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7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4DB5A-2CE6-B14A-A286-93137FED2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7" b="760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C840D-3570-A8E7-C31C-9A4A04AEF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IT" dirty="0"/>
              <a:t>LorenzoBioInfo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687F-D034-F154-BDED-D8B31AB6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IT" sz="3700"/>
              <a:t>Introduzione a R e R</a:t>
            </a:r>
            <a:r>
              <a:rPr lang="en-GB" sz="3700"/>
              <a:t>s</a:t>
            </a:r>
            <a:r>
              <a:rPr lang="en-IT" sz="3700"/>
              <a:t>tudio</a:t>
            </a:r>
            <a:br>
              <a:rPr lang="en-IT" sz="3700"/>
            </a:br>
            <a:r>
              <a:rPr lang="en-IT" sz="3700"/>
              <a:t>per la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2364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4D59-C0E1-D434-1521-4BF499D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38011"/>
          </a:xfrm>
        </p:spPr>
        <p:txBody>
          <a:bodyPr/>
          <a:lstStyle/>
          <a:p>
            <a:r>
              <a:rPr lang="en-IT" dirty="0"/>
              <a:t>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927D-7A36-6E03-E862-05B3EA69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2890"/>
            <a:ext cx="10668000" cy="439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/>
              <a:t> E’ un linguaggio di programmazione per l’analisi statistica</a:t>
            </a:r>
          </a:p>
          <a:p>
            <a:pPr marL="0" indent="0">
              <a:buNone/>
            </a:pPr>
            <a:r>
              <a:rPr lang="en-IT" sz="2000" dirty="0"/>
              <a:t>E’ un linguaggio interpretato ad alto livello</a:t>
            </a:r>
          </a:p>
          <a:p>
            <a:pPr marL="0" indent="0">
              <a:buNone/>
            </a:pPr>
            <a:r>
              <a:rPr lang="en-IT" sz="2000" dirty="0"/>
              <a:t>E’ gratuito </a:t>
            </a:r>
          </a:p>
          <a:p>
            <a:pPr marL="0" indent="0">
              <a:buNone/>
            </a:pPr>
            <a:r>
              <a:rPr lang="en-IT" sz="2000" dirty="0"/>
              <a:t>E’ open source </a:t>
            </a:r>
          </a:p>
          <a:p>
            <a:pPr marL="0" indent="0">
              <a:buNone/>
            </a:pPr>
            <a:r>
              <a:rPr lang="en-IT" sz="2000" dirty="0"/>
              <a:t>Ha una community molto attiva</a:t>
            </a:r>
          </a:p>
          <a:p>
            <a:pPr marL="0" indent="0">
              <a:buNone/>
            </a:pPr>
            <a:r>
              <a:rPr lang="it-IT" sz="2000" dirty="0"/>
              <a:t>Offre più di 10000 «pacchetti» con tantissime funzioni</a:t>
            </a:r>
          </a:p>
          <a:p>
            <a:pPr marL="0" indent="0">
              <a:buNone/>
            </a:pPr>
            <a:r>
              <a:rPr lang="en-IT" sz="2000" dirty="0"/>
              <a:t>Progetto Bioconductor</a:t>
            </a:r>
          </a:p>
          <a:p>
            <a:pPr marL="0" indent="0">
              <a:buNone/>
            </a:pP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06147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2679B-941B-2489-A348-8925425EBF5B}"/>
              </a:ext>
            </a:extLst>
          </p:cNvPr>
          <p:cNvSpPr txBox="1"/>
          <p:nvPr/>
        </p:nvSpPr>
        <p:spPr>
          <a:xfrm>
            <a:off x="1081825" y="579549"/>
            <a:ext cx="1017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Installazione di R e RStudio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4626A-6088-1232-9E59-8E9CA7A7060D}"/>
              </a:ext>
            </a:extLst>
          </p:cNvPr>
          <p:cNvSpPr txBox="1"/>
          <p:nvPr/>
        </p:nvSpPr>
        <p:spPr>
          <a:xfrm>
            <a:off x="1171977" y="1403797"/>
            <a:ext cx="8628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Installazione in 3 parti:</a:t>
            </a:r>
          </a:p>
          <a:p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 Scaricare R  dal CRAN (Comprehensive R Archive Network)</a:t>
            </a:r>
            <a:br>
              <a:rPr lang="en-IT" dirty="0"/>
            </a:br>
            <a:r>
              <a:rPr lang="en-IT" dirty="0"/>
              <a:t>	</a:t>
            </a:r>
            <a:r>
              <a:rPr lang="en-GB" dirty="0"/>
              <a:t>https://</a:t>
            </a:r>
            <a:r>
              <a:rPr lang="en-GB" dirty="0" err="1"/>
              <a:t>cran.r-project.org</a:t>
            </a: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 Scaricare R</a:t>
            </a:r>
            <a:r>
              <a:rPr lang="en-GB" dirty="0"/>
              <a:t>S</a:t>
            </a:r>
            <a:r>
              <a:rPr lang="en-IT" dirty="0"/>
              <a:t>tudio </a:t>
            </a:r>
            <a:br>
              <a:rPr lang="en-IT" dirty="0"/>
            </a:br>
            <a:r>
              <a:rPr lang="en-IT" dirty="0"/>
              <a:t>	</a:t>
            </a:r>
            <a:r>
              <a:rPr lang="en-GB" dirty="0">
                <a:hlinkClick r:id="rId2"/>
              </a:rPr>
              <a:t>https://posit.co/download/rstudio-desktop/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Installazione</a:t>
            </a:r>
            <a:r>
              <a:rPr lang="en-GB" dirty="0"/>
              <a:t> di packages </a:t>
            </a:r>
            <a:endParaRPr lang="en-IT" dirty="0"/>
          </a:p>
          <a:p>
            <a:pPr lvl="2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1038125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Sitka Subheading</vt:lpstr>
      <vt:lpstr>PebbleVTI</vt:lpstr>
      <vt:lpstr>Introduzione a R e Rstudio per la Bioinformatica</vt:lpstr>
      <vt:lpstr>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R e Rstudio per la Bioinformatica</dc:title>
  <dc:creator>Lorenzo De Marco</dc:creator>
  <cp:lastModifiedBy>Lorenzo De Marco</cp:lastModifiedBy>
  <cp:revision>3</cp:revision>
  <dcterms:created xsi:type="dcterms:W3CDTF">2022-11-23T15:48:55Z</dcterms:created>
  <dcterms:modified xsi:type="dcterms:W3CDTF">2022-11-23T18:33:17Z</dcterms:modified>
</cp:coreProperties>
</file>