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3"/>
  </p:notesMasterIdLst>
  <p:handoutMasterIdLst>
    <p:handoutMasterId r:id="rId14"/>
  </p:handoutMasterIdLst>
  <p:sldIdLst>
    <p:sldId id="257" r:id="rId5"/>
    <p:sldId id="389" r:id="rId6"/>
    <p:sldId id="391" r:id="rId7"/>
    <p:sldId id="392" r:id="rId8"/>
    <p:sldId id="393" r:id="rId9"/>
    <p:sldId id="394" r:id="rId10"/>
    <p:sldId id="395" r:id="rId11"/>
    <p:sldId id="396" r:id="rId12"/>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ABB1"/>
    <a:srgbClr val="CCE8DA"/>
    <a:srgbClr val="37335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F3A521-3C59-42A5-93D0-F187C98DC679}" v="3" dt="2022-11-02T15:56:02.1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3725" autoAdjust="0"/>
  </p:normalViewPr>
  <p:slideViewPr>
    <p:cSldViewPr snapToGrid="0">
      <p:cViewPr varScale="1">
        <p:scale>
          <a:sx n="70" d="100"/>
          <a:sy n="70" d="100"/>
        </p:scale>
        <p:origin x="738" y="6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14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andro Finocchi" userId="bb2ac214be3bbf73" providerId="LiveId" clId="{C4F3A521-3C59-42A5-93D0-F187C98DC679}"/>
    <pc:docChg chg="custSel modSld">
      <pc:chgData name="Alessandro Finocchi" userId="bb2ac214be3bbf73" providerId="LiveId" clId="{C4F3A521-3C59-42A5-93D0-F187C98DC679}" dt="2022-11-02T15:56:42.886" v="28" actId="21"/>
      <pc:docMkLst>
        <pc:docMk/>
      </pc:docMkLst>
      <pc:sldChg chg="addSp delSp modSp mod">
        <pc:chgData name="Alessandro Finocchi" userId="bb2ac214be3bbf73" providerId="LiveId" clId="{C4F3A521-3C59-42A5-93D0-F187C98DC679}" dt="2022-11-02T15:56:42.886" v="28" actId="21"/>
        <pc:sldMkLst>
          <pc:docMk/>
          <pc:sldMk cId="2313234867" sldId="389"/>
        </pc:sldMkLst>
        <pc:spChg chg="del">
          <ac:chgData name="Alessandro Finocchi" userId="bb2ac214be3bbf73" providerId="LiveId" clId="{C4F3A521-3C59-42A5-93D0-F187C98DC679}" dt="2022-11-02T15:44:35.214" v="6" actId="21"/>
          <ac:spMkLst>
            <pc:docMk/>
            <pc:sldMk cId="2313234867" sldId="389"/>
            <ac:spMk id="2" creationId="{0046426E-F6F6-4A7C-9181-8C3090996261}"/>
          </ac:spMkLst>
        </pc:spChg>
        <pc:spChg chg="del">
          <ac:chgData name="Alessandro Finocchi" userId="bb2ac214be3bbf73" providerId="LiveId" clId="{C4F3A521-3C59-42A5-93D0-F187C98DC679}" dt="2022-11-02T15:44:40.457" v="7" actId="21"/>
          <ac:spMkLst>
            <pc:docMk/>
            <pc:sldMk cId="2313234867" sldId="389"/>
            <ac:spMk id="3" creationId="{D3B60D6F-4D0F-4D33-B2A7-159C8583FF00}"/>
          </ac:spMkLst>
        </pc:spChg>
        <pc:spChg chg="add del mod">
          <ac:chgData name="Alessandro Finocchi" userId="bb2ac214be3bbf73" providerId="LiveId" clId="{C4F3A521-3C59-42A5-93D0-F187C98DC679}" dt="2022-11-02T15:44:14.659" v="1" actId="21"/>
          <ac:spMkLst>
            <pc:docMk/>
            <pc:sldMk cId="2313234867" sldId="389"/>
            <ac:spMk id="5" creationId="{CE3296AD-4AC5-43EB-8ADA-D3D5A115097F}"/>
          </ac:spMkLst>
        </pc:spChg>
        <pc:spChg chg="add del mod">
          <ac:chgData name="Alessandro Finocchi" userId="bb2ac214be3bbf73" providerId="LiveId" clId="{C4F3A521-3C59-42A5-93D0-F187C98DC679}" dt="2022-11-02T15:44:20.218" v="3" actId="21"/>
          <ac:spMkLst>
            <pc:docMk/>
            <pc:sldMk cId="2313234867" sldId="389"/>
            <ac:spMk id="7" creationId="{FEC9EFCC-120E-4B69-9AB8-E2A8263288C2}"/>
          </ac:spMkLst>
        </pc:spChg>
        <pc:spChg chg="add del mod">
          <ac:chgData name="Alessandro Finocchi" userId="bb2ac214be3bbf73" providerId="LiveId" clId="{C4F3A521-3C59-42A5-93D0-F187C98DC679}" dt="2022-11-02T15:44:26.473" v="5" actId="21"/>
          <ac:spMkLst>
            <pc:docMk/>
            <pc:sldMk cId="2313234867" sldId="389"/>
            <ac:spMk id="11" creationId="{8D1D59E0-A707-4F8A-B0B4-6495046E468B}"/>
          </ac:spMkLst>
        </pc:spChg>
        <pc:spChg chg="add del mod">
          <ac:chgData name="Alessandro Finocchi" userId="bb2ac214be3bbf73" providerId="LiveId" clId="{C4F3A521-3C59-42A5-93D0-F187C98DC679}" dt="2022-11-02T15:45:35.339" v="17" actId="21"/>
          <ac:spMkLst>
            <pc:docMk/>
            <pc:sldMk cId="2313234867" sldId="389"/>
            <ac:spMk id="17" creationId="{1EFCC16F-38ED-43CA-A9C9-9F767A7C3906}"/>
          </ac:spMkLst>
        </pc:spChg>
        <pc:spChg chg="add del mod">
          <ac:chgData name="Alessandro Finocchi" userId="bb2ac214be3bbf73" providerId="LiveId" clId="{C4F3A521-3C59-42A5-93D0-F187C98DC679}" dt="2022-11-02T15:45:41.382" v="18" actId="21"/>
          <ac:spMkLst>
            <pc:docMk/>
            <pc:sldMk cId="2313234867" sldId="389"/>
            <ac:spMk id="19" creationId="{1E2A3343-37B4-4E6F-A4B5-4DA4212FFE75}"/>
          </ac:spMkLst>
        </pc:spChg>
        <pc:spChg chg="add del mod">
          <ac:chgData name="Alessandro Finocchi" userId="bb2ac214be3bbf73" providerId="LiveId" clId="{C4F3A521-3C59-42A5-93D0-F187C98DC679}" dt="2022-11-02T15:55:18.109" v="21" actId="21"/>
          <ac:spMkLst>
            <pc:docMk/>
            <pc:sldMk cId="2313234867" sldId="389"/>
            <ac:spMk id="20" creationId="{CF6DA641-409D-4175-88E5-24099ED32964}"/>
          </ac:spMkLst>
        </pc:spChg>
        <pc:picChg chg="del">
          <ac:chgData name="Alessandro Finocchi" userId="bb2ac214be3bbf73" providerId="LiveId" clId="{C4F3A521-3C59-42A5-93D0-F187C98DC679}" dt="2022-11-02T15:44:12.098" v="0" actId="21"/>
          <ac:picMkLst>
            <pc:docMk/>
            <pc:sldMk cId="2313234867" sldId="389"/>
            <ac:picMk id="8" creationId="{06D2324F-3B7B-45EF-9584-C8EADD2C8C0B}"/>
          </ac:picMkLst>
        </pc:picChg>
        <pc:picChg chg="del">
          <ac:chgData name="Alessandro Finocchi" userId="bb2ac214be3bbf73" providerId="LiveId" clId="{C4F3A521-3C59-42A5-93D0-F187C98DC679}" dt="2022-11-02T15:44:17.106" v="2" actId="21"/>
          <ac:picMkLst>
            <pc:docMk/>
            <pc:sldMk cId="2313234867" sldId="389"/>
            <ac:picMk id="10" creationId="{71F862F9-0E8A-4DB9-8083-1C3AA6E5D777}"/>
          </ac:picMkLst>
        </pc:picChg>
        <pc:picChg chg="del">
          <ac:chgData name="Alessandro Finocchi" userId="bb2ac214be3bbf73" providerId="LiveId" clId="{C4F3A521-3C59-42A5-93D0-F187C98DC679}" dt="2022-11-02T15:44:23.809" v="4" actId="21"/>
          <ac:picMkLst>
            <pc:docMk/>
            <pc:sldMk cId="2313234867" sldId="389"/>
            <ac:picMk id="12" creationId="{A63F39B9-0715-40B5-8ECB-9B983F99C690}"/>
          </ac:picMkLst>
        </pc:picChg>
        <pc:picChg chg="add mod">
          <ac:chgData name="Alessandro Finocchi" userId="bb2ac214be3bbf73" providerId="LiveId" clId="{C4F3A521-3C59-42A5-93D0-F187C98DC679}" dt="2022-11-02T15:55:45.571" v="23" actId="1076"/>
          <ac:picMkLst>
            <pc:docMk/>
            <pc:sldMk cId="2313234867" sldId="389"/>
            <ac:picMk id="22" creationId="{F4929103-4059-406E-A7C8-94BCD88B8296}"/>
          </ac:picMkLst>
        </pc:picChg>
        <pc:picChg chg="add del mod">
          <ac:chgData name="Alessandro Finocchi" userId="bb2ac214be3bbf73" providerId="LiveId" clId="{C4F3A521-3C59-42A5-93D0-F187C98DC679}" dt="2022-11-02T15:56:42.886" v="28" actId="21"/>
          <ac:picMkLst>
            <pc:docMk/>
            <pc:sldMk cId="2313234867" sldId="389"/>
            <ac:picMk id="24" creationId="{59C3E275-BF50-40B1-AB1D-5796DE84C57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045FDDA-C8F8-4640-B291-3034A1C41F02}" type="datetime1">
              <a:rPr lang="it-IT" smtClean="0"/>
              <a:t>02/11/2022</a:t>
            </a:fld>
            <a:endParaRPr lang="it-IT" dirty="0"/>
          </a:p>
        </p:txBody>
      </p:sp>
      <p:sp>
        <p:nvSpPr>
          <p:cNvPr id="4" name="Segnaposto piè di pagina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it-IT" smtClean="0"/>
              <a:t>‹N›</a:t>
            </a:fld>
            <a:endParaRPr lang="it-IT" dirty="0"/>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8B9F0A1-F219-446B-A3CE-307DCA1AC676}" type="datetime1">
              <a:rPr lang="it-IT" smtClean="0"/>
              <a:t>02/11/2022</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dirty="0"/>
              <a:t>Fare clic per modificare lo stile del titolo</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it-IT" noProof="0" smtClean="0"/>
              <a:t>‹N›</a:t>
            </a:fld>
            <a:endParaRPr lang="it-IT" noProof="0" dirty="0"/>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1</a:t>
            </a:fld>
            <a:endParaRPr lang="it-IT" dirty="0"/>
          </a:p>
        </p:txBody>
      </p:sp>
      <p:sp>
        <p:nvSpPr>
          <p:cNvPr id="5" name="Segnaposto data 4">
            <a:extLst>
              <a:ext uri="{FF2B5EF4-FFF2-40B4-BE49-F238E27FC236}">
                <a16:creationId xmlns:a16="http://schemas.microsoft.com/office/drawing/2014/main" id="{9C7DE13F-B5DE-4C87-A69A-46B39231F29B}"/>
              </a:ext>
            </a:extLst>
          </p:cNvPr>
          <p:cNvSpPr>
            <a:spLocks noGrp="1"/>
          </p:cNvSpPr>
          <p:nvPr>
            <p:ph type="dt" idx="1"/>
          </p:nvPr>
        </p:nvSpPr>
        <p:spPr/>
        <p:txBody>
          <a:bodyPr/>
          <a:lstStyle/>
          <a:p>
            <a:pPr rtl="0"/>
            <a:fld id="{D4B92E9E-EF61-45A4-8936-73F55BFD2495}" type="datetime1">
              <a:rPr lang="it-IT" smtClean="0"/>
              <a:t>02/11/2022</a:t>
            </a:fld>
            <a:endParaRPr lang="it-IT" dirty="0"/>
          </a:p>
        </p:txBody>
      </p:sp>
    </p:spTree>
    <p:extLst>
      <p:ext uri="{BB962C8B-B14F-4D97-AF65-F5344CB8AC3E}">
        <p14:creationId xmlns:p14="http://schemas.microsoft.com/office/powerpoint/2010/main" val="156083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olo">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it-IT" sz="4800"/>
              <a:t>3DFloat</a:t>
            </a:r>
          </a:p>
        </p:txBody>
      </p:sp>
      <p:sp>
        <p:nvSpPr>
          <p:cNvPr id="14" name="Segnaposto immagine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it-IT"/>
              <a:t>Fare clic sull'icona per inserire un'immagine</a:t>
            </a:r>
            <a:endParaRPr lang="it-IT" dirty="0"/>
          </a:p>
        </p:txBody>
      </p:sp>
      <p:sp>
        <p:nvSpPr>
          <p:cNvPr id="8" name="Ovale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nvGrpSpPr>
          <p:cNvPr id="9" name="Gruppo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igura a mano libera: Forma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11" name="Ovale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sp>
        <p:nvSpPr>
          <p:cNvPr id="3" name="Segnaposto testo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it-IT"/>
              <a:t>Fare clic per modificare gli stili del testo dello schema</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lonna contenuto 3">
    <p:spTree>
      <p:nvGrpSpPr>
        <p:cNvPr id="1" name=""/>
        <p:cNvGrpSpPr/>
        <p:nvPr/>
      </p:nvGrpSpPr>
      <p:grpSpPr>
        <a:xfrm>
          <a:off x="0" y="0"/>
          <a:ext cx="0" cy="0"/>
          <a:chOff x="0" y="0"/>
          <a:chExt cx="0" cy="0"/>
        </a:xfrm>
      </p:grpSpPr>
      <p:grpSp>
        <p:nvGrpSpPr>
          <p:cNvPr id="34" name="Gruppo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igura a mano libera: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a:p>
          </p:txBody>
        </p:sp>
        <p:sp>
          <p:nvSpPr>
            <p:cNvPr id="36" name="Figura a mano libera: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a:solidFill>
                  <a:schemeClr val="tx1"/>
                </a:solidFill>
              </a:endParaRPr>
            </a:p>
          </p:txBody>
        </p:sp>
        <p:sp>
          <p:nvSpPr>
            <p:cNvPr id="37" name="Oval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38" name="Oval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
        <p:nvSpPr>
          <p:cNvPr id="19" name="Figura a mano libera: Forma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20" name="Oval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25" name="Oval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15" name="Titolo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it-IT" sz="4800" dirty="0"/>
            </a:lvl1pPr>
          </a:lstStyle>
          <a:p>
            <a:pPr lvl="0" rtl="0">
              <a:lnSpc>
                <a:spcPct val="100000"/>
              </a:lnSpc>
            </a:pPr>
            <a:r>
              <a:rPr lang="it-IT"/>
              <a:t>Fare clic per modificare lo stile del titolo dello schema</a:t>
            </a:r>
          </a:p>
        </p:txBody>
      </p:sp>
      <p:sp>
        <p:nvSpPr>
          <p:cNvPr id="16" name="Segnaposto testo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17" name="Segnaposto contenuto 3">
            <a:extLst>
              <a:ext uri="{FF2B5EF4-FFF2-40B4-BE49-F238E27FC236}">
                <a16:creationId xmlns:a16="http://schemas.microsoft.com/office/drawing/2014/main" id="{8A9CB740-8581-4D62-8481-7ECBBEDA7219}"/>
              </a:ext>
            </a:extLst>
          </p:cNvPr>
          <p:cNvSpPr>
            <a:spLocks noGrp="1"/>
          </p:cNvSpPr>
          <p:nvPr>
            <p:ph sz="half" idx="2" hasCustomPrompt="1"/>
          </p:nvPr>
        </p:nvSpPr>
        <p:spPr>
          <a:xfrm>
            <a:off x="559476" y="2432304"/>
            <a:ext cx="3563936"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it-IT" dirty="0"/>
              <a:t>Fare clic per modificare lo stile del titolo</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22" name="Segnaposto testo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it-IT" sz="2000" b="0" cap="all" spc="200" baseline="0" dirty="0">
                <a:solidFill>
                  <a:schemeClr val="tx1"/>
                </a:solidFill>
              </a:defRPr>
            </a:lvl1pPr>
          </a:lstStyle>
          <a:p>
            <a:pPr marL="228600" lvl="0" indent="-228600" rtl="0"/>
            <a:r>
              <a:rPr lang="it-IT"/>
              <a:t>Fare clic per modificare gli stili del testo dello schema</a:t>
            </a:r>
          </a:p>
        </p:txBody>
      </p:sp>
      <p:sp>
        <p:nvSpPr>
          <p:cNvPr id="23" name="Segnaposto contenuto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8" name="Segnaposto testo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it-IT" sz="2000" b="0" cap="all" spc="200" baseline="0" dirty="0">
                <a:solidFill>
                  <a:schemeClr val="tx1"/>
                </a:solidFill>
              </a:defRPr>
            </a:lvl1pPr>
          </a:lstStyle>
          <a:p>
            <a:pPr marL="228600" lvl="0" indent="-228600" rtl="0"/>
            <a:r>
              <a:rPr lang="it-IT"/>
              <a:t>Fare clic per MODIFICARE</a:t>
            </a:r>
          </a:p>
        </p:txBody>
      </p:sp>
      <p:sp>
        <p:nvSpPr>
          <p:cNvPr id="21" name="Segnaposto contenuto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dat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it-IT"/>
              <a:t>Martedì 2 febbraio 20XX</a:t>
            </a:r>
            <a:endParaRPr lang="it-IT" dirty="0"/>
          </a:p>
        </p:txBody>
      </p:sp>
      <p:sp>
        <p:nvSpPr>
          <p:cNvPr id="5" name="Segnaposto piè di pagina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it-IT"/>
              <a:t>Testo del piè di pagina di esempio</a:t>
            </a:r>
          </a:p>
        </p:txBody>
      </p:sp>
      <p:sp>
        <p:nvSpPr>
          <p:cNvPr id="6" name="Segnaposto numero diapositiva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Riepilogo">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it-IT"/>
              <a:t>Fare clic per modificare lo stile del titolo dello schema</a:t>
            </a:r>
          </a:p>
        </p:txBody>
      </p:sp>
      <p:sp>
        <p:nvSpPr>
          <p:cNvPr id="10" name="Segnaposto immagine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it-IT" noProof="0"/>
              <a:t>Fare clic sull'icona per inserire un'immagine</a:t>
            </a:r>
          </a:p>
        </p:txBody>
      </p:sp>
      <p:sp>
        <p:nvSpPr>
          <p:cNvPr id="7" name="Segnaposto contenuto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it-IT"/>
              <a:t>Fare clic per modificare gli stili del testo dello schema</a:t>
            </a:r>
          </a:p>
        </p:txBody>
      </p:sp>
      <p:sp>
        <p:nvSpPr>
          <p:cNvPr id="2" name="Segnaposto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it-IT"/>
              <a:t>Martedì 2 febbraio 20XX</a:t>
            </a:r>
          </a:p>
        </p:txBody>
      </p:sp>
      <p:sp>
        <p:nvSpPr>
          <p:cNvPr id="3" name="Segnaposto piè di pa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it-IT"/>
              <a:t>Testo del piè di pagina di esempio</a:t>
            </a:r>
          </a:p>
        </p:txBody>
      </p:sp>
      <p:sp>
        <p:nvSpPr>
          <p:cNvPr id="4" name="Segnaposto numero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
        <p:nvSpPr>
          <p:cNvPr id="8" name="Ovale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Formula di chiusura">
    <p:spTree>
      <p:nvGrpSpPr>
        <p:cNvPr id="1" name=""/>
        <p:cNvGrpSpPr/>
        <p:nvPr/>
      </p:nvGrpSpPr>
      <p:grpSpPr>
        <a:xfrm>
          <a:off x="0" y="0"/>
          <a:ext cx="0" cy="0"/>
          <a:chOff x="0" y="0"/>
          <a:chExt cx="0" cy="0"/>
        </a:xfrm>
      </p:grpSpPr>
      <p:sp>
        <p:nvSpPr>
          <p:cNvPr id="28" name="Titolo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it-IT"/>
              <a:t>Fare clic per modificare lo stile del titolo dello schema</a:t>
            </a:r>
            <a:endParaRPr lang="it-IT" dirty="0"/>
          </a:p>
        </p:txBody>
      </p:sp>
      <p:sp>
        <p:nvSpPr>
          <p:cNvPr id="31" name="Sottotitolo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it-IT">
                <a:solidFill>
                  <a:schemeClr val="tx1">
                    <a:alpha val="60000"/>
                  </a:schemeClr>
                </a:solidFill>
              </a:rPr>
              <a:t>Fare clic per modificare lo stile del sottotitolo dello schema</a:t>
            </a:r>
            <a:endParaRPr lang="it-IT" dirty="0">
              <a:solidFill>
                <a:schemeClr val="tx1">
                  <a:alpha val="60000"/>
                </a:schemeClr>
              </a:solidFill>
            </a:endParaRPr>
          </a:p>
        </p:txBody>
      </p:sp>
      <p:sp>
        <p:nvSpPr>
          <p:cNvPr id="40" name="Segnaposto immagine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it-IT" noProof="0"/>
              <a:t>Fare clic sull'icona per inserire un'immagine</a:t>
            </a:r>
          </a:p>
        </p:txBody>
      </p:sp>
      <p:sp>
        <p:nvSpPr>
          <p:cNvPr id="42" name="Segnaposto immagine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it-IT" noProof="0"/>
              <a:t>Fare clic sull'icona per inserire un'immagine</a:t>
            </a:r>
          </a:p>
        </p:txBody>
      </p:sp>
      <p:grpSp>
        <p:nvGrpSpPr>
          <p:cNvPr id="43" name="Gruppo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igura a mano libera: Forma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t-IT" noProof="0">
                <a:solidFill>
                  <a:schemeClr val="tx1"/>
                </a:solidFill>
              </a:endParaRPr>
            </a:p>
          </p:txBody>
        </p:sp>
        <p:sp>
          <p:nvSpPr>
            <p:cNvPr id="45" name="Ovale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46" name="Figura a mano libera: Forma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t-IT" noProof="0">
                <a:solidFill>
                  <a:schemeClr val="tx1"/>
                </a:solidFill>
              </a:endParaRPr>
            </a:p>
          </p:txBody>
        </p:sp>
      </p:grpSp>
      <p:grpSp>
        <p:nvGrpSpPr>
          <p:cNvPr id="15" name="Gruppo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igura a mano libera: Forma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21" name="Ovale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
        <p:nvSpPr>
          <p:cNvPr id="5" name="Segnaposto data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it-IT"/>
              <a:t>Martedì 2 febbraio 20XX</a:t>
            </a:r>
          </a:p>
        </p:txBody>
      </p:sp>
      <p:sp>
        <p:nvSpPr>
          <p:cNvPr id="6" name="Segnaposto piè di pagina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it-IT"/>
              <a:t>Testo del piè di pagina di esempio</a:t>
            </a:r>
          </a:p>
        </p:txBody>
      </p:sp>
      <p:sp>
        <p:nvSpPr>
          <p:cNvPr id="7" name="Segnaposto numero diapositiva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
        <p:nvSpPr>
          <p:cNvPr id="17" name="Ovale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it-IT"/>
              <a:t>Fare clic per modificare lo stile del titolo dello schema</a:t>
            </a:r>
            <a:endParaRPr lang="it-IT" dirty="0"/>
          </a:p>
        </p:txBody>
      </p:sp>
      <p:sp>
        <p:nvSpPr>
          <p:cNvPr id="3" name="Sottotitolo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sp>
        <p:nvSpPr>
          <p:cNvPr id="4" name="Segnaposto dat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it-IT"/>
              <a:t>Martedì 2 febbraio 20XX</a:t>
            </a:r>
            <a:endParaRPr lang="it-IT" dirty="0"/>
          </a:p>
        </p:txBody>
      </p:sp>
      <p:sp>
        <p:nvSpPr>
          <p:cNvPr id="5" name="Segnaposto piè di pagina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it-IT"/>
              <a:t>Testo del piè di pagina di esempio</a:t>
            </a:r>
          </a:p>
        </p:txBody>
      </p:sp>
      <p:sp>
        <p:nvSpPr>
          <p:cNvPr id="6" name="Segnaposto numero diapositiva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
        <p:nvSpPr>
          <p:cNvPr id="19" name="Figura a mano libera: Forma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0" name="Ovale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25" name="Ovale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nvGrpSpPr>
          <p:cNvPr id="34" name="Gruppo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igura a mano libera: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a:p>
          </p:txBody>
        </p:sp>
        <p:sp>
          <p:nvSpPr>
            <p:cNvPr id="36" name="Figura a mano libera: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a:solidFill>
                  <a:schemeClr val="tx1"/>
                </a:solidFill>
              </a:endParaRPr>
            </a:p>
          </p:txBody>
        </p:sp>
        <p:sp>
          <p:nvSpPr>
            <p:cNvPr id="37" name="Oval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38" name="Oval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2" name="Ovale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nvGrpSpPr>
          <p:cNvPr id="13" name="Gruppo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igura a mano libera: Forma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21" name="Oval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
        <p:nvSpPr>
          <p:cNvPr id="2" name="Titolo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it-IT"/>
              <a:t>Fare clic per modificare lo stile del titolo dello schema</a:t>
            </a:r>
            <a:endParaRPr lang="it-IT" dirty="0"/>
          </a:p>
        </p:txBody>
      </p:sp>
      <p:sp>
        <p:nvSpPr>
          <p:cNvPr id="3" name="Segnaposto contenuto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it-IT"/>
              <a:t>Martedì 2 febbraio 20XX</a:t>
            </a:r>
          </a:p>
        </p:txBody>
      </p:sp>
      <p:sp>
        <p:nvSpPr>
          <p:cNvPr id="6" name="Segnaposto piè di pagina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it-IT"/>
              <a:t>Testo del piè di pagina di esempio</a:t>
            </a:r>
          </a:p>
        </p:txBody>
      </p:sp>
      <p:sp>
        <p:nvSpPr>
          <p:cNvPr id="7" name="Segnaposto numero diapositiva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it-IT"/>
              <a:t>Martedì 2 febbraio 20XX</a:t>
            </a:r>
          </a:p>
        </p:txBody>
      </p:sp>
      <p:sp>
        <p:nvSpPr>
          <p:cNvPr id="3" name="Segnaposto piè di pa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it-IT"/>
              <a:t>Testo del piè di pagina di esempio</a:t>
            </a:r>
          </a:p>
        </p:txBody>
      </p:sp>
      <p:sp>
        <p:nvSpPr>
          <p:cNvPr id="4" name="Segnaposto numero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grpSp>
        <p:nvGrpSpPr>
          <p:cNvPr id="8" name="Gruppo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igura a mano libera: Forma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12" name="Ovale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sp>
        <p:nvSpPr>
          <p:cNvPr id="2" name="Titolo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it-IT"/>
              <a:t>Fare clic per modificare lo stile del titolo dello schema</a:t>
            </a:r>
            <a:endParaRPr lang="it-IT" dirty="0"/>
          </a:p>
        </p:txBody>
      </p:sp>
      <p:sp>
        <p:nvSpPr>
          <p:cNvPr id="3" name="Segnaposto contenuto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testo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Fare clic per modificare gli stili del testo dello schema</a:t>
            </a:r>
          </a:p>
        </p:txBody>
      </p:sp>
      <p:sp>
        <p:nvSpPr>
          <p:cNvPr id="5" name="Segnaposto data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it-IT"/>
              <a:t>Martedì 2 febbraio 20XX</a:t>
            </a:r>
          </a:p>
        </p:txBody>
      </p:sp>
      <p:sp>
        <p:nvSpPr>
          <p:cNvPr id="6" name="Segnaposto piè di pagina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it-IT"/>
              <a:t>Testo del piè di pagina di esempio</a:t>
            </a:r>
          </a:p>
        </p:txBody>
      </p:sp>
      <p:sp>
        <p:nvSpPr>
          <p:cNvPr id="7" name="Segnaposto numero diapositiva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it-IT"/>
              <a:t>Fare clic per inserire il titolo</a:t>
            </a:r>
          </a:p>
        </p:txBody>
      </p:sp>
      <p:sp>
        <p:nvSpPr>
          <p:cNvPr id="7" name="Segnaposto contenuto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it-IT" sz="1600"/>
              <a:t>Fare clic per inserire il testo</a:t>
            </a:r>
          </a:p>
        </p:txBody>
      </p:sp>
      <p:sp>
        <p:nvSpPr>
          <p:cNvPr id="17" name="Segnaposto immagine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it-IT" noProof="0"/>
              <a:t>Fare clic sull'icona per inserire un'immagine</a:t>
            </a:r>
            <a:endParaRPr lang="it-IT" noProof="0" dirty="0"/>
          </a:p>
        </p:txBody>
      </p:sp>
      <p:sp>
        <p:nvSpPr>
          <p:cNvPr id="22" name="Segnaposto immagine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it-IT" noProof="0"/>
              <a:t>Fare clic sull'icona per inserire un'immagine</a:t>
            </a:r>
            <a:endParaRPr lang="it-IT" noProof="0" dirty="0"/>
          </a:p>
        </p:txBody>
      </p:sp>
      <p:sp>
        <p:nvSpPr>
          <p:cNvPr id="25" name="Segnaposto immagine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it-IT" noProof="0"/>
              <a:t>Fare clic sull'icona per inserire un'immagine</a:t>
            </a:r>
            <a:endParaRPr lang="it-IT" noProof="0" dirty="0"/>
          </a:p>
        </p:txBody>
      </p:sp>
      <p:sp>
        <p:nvSpPr>
          <p:cNvPr id="2" name="Segnaposto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it-IT"/>
              <a:t>Martedì 2 febbraio 20XX</a:t>
            </a:r>
          </a:p>
        </p:txBody>
      </p:sp>
      <p:sp>
        <p:nvSpPr>
          <p:cNvPr id="3" name="Segnaposto piè di pa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it-IT"/>
              <a:t>Testo del piè di pagina di esempio</a:t>
            </a:r>
          </a:p>
        </p:txBody>
      </p:sp>
      <p:sp>
        <p:nvSpPr>
          <p:cNvPr id="4" name="Segnaposto numero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dirty="0"/>
          </a:p>
        </p:txBody>
      </p:sp>
      <p:sp>
        <p:nvSpPr>
          <p:cNvPr id="6" name="Ovale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nvGrpSpPr>
          <p:cNvPr id="10" name="Gruppo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igura a mano libera: Forma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12" name="Ovale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zione">
    <p:spTree>
      <p:nvGrpSpPr>
        <p:cNvPr id="1" name=""/>
        <p:cNvGrpSpPr/>
        <p:nvPr/>
      </p:nvGrpSpPr>
      <p:grpSpPr>
        <a:xfrm>
          <a:off x="0" y="0"/>
          <a:ext cx="0" cy="0"/>
          <a:chOff x="0" y="0"/>
          <a:chExt cx="0" cy="0"/>
        </a:xfrm>
      </p:grpSpPr>
      <p:sp>
        <p:nvSpPr>
          <p:cNvPr id="9" name="Titolo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it-IT"/>
              <a:t>Fare clic per modificare lo stile del titolo dello schema</a:t>
            </a:r>
            <a:endParaRPr lang="it-IT" dirty="0"/>
          </a:p>
        </p:txBody>
      </p:sp>
      <p:sp>
        <p:nvSpPr>
          <p:cNvPr id="12" name="Segnaposto immagine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it-IT" noProof="0"/>
              <a:t>Fare clic sull'icona per inserire un'immagine</a:t>
            </a:r>
            <a:endParaRPr lang="it-IT" noProof="0" dirty="0"/>
          </a:p>
        </p:txBody>
      </p:sp>
      <p:sp>
        <p:nvSpPr>
          <p:cNvPr id="18" name="Segnaposto immagine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it-IT" noProof="0"/>
              <a:t>Fare clic sull'icona per inserire un'immagine</a:t>
            </a:r>
            <a:endParaRPr lang="it-IT" noProof="0" dirty="0"/>
          </a:p>
        </p:txBody>
      </p:sp>
      <p:sp>
        <p:nvSpPr>
          <p:cNvPr id="19" name="Segnaposto immagine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it-IT" noProof="0"/>
              <a:t>Fare clic sull'icona per inserire un'immagine</a:t>
            </a:r>
            <a:endParaRPr lang="it-IT" noProof="0" dirty="0"/>
          </a:p>
        </p:txBody>
      </p:sp>
      <p:sp>
        <p:nvSpPr>
          <p:cNvPr id="20" name="Segnaposto immagine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it-IT" noProof="0"/>
              <a:t>Fare clic sull'icona per inserire un'immagine</a:t>
            </a:r>
            <a:endParaRPr lang="it-IT" noProof="0" dirty="0"/>
          </a:p>
        </p:txBody>
      </p:sp>
      <p:sp>
        <p:nvSpPr>
          <p:cNvPr id="2" name="Segnaposto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it-IT"/>
              <a:t>Martedì 2 febbraio 20XX</a:t>
            </a:r>
          </a:p>
        </p:txBody>
      </p:sp>
      <p:sp>
        <p:nvSpPr>
          <p:cNvPr id="3" name="Segnaposto piè di pa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it-IT"/>
              <a:t>Testo del piè di pagina di esempio</a:t>
            </a:r>
          </a:p>
        </p:txBody>
      </p:sp>
      <p:sp>
        <p:nvSpPr>
          <p:cNvPr id="4" name="Segnaposto numero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dirty="0"/>
          </a:p>
        </p:txBody>
      </p:sp>
      <p:sp>
        <p:nvSpPr>
          <p:cNvPr id="11" name="Segnaposto contenuto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it-IT"/>
              <a:t>Fare clic per modificare gli stili del testo dello schema</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Interruzione di sezione">
    <p:bg>
      <p:bgRef idx="1001">
        <a:schemeClr val="bg1"/>
      </p:bgRef>
    </p:bg>
    <p:spTree>
      <p:nvGrpSpPr>
        <p:cNvPr id="1" name=""/>
        <p:cNvGrpSpPr/>
        <p:nvPr/>
      </p:nvGrpSpPr>
      <p:grpSpPr>
        <a:xfrm>
          <a:off x="0" y="0"/>
          <a:ext cx="0" cy="0"/>
          <a:chOff x="0" y="0"/>
          <a:chExt cx="0" cy="0"/>
        </a:xfrm>
      </p:grpSpPr>
      <p:sp>
        <p:nvSpPr>
          <p:cNvPr id="8" name="Segnaposto immagine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it-IT" noProof="0"/>
              <a:t>Fare clic sull'icona per inserire un'immagine</a:t>
            </a:r>
            <a:endParaRPr lang="it-IT" noProof="0" dirty="0"/>
          </a:p>
        </p:txBody>
      </p:sp>
      <p:sp>
        <p:nvSpPr>
          <p:cNvPr id="4" name="Segnaposto data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it-IT"/>
              <a:t>Martedì 2 febbraio 20XX</a:t>
            </a:r>
          </a:p>
        </p:txBody>
      </p:sp>
      <p:sp>
        <p:nvSpPr>
          <p:cNvPr id="5" name="Segnaposto piè di pagina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it-IT"/>
              <a:t>Testo del piè di pagina di esempio</a:t>
            </a:r>
          </a:p>
        </p:txBody>
      </p:sp>
      <p:sp>
        <p:nvSpPr>
          <p:cNvPr id="6" name="Segnaposto numero diapositiva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it-IT" noProof="0" smtClean="0"/>
              <a:t>‹N›</a:t>
            </a:fld>
            <a:endParaRPr lang="it-IT" noProof="0" dirty="0"/>
          </a:p>
        </p:txBody>
      </p:sp>
      <p:sp>
        <p:nvSpPr>
          <p:cNvPr id="13" name="Rettangolo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4" name="Rettangolo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5" name="Titolo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it-IT"/>
              <a:t>Fare clic per modificare lo stile del titolo dello schema</a:t>
            </a:r>
            <a:endParaRPr lang="it-IT" dirty="0"/>
          </a:p>
        </p:txBody>
      </p:sp>
      <p:sp>
        <p:nvSpPr>
          <p:cNvPr id="16" name="Sottotitolo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it-IT">
                <a:solidFill>
                  <a:schemeClr val="tx1">
                    <a:alpha val="60000"/>
                  </a:schemeClr>
                </a:solidFill>
              </a:rPr>
              <a:t>Fare clic per modificare lo stile del sottotitolo dello schema</a:t>
            </a:r>
            <a:endParaRPr lang="it-IT"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Interruzione di sezione">
    <p:bg>
      <p:bgRef idx="1001">
        <a:schemeClr val="bg1"/>
      </p:bgRef>
    </p:bg>
    <p:spTree>
      <p:nvGrpSpPr>
        <p:cNvPr id="1" name=""/>
        <p:cNvGrpSpPr/>
        <p:nvPr/>
      </p:nvGrpSpPr>
      <p:grpSpPr>
        <a:xfrm>
          <a:off x="0" y="0"/>
          <a:ext cx="0" cy="0"/>
          <a:chOff x="0" y="0"/>
          <a:chExt cx="0" cy="0"/>
        </a:xfrm>
      </p:grpSpPr>
      <p:sp>
        <p:nvSpPr>
          <p:cNvPr id="8" name="Segnaposto immagine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it-IT" noProof="0"/>
              <a:t>Fare clic sull'icona per inserire un'immagine</a:t>
            </a:r>
            <a:endParaRPr lang="it-IT" noProof="0" dirty="0"/>
          </a:p>
        </p:txBody>
      </p:sp>
      <p:sp>
        <p:nvSpPr>
          <p:cNvPr id="16" name="Sottotitolo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it-IT" noProof="0">
                <a:solidFill>
                  <a:schemeClr val="tx1">
                    <a:alpha val="60000"/>
                  </a:schemeClr>
                </a:solidFill>
              </a:rPr>
              <a:t>Fare clic per modificare lo stile del sottotitolo dello schema</a:t>
            </a:r>
          </a:p>
        </p:txBody>
      </p:sp>
      <p:sp>
        <p:nvSpPr>
          <p:cNvPr id="15" name="Titolo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it-IT" noProof="0"/>
              <a:t>Fare clic per modificare lo stile del titolo dello schema</a:t>
            </a:r>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Sequenza temporale diagramma">
    <p:spTree>
      <p:nvGrpSpPr>
        <p:cNvPr id="1" name=""/>
        <p:cNvGrpSpPr/>
        <p:nvPr/>
      </p:nvGrpSpPr>
      <p:grpSpPr>
        <a:xfrm>
          <a:off x="0" y="0"/>
          <a:ext cx="0" cy="0"/>
          <a:chOff x="0" y="0"/>
          <a:chExt cx="0" cy="0"/>
        </a:xfrm>
      </p:grpSpPr>
      <p:grpSp>
        <p:nvGrpSpPr>
          <p:cNvPr id="12" name="Gruppo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igura a mano libera: Forma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dirty="0">
                <a:solidFill>
                  <a:schemeClr val="tx1"/>
                </a:solidFill>
              </a:endParaRPr>
            </a:p>
          </p:txBody>
        </p:sp>
        <p:sp>
          <p:nvSpPr>
            <p:cNvPr id="14" name="Oval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5" name="Oval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6" name="Figura a mano libera: Forma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dirty="0">
                <a:solidFill>
                  <a:schemeClr val="tx1"/>
                </a:solidFill>
              </a:endParaRPr>
            </a:p>
          </p:txBody>
        </p:sp>
      </p:grpSp>
      <p:sp>
        <p:nvSpPr>
          <p:cNvPr id="2" name="Titolo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it-IT" dirty="0"/>
            </a:lvl1pPr>
          </a:lstStyle>
          <a:p>
            <a:pPr lvl="0" rtl="0">
              <a:lnSpc>
                <a:spcPct val="100000"/>
              </a:lnSpc>
            </a:pPr>
            <a:r>
              <a:rPr lang="it-IT"/>
              <a:t>Fare clic per modificare lo stile del titolo dello schema</a:t>
            </a:r>
            <a:endParaRPr lang="it-IT" dirty="0"/>
          </a:p>
        </p:txBody>
      </p:sp>
      <p:sp>
        <p:nvSpPr>
          <p:cNvPr id="3" name="Segnaposto contenuto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it-IT" dirty="0"/>
              <a:t>Martedì 2 febbraio 20XX</a:t>
            </a:r>
          </a:p>
        </p:txBody>
      </p:sp>
      <p:sp>
        <p:nvSpPr>
          <p:cNvPr id="5" name="Segnaposto piè di pagina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it-IT" dirty="0"/>
              <a:t>Testo del piè di pagina di esempio</a:t>
            </a:r>
          </a:p>
        </p:txBody>
      </p:sp>
      <p:sp>
        <p:nvSpPr>
          <p:cNvPr id="6" name="Segnaposto numero diapositiva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dirty="0"/>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itazione">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it-IT" noProof="0"/>
              <a:t>Fare clic per modificare lo stile del titolo dello schema</a:t>
            </a:r>
          </a:p>
        </p:txBody>
      </p:sp>
      <p:grpSp>
        <p:nvGrpSpPr>
          <p:cNvPr id="8" name="Gruppo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igura a mano libera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0" name="Figura a mano libera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1" name="Figura a mano libera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sp>
        <p:nvSpPr>
          <p:cNvPr id="12" name="Ovale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7" name="Segnaposto contenuto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it-IT"/>
              <a:t>Fare clic per modificare gli stili del testo dello schema</a:t>
            </a:r>
          </a:p>
        </p:txBody>
      </p:sp>
      <p:sp>
        <p:nvSpPr>
          <p:cNvPr id="15" name="Segnaposto immagine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it-IT" noProof="0"/>
              <a:t>Fare clic sull'icona per inserire un'immagine</a:t>
            </a:r>
            <a:endParaRPr lang="it-IT" noProof="0" dirty="0"/>
          </a:p>
        </p:txBody>
      </p:sp>
      <p:sp>
        <p:nvSpPr>
          <p:cNvPr id="2" name="Segnaposto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it-IT"/>
              <a:t>Martedì 2 febbraio 20XX</a:t>
            </a:r>
          </a:p>
        </p:txBody>
      </p:sp>
      <p:sp>
        <p:nvSpPr>
          <p:cNvPr id="3" name="Segnaposto piè di pa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it-IT"/>
              <a:t>Testo del piè di pagina di esempio</a:t>
            </a:r>
          </a:p>
        </p:txBody>
      </p:sp>
      <p:sp>
        <p:nvSpPr>
          <p:cNvPr id="4" name="Segnaposto numero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dirty="0"/>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ttangolo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dirty="0"/>
          </a:p>
        </p:txBody>
      </p:sp>
      <p:sp>
        <p:nvSpPr>
          <p:cNvPr id="34" name="Ovale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40" name="Titolo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it-IT"/>
              <a:t>Team</a:t>
            </a:r>
          </a:p>
        </p:txBody>
      </p:sp>
      <p:grpSp>
        <p:nvGrpSpPr>
          <p:cNvPr id="51" name="Gruppo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igura a mano libera: Forma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a:p>
          </p:txBody>
        </p:sp>
        <p:sp>
          <p:nvSpPr>
            <p:cNvPr id="53" name="Figura a mano libera: Forma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a:solidFill>
                  <a:schemeClr val="tx1"/>
                </a:solidFill>
              </a:endParaRPr>
            </a:p>
          </p:txBody>
        </p:sp>
        <p:sp>
          <p:nvSpPr>
            <p:cNvPr id="54" name="Ovale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55" name="Ovale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
        <p:nvSpPr>
          <p:cNvPr id="56" name="Segnaposto immagine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it-IT" noProof="0"/>
              <a:t>Fare clic sull'icona per inserire un'immagine</a:t>
            </a:r>
          </a:p>
        </p:txBody>
      </p:sp>
      <p:sp>
        <p:nvSpPr>
          <p:cNvPr id="57" name="Segnaposto immagine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it-IT" noProof="0"/>
              <a:t>Fare clic sull'icona per inserire un'immagine</a:t>
            </a:r>
          </a:p>
        </p:txBody>
      </p:sp>
      <p:sp>
        <p:nvSpPr>
          <p:cNvPr id="58" name="Segnaposto immagine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it-IT" noProof="0"/>
              <a:t>Fare clic sull'icona per inserire un'immagine</a:t>
            </a:r>
          </a:p>
        </p:txBody>
      </p:sp>
      <p:sp>
        <p:nvSpPr>
          <p:cNvPr id="59" name="Segnaposto immagine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it-IT" noProof="0"/>
              <a:t>Fare clic sull'icona per inserire un'immagine</a:t>
            </a:r>
          </a:p>
        </p:txBody>
      </p:sp>
      <p:sp>
        <p:nvSpPr>
          <p:cNvPr id="63" name="Segnaposto testo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it-IT"/>
              <a:t>Nome</a:t>
            </a:r>
          </a:p>
        </p:txBody>
      </p:sp>
      <p:sp>
        <p:nvSpPr>
          <p:cNvPr id="61" name="Segnaposto testo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it-IT"/>
              <a:t>Titolo</a:t>
            </a:r>
          </a:p>
        </p:txBody>
      </p:sp>
      <p:sp>
        <p:nvSpPr>
          <p:cNvPr id="65" name="Segnaposto testo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it-IT"/>
              <a:t>Nome</a:t>
            </a:r>
          </a:p>
        </p:txBody>
      </p:sp>
      <p:sp>
        <p:nvSpPr>
          <p:cNvPr id="64" name="Segnaposto testo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it-IT"/>
              <a:t>Titolo</a:t>
            </a:r>
          </a:p>
        </p:txBody>
      </p:sp>
      <p:sp>
        <p:nvSpPr>
          <p:cNvPr id="67" name="Segnaposto testo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it-IT"/>
              <a:t>Nome</a:t>
            </a:r>
          </a:p>
        </p:txBody>
      </p:sp>
      <p:sp>
        <p:nvSpPr>
          <p:cNvPr id="66" name="Segnaposto testo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it-IT"/>
              <a:t>Titolo</a:t>
            </a:r>
          </a:p>
        </p:txBody>
      </p:sp>
      <p:sp>
        <p:nvSpPr>
          <p:cNvPr id="69" name="Segnaposto testo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it-IT"/>
              <a:t>Nome</a:t>
            </a:r>
          </a:p>
        </p:txBody>
      </p:sp>
      <p:sp>
        <p:nvSpPr>
          <p:cNvPr id="68" name="Segnaposto testo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it-IT"/>
              <a:t>Titolo</a:t>
            </a:r>
          </a:p>
        </p:txBody>
      </p:sp>
      <p:sp>
        <p:nvSpPr>
          <p:cNvPr id="4" name="Segnaposto data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it-IT"/>
              <a:t>Martedì 2 febbraio 20XX</a:t>
            </a:r>
            <a:endParaRPr lang="it-IT" dirty="0"/>
          </a:p>
        </p:txBody>
      </p:sp>
      <p:sp>
        <p:nvSpPr>
          <p:cNvPr id="5" name="Segnaposto piè di pagina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it-IT"/>
              <a:t>Testo del piè di pagina di esempio</a:t>
            </a:r>
          </a:p>
        </p:txBody>
      </p:sp>
      <p:sp>
        <p:nvSpPr>
          <p:cNvPr id="6" name="Segnaposto numero diapositiva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lonna contenuto 2 (diapositiva di confronto)">
    <p:spTree>
      <p:nvGrpSpPr>
        <p:cNvPr id="1" name=""/>
        <p:cNvGrpSpPr/>
        <p:nvPr/>
      </p:nvGrpSpPr>
      <p:grpSpPr>
        <a:xfrm>
          <a:off x="0" y="0"/>
          <a:ext cx="0" cy="0"/>
          <a:chOff x="0" y="0"/>
          <a:chExt cx="0" cy="0"/>
        </a:xfrm>
      </p:grpSpPr>
      <p:sp>
        <p:nvSpPr>
          <p:cNvPr id="12" name="Ovale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11" name="Rettangolo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dirty="0"/>
          </a:p>
        </p:txBody>
      </p:sp>
      <p:sp>
        <p:nvSpPr>
          <p:cNvPr id="2" name="Titolo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it-IT" sz="4800" dirty="0"/>
            </a:lvl1pPr>
          </a:lstStyle>
          <a:p>
            <a:pPr lvl="0" rtl="0">
              <a:lnSpc>
                <a:spcPct val="100000"/>
              </a:lnSpc>
            </a:pPr>
            <a:r>
              <a:rPr lang="it-IT"/>
              <a:t>Fare clic per modificare lo stile del titolo dello schema</a:t>
            </a:r>
          </a:p>
        </p:txBody>
      </p:sp>
      <p:sp>
        <p:nvSpPr>
          <p:cNvPr id="3" name="Segnaposto testo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5" name="Segnaposto testo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it-IT" sz="1400" b="0" cap="all" spc="200" baseline="0" dirty="0">
                <a:solidFill>
                  <a:schemeClr val="tx1"/>
                </a:solidFill>
              </a:defRPr>
            </a:lvl1pPr>
          </a:lstStyle>
          <a:p>
            <a:pPr marL="228600" lvl="0" indent="-228600" rtl="0"/>
            <a:r>
              <a:rPr lang="it-IT"/>
              <a:t>Fare clic per modificare gli stili del testo dello schema</a:t>
            </a:r>
          </a:p>
        </p:txBody>
      </p:sp>
      <p:sp>
        <p:nvSpPr>
          <p:cNvPr id="6" name="Segnaposto contenuto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7" name="Segnaposto data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it-IT"/>
              <a:t>Martedì 2 febbraio 20XX</a:t>
            </a:r>
          </a:p>
        </p:txBody>
      </p:sp>
      <p:sp>
        <p:nvSpPr>
          <p:cNvPr id="8" name="Segnaposto piè di pagina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it-IT"/>
              <a:t>Testo del piè di pagina di esempio</a:t>
            </a:r>
          </a:p>
        </p:txBody>
      </p:sp>
      <p:sp>
        <p:nvSpPr>
          <p:cNvPr id="9" name="Segnaposto numero diapositiva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it-IT"/>
              <a:t>Fare clic per modificare lo stile del titolo</a:t>
            </a:r>
            <a:endParaRPr lang="it-IT" dirty="0"/>
          </a:p>
        </p:txBody>
      </p:sp>
      <p:sp>
        <p:nvSpPr>
          <p:cNvPr id="3" name="Segnaposto testo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data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it-IT"/>
              <a:t>Martedì 2 febbraio 20XX</a:t>
            </a:r>
            <a:endParaRPr lang="it-IT" dirty="0"/>
          </a:p>
        </p:txBody>
      </p:sp>
      <p:sp>
        <p:nvSpPr>
          <p:cNvPr id="5" name="Segnaposto piè di pagina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it-IT"/>
              <a:t>Testo del piè di pagina di esempio</a:t>
            </a:r>
            <a:endParaRPr lang="it-IT" dirty="0"/>
          </a:p>
        </p:txBody>
      </p:sp>
      <p:sp>
        <p:nvSpPr>
          <p:cNvPr id="6" name="Segnaposto numero diapositiva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it-IT" noProof="0" smtClean="0"/>
              <a:pPr/>
              <a:t>‹N›</a:t>
            </a:fld>
            <a:endParaRPr lang="it-IT" noProof="0" dirty="0"/>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it-IT"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6E938C-9D94-4B05-979A-D39FFC457291}"/>
              </a:ext>
            </a:extLst>
          </p:cNvPr>
          <p:cNvSpPr>
            <a:spLocks noGrp="1"/>
          </p:cNvSpPr>
          <p:nvPr>
            <p:ph type="ctrTitle"/>
          </p:nvPr>
        </p:nvSpPr>
        <p:spPr>
          <a:xfrm>
            <a:off x="7710475" y="4714042"/>
            <a:ext cx="4223410" cy="1877627"/>
          </a:xfrm>
        </p:spPr>
        <p:txBody>
          <a:bodyPr rtlCol="0" anchor="b" anchorCtr="0">
            <a:normAutofit fontScale="90000"/>
          </a:bodyPr>
          <a:lstStyle/>
          <a:p>
            <a:pPr algn="ctr" rtl="0"/>
            <a:r>
              <a:rPr lang="it-IT" sz="2000" dirty="0"/>
              <a:t>Super advisor : </a:t>
            </a:r>
            <a:br>
              <a:rPr lang="it-IT" sz="2000" dirty="0"/>
            </a:br>
            <a:r>
              <a:rPr lang="it-IT" sz="2000" b="1" i="1" dirty="0">
                <a:latin typeface="Century" panose="02040604050505020304" pitchFamily="18" charset="0"/>
              </a:rPr>
              <a:t>Flavio Corradini</a:t>
            </a:r>
            <a:br>
              <a:rPr lang="it-IT" sz="2000" dirty="0"/>
            </a:br>
            <a:br>
              <a:rPr lang="it-IT" sz="2000" dirty="0"/>
            </a:br>
            <a:r>
              <a:rPr lang="it-IT" sz="2000" dirty="0"/>
              <a:t>External advisor : </a:t>
            </a:r>
            <a:br>
              <a:rPr lang="it-IT" sz="2000" dirty="0"/>
            </a:br>
            <a:r>
              <a:rPr lang="it-IT" sz="2000" b="1" i="1" dirty="0">
                <a:latin typeface="Century" panose="02040604050505020304" pitchFamily="18" charset="0"/>
              </a:rPr>
              <a:t>Marco Piangerelli &amp; Alessandro Bacci</a:t>
            </a:r>
            <a:br>
              <a:rPr lang="it-IT" sz="1600" dirty="0"/>
            </a:br>
            <a:br>
              <a:rPr lang="it-IT" sz="1400" dirty="0"/>
            </a:br>
            <a:br>
              <a:rPr lang="it-IT" sz="1400" dirty="0"/>
            </a:br>
            <a:endParaRPr lang="it-IT" sz="1400" dirty="0"/>
          </a:p>
        </p:txBody>
      </p:sp>
      <p:pic>
        <p:nvPicPr>
          <p:cNvPr id="14" name="Segnaposto immagine 13" descr="Sfondo digitale punti dati">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4" name="CasellaDiTesto 3">
            <a:extLst>
              <a:ext uri="{FF2B5EF4-FFF2-40B4-BE49-F238E27FC236}">
                <a16:creationId xmlns:a16="http://schemas.microsoft.com/office/drawing/2014/main" id="{E08F0F67-E18D-4795-A23F-164905BC26F9}"/>
              </a:ext>
            </a:extLst>
          </p:cNvPr>
          <p:cNvSpPr txBox="1"/>
          <p:nvPr/>
        </p:nvSpPr>
        <p:spPr>
          <a:xfrm>
            <a:off x="3737499" y="2683275"/>
            <a:ext cx="4407319" cy="1046440"/>
          </a:xfrm>
          <a:prstGeom prst="rect">
            <a:avLst/>
          </a:prstGeom>
          <a:noFill/>
        </p:spPr>
        <p:txBody>
          <a:bodyPr wrap="square" rtlCol="0">
            <a:spAutoFit/>
          </a:bodyPr>
          <a:lstStyle/>
          <a:p>
            <a:r>
              <a:rPr lang="it-IT" sz="4400" dirty="0"/>
              <a:t>Titolo Progetto</a:t>
            </a:r>
          </a:p>
          <a:p>
            <a:endParaRPr lang="it-IT" dirty="0"/>
          </a:p>
        </p:txBody>
      </p:sp>
      <p:sp>
        <p:nvSpPr>
          <p:cNvPr id="5" name="CasellaDiTesto 4">
            <a:extLst>
              <a:ext uri="{FF2B5EF4-FFF2-40B4-BE49-F238E27FC236}">
                <a16:creationId xmlns:a16="http://schemas.microsoft.com/office/drawing/2014/main" id="{5832AD9A-9D6C-4746-84CF-76B6C7B2CDA5}"/>
              </a:ext>
            </a:extLst>
          </p:cNvPr>
          <p:cNvSpPr txBox="1"/>
          <p:nvPr/>
        </p:nvSpPr>
        <p:spPr>
          <a:xfrm>
            <a:off x="-2871082" y="248125"/>
            <a:ext cx="10323442" cy="1661993"/>
          </a:xfrm>
          <a:prstGeom prst="rect">
            <a:avLst/>
          </a:prstGeom>
          <a:noFill/>
        </p:spPr>
        <p:txBody>
          <a:bodyPr wrap="square" rtlCol="0">
            <a:spAutoFit/>
          </a:bodyPr>
          <a:lstStyle/>
          <a:p>
            <a:pPr algn="ctr"/>
            <a:r>
              <a:rPr lang="it-IT" sz="2400" b="1" dirty="0"/>
              <a:t>                                              </a:t>
            </a:r>
            <a:r>
              <a:rPr lang="it-IT" sz="2800" b="1" dirty="0"/>
              <a:t>Università di Camerino</a:t>
            </a:r>
          </a:p>
          <a:p>
            <a:pPr algn="ctr"/>
            <a:r>
              <a:rPr lang="it-IT" sz="2800" b="1" dirty="0"/>
              <a:t>                                       Computer Science - Master Degree</a:t>
            </a:r>
          </a:p>
          <a:p>
            <a:pPr algn="ctr"/>
            <a:r>
              <a:rPr lang="it-IT" sz="2800" b="1" dirty="0"/>
              <a:t>                                          Complex System Design Project </a:t>
            </a:r>
          </a:p>
          <a:p>
            <a:endParaRPr lang="it-IT" dirty="0"/>
          </a:p>
        </p:txBody>
      </p:sp>
      <p:sp>
        <p:nvSpPr>
          <p:cNvPr id="9" name="CasellaDiTesto 8">
            <a:extLst>
              <a:ext uri="{FF2B5EF4-FFF2-40B4-BE49-F238E27FC236}">
                <a16:creationId xmlns:a16="http://schemas.microsoft.com/office/drawing/2014/main" id="{3773BEF4-98FD-4BD6-8DF4-34E3958E3DE4}"/>
              </a:ext>
            </a:extLst>
          </p:cNvPr>
          <p:cNvSpPr txBox="1"/>
          <p:nvPr/>
        </p:nvSpPr>
        <p:spPr>
          <a:xfrm>
            <a:off x="258115" y="4024552"/>
            <a:ext cx="4705165" cy="2585323"/>
          </a:xfrm>
          <a:prstGeom prst="rect">
            <a:avLst/>
          </a:prstGeom>
          <a:noFill/>
        </p:spPr>
        <p:txBody>
          <a:bodyPr wrap="square" rtlCol="0">
            <a:spAutoFit/>
          </a:bodyPr>
          <a:lstStyle/>
          <a:p>
            <a:r>
              <a:rPr lang="it-IT" b="1" dirty="0">
                <a:latin typeface="Century" panose="02040604050505020304" pitchFamily="18" charset="0"/>
              </a:rPr>
              <a:t>Alessandro Finocchi : </a:t>
            </a:r>
            <a:r>
              <a:rPr lang="it-IT" dirty="0">
                <a:latin typeface="+mj-lt"/>
              </a:rPr>
              <a:t>alessandr.finocchi@studenti.unicam.it</a:t>
            </a:r>
          </a:p>
          <a:p>
            <a:endParaRPr lang="it-IT" dirty="0">
              <a:latin typeface="+mj-lt"/>
            </a:endParaRPr>
          </a:p>
          <a:p>
            <a:r>
              <a:rPr lang="it-IT" b="1" dirty="0">
                <a:latin typeface="Century" panose="02040604050505020304" pitchFamily="18" charset="0"/>
              </a:rPr>
              <a:t>Simone Piangerelli: </a:t>
            </a:r>
            <a:r>
              <a:rPr lang="it-IT" dirty="0">
                <a:latin typeface="+mj-lt"/>
              </a:rPr>
              <a:t>simone.piangerelli@studenti.unicam.it</a:t>
            </a:r>
          </a:p>
          <a:p>
            <a:endParaRPr lang="it-IT" dirty="0">
              <a:latin typeface="+mj-lt"/>
            </a:endParaRPr>
          </a:p>
          <a:p>
            <a:r>
              <a:rPr lang="it-IT" b="1" dirty="0">
                <a:latin typeface="Century" panose="02040604050505020304" pitchFamily="18" charset="0"/>
              </a:rPr>
              <a:t>Lorenzo Federici:</a:t>
            </a:r>
          </a:p>
          <a:p>
            <a:r>
              <a:rPr lang="it-IT" dirty="0">
                <a:latin typeface="+mj-lt"/>
              </a:rPr>
              <a:t>lorenzo.federici@studenti.unicam.it</a:t>
            </a:r>
          </a:p>
          <a:p>
            <a:endParaRPr lang="it-IT" dirty="0">
              <a:latin typeface="+mj-lt"/>
            </a:endParaRPr>
          </a:p>
        </p:txBody>
      </p:sp>
      <p:sp>
        <p:nvSpPr>
          <p:cNvPr id="10" name="CasellaDiTesto 9">
            <a:extLst>
              <a:ext uri="{FF2B5EF4-FFF2-40B4-BE49-F238E27FC236}">
                <a16:creationId xmlns:a16="http://schemas.microsoft.com/office/drawing/2014/main" id="{5B925219-56B2-427D-8F9F-A141935CF0D5}"/>
              </a:ext>
            </a:extLst>
          </p:cNvPr>
          <p:cNvSpPr txBox="1"/>
          <p:nvPr/>
        </p:nvSpPr>
        <p:spPr>
          <a:xfrm>
            <a:off x="8797815" y="1446200"/>
            <a:ext cx="3051253" cy="369332"/>
          </a:xfrm>
          <a:prstGeom prst="rect">
            <a:avLst/>
          </a:prstGeom>
          <a:noFill/>
        </p:spPr>
        <p:txBody>
          <a:bodyPr wrap="square" rtlCol="0">
            <a:spAutoFit/>
          </a:bodyPr>
          <a:lstStyle/>
          <a:p>
            <a:r>
              <a:rPr lang="it-IT" i="1" dirty="0">
                <a:latin typeface="+mj-lt"/>
              </a:rPr>
              <a:t>In collaboration with : </a:t>
            </a:r>
          </a:p>
        </p:txBody>
      </p:sp>
      <p:pic>
        <p:nvPicPr>
          <p:cNvPr id="17" name="Immagine 16">
            <a:extLst>
              <a:ext uri="{FF2B5EF4-FFF2-40B4-BE49-F238E27FC236}">
                <a16:creationId xmlns:a16="http://schemas.microsoft.com/office/drawing/2014/main" id="{FB8ADA08-22A7-422F-87D1-484DFE784D0F}"/>
              </a:ext>
            </a:extLst>
          </p:cNvPr>
          <p:cNvPicPr>
            <a:picLocks noChangeAspect="1"/>
          </p:cNvPicPr>
          <p:nvPr/>
        </p:nvPicPr>
        <p:blipFill>
          <a:blip r:embed="rId4"/>
          <a:stretch>
            <a:fillRect/>
          </a:stretch>
        </p:blipFill>
        <p:spPr>
          <a:xfrm>
            <a:off x="7798588" y="2009988"/>
            <a:ext cx="4083729" cy="1685343"/>
          </a:xfrm>
          <a:prstGeom prst="rect">
            <a:avLst/>
          </a:prstGeom>
        </p:spPr>
      </p:pic>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egnaposto piè di pagina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rtlCol="0"/>
          <a:lstStyle/>
          <a:p>
            <a:pPr rtl="0"/>
            <a:r>
              <a:rPr lang="it-IT"/>
              <a:t>Testo del piè di pagina di esempio</a:t>
            </a:r>
          </a:p>
        </p:txBody>
      </p:sp>
      <p:sp>
        <p:nvSpPr>
          <p:cNvPr id="15" name="Segnaposto numero diapositiva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a:t>2</a:t>
            </a:fld>
            <a:endParaRPr lang="it-IT" dirty="0"/>
          </a:p>
        </p:txBody>
      </p:sp>
      <p:pic>
        <p:nvPicPr>
          <p:cNvPr id="22" name="Immagine 21">
            <a:extLst>
              <a:ext uri="{FF2B5EF4-FFF2-40B4-BE49-F238E27FC236}">
                <a16:creationId xmlns:a16="http://schemas.microsoft.com/office/drawing/2014/main" id="{F4929103-4059-406E-A7C8-94BCD88B8296}"/>
              </a:ext>
            </a:extLst>
          </p:cNvPr>
          <p:cNvPicPr>
            <a:picLocks noChangeAspect="1"/>
          </p:cNvPicPr>
          <p:nvPr/>
        </p:nvPicPr>
        <p:blipFill>
          <a:blip r:embed="rId2"/>
          <a:stretch>
            <a:fillRect/>
          </a:stretch>
        </p:blipFill>
        <p:spPr>
          <a:xfrm>
            <a:off x="92764" y="2224401"/>
            <a:ext cx="7993615" cy="45914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Immagine 2">
            <a:extLst>
              <a:ext uri="{FF2B5EF4-FFF2-40B4-BE49-F238E27FC236}">
                <a16:creationId xmlns:a16="http://schemas.microsoft.com/office/drawing/2014/main" id="{FB29ECAA-0D8B-762D-AADF-0F1A0E6E3174}"/>
              </a:ext>
            </a:extLst>
          </p:cNvPr>
          <p:cNvPicPr>
            <a:picLocks noChangeAspect="1"/>
          </p:cNvPicPr>
          <p:nvPr/>
        </p:nvPicPr>
        <p:blipFill>
          <a:blip r:embed="rId3"/>
          <a:stretch>
            <a:fillRect/>
          </a:stretch>
        </p:blipFill>
        <p:spPr>
          <a:xfrm>
            <a:off x="293330" y="750032"/>
            <a:ext cx="7592485" cy="2514951"/>
          </a:xfrm>
          <a:prstGeom prst="rect">
            <a:avLst/>
          </a:prstGeom>
          <a:ln>
            <a:noFill/>
          </a:ln>
          <a:effectLst>
            <a:softEdge rad="112500"/>
          </a:effectLst>
        </p:spPr>
      </p:pic>
      <p:sp>
        <p:nvSpPr>
          <p:cNvPr id="4" name="CasellaDiTesto 3">
            <a:extLst>
              <a:ext uri="{FF2B5EF4-FFF2-40B4-BE49-F238E27FC236}">
                <a16:creationId xmlns:a16="http://schemas.microsoft.com/office/drawing/2014/main" id="{4F987DBF-3ED1-7B41-7FCD-7B9C3A9BF41C}"/>
              </a:ext>
            </a:extLst>
          </p:cNvPr>
          <p:cNvSpPr txBox="1"/>
          <p:nvPr/>
        </p:nvSpPr>
        <p:spPr>
          <a:xfrm>
            <a:off x="3187148" y="42146"/>
            <a:ext cx="5817704" cy="707886"/>
          </a:xfrm>
          <a:prstGeom prst="rect">
            <a:avLst/>
          </a:prstGeom>
          <a:noFill/>
        </p:spPr>
        <p:txBody>
          <a:bodyPr wrap="square" rtlCol="0">
            <a:spAutoFit/>
          </a:bodyPr>
          <a:lstStyle/>
          <a:p>
            <a:pPr algn="ctr"/>
            <a:r>
              <a:rPr lang="it-IT" sz="4000" b="1" i="1" dirty="0">
                <a:solidFill>
                  <a:srgbClr val="67ABB1"/>
                </a:solidFill>
              </a:rPr>
              <a:t>Ciao sono </a:t>
            </a:r>
            <a:r>
              <a:rPr lang="it-IT" sz="4000" b="1" i="1" dirty="0" err="1">
                <a:solidFill>
                  <a:srgbClr val="67ABB1"/>
                </a:solidFill>
              </a:rPr>
              <a:t>Syeew</a:t>
            </a:r>
            <a:endParaRPr lang="it-IT" sz="4000" b="1" i="1" dirty="0">
              <a:solidFill>
                <a:srgbClr val="67ABB1"/>
              </a:solidFill>
            </a:endParaRPr>
          </a:p>
        </p:txBody>
      </p:sp>
      <p:sp>
        <p:nvSpPr>
          <p:cNvPr id="5" name="CasellaDiTesto 4">
            <a:extLst>
              <a:ext uri="{FF2B5EF4-FFF2-40B4-BE49-F238E27FC236}">
                <a16:creationId xmlns:a16="http://schemas.microsoft.com/office/drawing/2014/main" id="{6611CADF-81C5-5AEB-49EA-DA41FF0C3252}"/>
              </a:ext>
            </a:extLst>
          </p:cNvPr>
          <p:cNvSpPr txBox="1"/>
          <p:nvPr/>
        </p:nvSpPr>
        <p:spPr>
          <a:xfrm>
            <a:off x="8494850" y="1720840"/>
            <a:ext cx="3589352" cy="3416320"/>
          </a:xfrm>
          <a:prstGeom prst="rect">
            <a:avLst/>
          </a:prstGeom>
          <a:noFill/>
        </p:spPr>
        <p:txBody>
          <a:bodyPr wrap="square" rtlCol="0">
            <a:spAutoFit/>
          </a:bodyPr>
          <a:lstStyle/>
          <a:p>
            <a:r>
              <a:rPr lang="en-US" sz="2400" b="1" i="1" dirty="0" err="1"/>
              <a:t>Syeew</a:t>
            </a:r>
            <a:r>
              <a:rPr lang="en-US" sz="2400" dirty="0" err="1"/>
              <a:t>'s</a:t>
            </a:r>
            <a:r>
              <a:rPr lang="en-US" sz="2400" dirty="0"/>
              <a:t> mission is to disintermediate "business consultancy" services, making decision making on operational decisions with a direct impact on the income statement of micro-enterprises easier, more aware and timely.</a:t>
            </a:r>
            <a:endParaRPr lang="it-IT" sz="2400" dirty="0"/>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egnaposto numero diapositiva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3</a:t>
            </a:fld>
            <a:endParaRPr lang="it-IT" dirty="0"/>
          </a:p>
        </p:txBody>
      </p:sp>
      <p:sp>
        <p:nvSpPr>
          <p:cNvPr id="2" name="CasellaDiTesto 1">
            <a:extLst>
              <a:ext uri="{FF2B5EF4-FFF2-40B4-BE49-F238E27FC236}">
                <a16:creationId xmlns:a16="http://schemas.microsoft.com/office/drawing/2014/main" id="{DCC41726-A37B-4C92-2647-6E2371DE74E7}"/>
              </a:ext>
            </a:extLst>
          </p:cNvPr>
          <p:cNvSpPr txBox="1"/>
          <p:nvPr/>
        </p:nvSpPr>
        <p:spPr>
          <a:xfrm>
            <a:off x="2113722" y="1690062"/>
            <a:ext cx="7964556" cy="3785652"/>
          </a:xfrm>
          <a:prstGeom prst="rect">
            <a:avLst/>
          </a:prstGeom>
          <a:noFill/>
        </p:spPr>
        <p:txBody>
          <a:bodyPr wrap="square" rtlCol="0">
            <a:spAutoFit/>
          </a:bodyPr>
          <a:lstStyle/>
          <a:p>
            <a:r>
              <a:rPr lang="en-US" sz="2000" dirty="0"/>
              <a:t>Currently, micro-enterprises cannot have advanced digital tools due to barriers in terms of costs, time and culture, through:</a:t>
            </a:r>
          </a:p>
          <a:p>
            <a:endParaRPr lang="en-US" sz="2000" dirty="0"/>
          </a:p>
          <a:p>
            <a:pPr marL="342900" indent="-342900">
              <a:buFont typeface="Wingdings" panose="05000000000000000000" pitchFamily="2" charset="2"/>
              <a:buChar char="Ø"/>
            </a:pPr>
            <a:r>
              <a:rPr lang="en-US" sz="2000" dirty="0"/>
              <a:t>A neural network, characterized by proprietary performance algorithms (patent application June 2021), which led to the creation of only four Business Emoji to capture and represent "in the blink of an eye" the trends of the business in its components badges;</a:t>
            </a:r>
          </a:p>
          <a:p>
            <a:pPr marL="342900" indent="-342900">
              <a:buFont typeface="Wingdings" panose="05000000000000000000" pitchFamily="2" charset="2"/>
              <a:buChar char="Ø"/>
            </a:pPr>
            <a:r>
              <a:rPr lang="en-US" sz="2000" dirty="0"/>
              <a:t>The AI ​​engine that takes the place of a real "consultant always in your pocket", proposing in natural language explanations on the current situation and, through the proprietary model, providing suggestions on actions to be taken to improve performance.</a:t>
            </a:r>
            <a:endParaRPr lang="it-IT" sz="2000" dirty="0"/>
          </a:p>
          <a:p>
            <a:pPr marL="342900" indent="-342900">
              <a:buFont typeface="Wingdings" panose="05000000000000000000" pitchFamily="2" charset="2"/>
              <a:buChar char="Ø"/>
            </a:pPr>
            <a:endParaRPr lang="en-US" sz="2000" dirty="0"/>
          </a:p>
        </p:txBody>
      </p:sp>
      <p:sp>
        <p:nvSpPr>
          <p:cNvPr id="6" name="CasellaDiTesto 5">
            <a:extLst>
              <a:ext uri="{FF2B5EF4-FFF2-40B4-BE49-F238E27FC236}">
                <a16:creationId xmlns:a16="http://schemas.microsoft.com/office/drawing/2014/main" id="{1BE39F90-3AEE-684C-1D0A-1A2BA4AA90AC}"/>
              </a:ext>
            </a:extLst>
          </p:cNvPr>
          <p:cNvSpPr txBox="1"/>
          <p:nvPr/>
        </p:nvSpPr>
        <p:spPr>
          <a:xfrm>
            <a:off x="675861" y="212035"/>
            <a:ext cx="6202018" cy="707886"/>
          </a:xfrm>
          <a:prstGeom prst="rect">
            <a:avLst/>
          </a:prstGeom>
          <a:noFill/>
        </p:spPr>
        <p:txBody>
          <a:bodyPr wrap="square" rtlCol="0">
            <a:spAutoFit/>
          </a:bodyPr>
          <a:lstStyle/>
          <a:p>
            <a:r>
              <a:rPr lang="it-IT" sz="4000" b="1" i="1" dirty="0" err="1">
                <a:solidFill>
                  <a:srgbClr val="67ABB1"/>
                </a:solidFill>
              </a:rPr>
              <a:t>Introduction</a:t>
            </a:r>
            <a:r>
              <a:rPr lang="it-IT" sz="2400" b="1" i="1" dirty="0">
                <a:solidFill>
                  <a:srgbClr val="67ABB1"/>
                </a:solidFill>
              </a:rPr>
              <a:t>:</a:t>
            </a:r>
          </a:p>
        </p:txBody>
      </p:sp>
    </p:spTree>
    <p:extLst>
      <p:ext uri="{BB962C8B-B14F-4D97-AF65-F5344CB8AC3E}">
        <p14:creationId xmlns:p14="http://schemas.microsoft.com/office/powerpoint/2010/main" val="1878741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egnaposto numero diapositiva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4</a:t>
            </a:fld>
            <a:endParaRPr lang="it-IT" dirty="0"/>
          </a:p>
        </p:txBody>
      </p:sp>
    </p:spTree>
    <p:extLst>
      <p:ext uri="{BB962C8B-B14F-4D97-AF65-F5344CB8AC3E}">
        <p14:creationId xmlns:p14="http://schemas.microsoft.com/office/powerpoint/2010/main" val="296437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egnaposto numero diapositiva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5</a:t>
            </a:fld>
            <a:endParaRPr lang="it-IT" dirty="0"/>
          </a:p>
        </p:txBody>
      </p:sp>
    </p:spTree>
    <p:extLst>
      <p:ext uri="{BB962C8B-B14F-4D97-AF65-F5344CB8AC3E}">
        <p14:creationId xmlns:p14="http://schemas.microsoft.com/office/powerpoint/2010/main" val="2336385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egnaposto numero diapositiva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6</a:t>
            </a:fld>
            <a:endParaRPr lang="it-IT" dirty="0"/>
          </a:p>
        </p:txBody>
      </p:sp>
    </p:spTree>
    <p:extLst>
      <p:ext uri="{BB962C8B-B14F-4D97-AF65-F5344CB8AC3E}">
        <p14:creationId xmlns:p14="http://schemas.microsoft.com/office/powerpoint/2010/main" val="1832131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egnaposto numero diapositiva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7</a:t>
            </a:fld>
            <a:endParaRPr lang="it-IT" dirty="0"/>
          </a:p>
        </p:txBody>
      </p:sp>
    </p:spTree>
    <p:extLst>
      <p:ext uri="{BB962C8B-B14F-4D97-AF65-F5344CB8AC3E}">
        <p14:creationId xmlns:p14="http://schemas.microsoft.com/office/powerpoint/2010/main" val="987674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egnaposto numero diapositiva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8</a:t>
            </a:fld>
            <a:endParaRPr lang="it-IT" dirty="0"/>
          </a:p>
        </p:txBody>
      </p:sp>
    </p:spTree>
    <p:extLst>
      <p:ext uri="{BB962C8B-B14F-4D97-AF65-F5344CB8AC3E}">
        <p14:creationId xmlns:p14="http://schemas.microsoft.com/office/powerpoint/2010/main" val="203124407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058.tgt.Office_50301109_TF33713516_Win32_OJ112196127.potx" id="{46519ADD-CA2C-4FEA-8766-15A0FE58BEAA}" vid="{0CA712DC-5E0E-4D6D-B971-1A075692B590}"/>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{C70E5769-9874-4535-BF3D-ABEE886BF4D3}tf33713516_win32</Template>
  <TotalTime>57</TotalTime>
  <Words>246</Words>
  <Application>Microsoft Office PowerPoint</Application>
  <PresentationFormat>Widescreen</PresentationFormat>
  <Paragraphs>29</Paragraphs>
  <Slides>8</Slides>
  <Notes>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8</vt:i4>
      </vt:variant>
    </vt:vector>
  </HeadingPairs>
  <TitlesOfParts>
    <vt:vector size="15" baseType="lpstr">
      <vt:lpstr>Arial</vt:lpstr>
      <vt:lpstr>Calibri</vt:lpstr>
      <vt:lpstr>Century</vt:lpstr>
      <vt:lpstr>Gill Sans MT</vt:lpstr>
      <vt:lpstr>Walbaum Display</vt:lpstr>
      <vt:lpstr>Wingdings</vt:lpstr>
      <vt:lpstr>3DFloatVTI</vt:lpstr>
      <vt:lpstr>Super advisor :  Flavio Corradini  External advisor :  Marco Piangerelli &amp; Alessandro Bacci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advisor : Flavio Corradini  External advisor : Marco Piangerelli &amp; Alessandro Bacci   </dc:title>
  <dc:creator>Alessandro Finocchi</dc:creator>
  <cp:lastModifiedBy>DANIELE PIANGERELLI</cp:lastModifiedBy>
  <cp:revision>7</cp:revision>
  <dcterms:created xsi:type="dcterms:W3CDTF">2022-11-02T15:20:33Z</dcterms:created>
  <dcterms:modified xsi:type="dcterms:W3CDTF">2022-11-02T16:21:31Z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