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64" r:id="rId6"/>
    <p:sldId id="265" r:id="rId7"/>
    <p:sldId id="262" r:id="rId8"/>
    <p:sldId id="261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A60803-A1E2-49E6-8655-E508447161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4AE73AF-02E6-4020-BC9B-90AA29C604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C987F95-1A1D-4B54-8D5C-0725A9917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1D321-80A6-4E23-B2D4-E355D273CE20}" type="datetimeFigureOut">
              <a:rPr lang="de-CH" smtClean="0"/>
              <a:t>04.12.2021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B57DCC6-4C34-4995-9D3C-AC57972FC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4247601-C38B-4388-BB24-5D374CEE9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248AD-9858-4381-A00D-DDE4559A5088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166888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A98C77-B272-4A9F-A7C9-2D2C36ED1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B53F0B2-F3EA-4853-BE1A-4DBADB25A8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B2EFE39-3DB5-4797-8EE2-F20DC2DD6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1D321-80A6-4E23-B2D4-E355D273CE20}" type="datetimeFigureOut">
              <a:rPr lang="de-CH" smtClean="0"/>
              <a:t>04.12.2021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DA535B9-9207-487B-81D9-B3A454AA7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B541416-1710-4A6B-90D4-3298B497C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248AD-9858-4381-A00D-DDE4559A5088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297502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15DF052-CEDA-413D-A8B7-E861F01C1F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9C809E2-EA92-4F43-BA52-54D0904AD6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690962D-DA26-40D6-8353-A26BFE90B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1D321-80A6-4E23-B2D4-E355D273CE20}" type="datetimeFigureOut">
              <a:rPr lang="de-CH" smtClean="0"/>
              <a:t>04.12.2021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6F868A1-533B-4FE8-9586-6E518056C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E449B79-26F4-49B4-B866-F48C2D242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248AD-9858-4381-A00D-DDE4559A5088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720795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E25132-6355-460E-B07E-F18000778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F2BDCB1-2E77-46F8-8CBB-35998256D0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D7898F8-A30B-447E-A64E-FEC674536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1D321-80A6-4E23-B2D4-E355D273CE20}" type="datetimeFigureOut">
              <a:rPr lang="de-CH" smtClean="0"/>
              <a:t>04.12.2021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DFF8B44-B077-439A-A670-D0E1909B7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C142865-215D-44B4-BF4F-ED156D5C6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248AD-9858-4381-A00D-DDE4559A5088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069192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917F7F-E362-4B88-8435-F3B1522AE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81DB0C0-1602-4480-9E9C-9929F68C0C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506E078-7CEE-4080-A270-070BD38BB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1D321-80A6-4E23-B2D4-E355D273CE20}" type="datetimeFigureOut">
              <a:rPr lang="de-CH" smtClean="0"/>
              <a:t>04.12.2021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154873E-81C7-4A24-8A17-F1E55F56C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A0D8464-E3BB-48C5-B956-7F5ECA145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248AD-9858-4381-A00D-DDE4559A5088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351106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572C4E-D67D-42EA-9AFB-8626B974C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B7F702B-712E-49A8-89F5-90FD93BC1A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3FA7079-8BBC-4DC0-B0D2-153645D0EA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58539A3-9679-48E6-B2B1-DE447F7F9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1D321-80A6-4E23-B2D4-E355D273CE20}" type="datetimeFigureOut">
              <a:rPr lang="de-CH" smtClean="0"/>
              <a:t>04.12.2021</a:t>
            </a:fld>
            <a:endParaRPr lang="de-CH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F550643-081B-45F8-9B3E-2C1D99023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1D593C7-75C9-4BCD-8E6D-408E9514F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248AD-9858-4381-A00D-DDE4559A5088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78171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70B394-0D03-496F-B796-842CAB80D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DA9EDE7-81FB-463F-94AD-DB42F35468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30215AC-8BDF-4DA5-8717-9EFADAC182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1D62C7A-C7EA-4613-8BE6-1EE1D3D3A0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AC093A8-6488-46E2-A4F4-62CD512E88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2F4A9A5-A7AD-4029-A88E-A7BAC3265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1D321-80A6-4E23-B2D4-E355D273CE20}" type="datetimeFigureOut">
              <a:rPr lang="de-CH" smtClean="0"/>
              <a:t>04.12.2021</a:t>
            </a:fld>
            <a:endParaRPr lang="de-CH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4B1C701-85AA-4FE7-BBBD-9F4926B68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80FDDD2-ABCD-46E1-B565-01527D0D4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248AD-9858-4381-A00D-DDE4559A5088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60873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755C16-C388-4294-9DF3-A2E3360C8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E14FCB5-D954-42DE-94BE-58EBC1338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1D321-80A6-4E23-B2D4-E355D273CE20}" type="datetimeFigureOut">
              <a:rPr lang="de-CH" smtClean="0"/>
              <a:t>04.12.2021</a:t>
            </a:fld>
            <a:endParaRPr lang="de-CH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5100225-6B9D-4B47-93EF-0EC8D8AB2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B03D106-F202-440F-9653-CAE493933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248AD-9858-4381-A00D-DDE4559A5088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377719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AD50E4D-76EF-4E90-B40D-8C3495E03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1D321-80A6-4E23-B2D4-E355D273CE20}" type="datetimeFigureOut">
              <a:rPr lang="de-CH" smtClean="0"/>
              <a:t>04.12.2021</a:t>
            </a:fld>
            <a:endParaRPr lang="de-CH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F60DD78-24EC-4806-8016-E5BE5C637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BFEB375-6241-4A85-995A-946E68D12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248AD-9858-4381-A00D-DDE4559A5088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7995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548DB0-8470-4404-9CE9-395CA4C83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05E8732-FF9D-4179-8B19-8633110570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8BC4F6E-5866-43F2-8345-68C43F6E05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C108178-4700-46F1-80C7-4474CC22C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1D321-80A6-4E23-B2D4-E355D273CE20}" type="datetimeFigureOut">
              <a:rPr lang="de-CH" smtClean="0"/>
              <a:t>04.12.2021</a:t>
            </a:fld>
            <a:endParaRPr lang="de-CH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2223DD4-CD80-4DFF-8223-A1B61536A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15BBB57-4F20-4FF7-8B6B-484CF9C5E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248AD-9858-4381-A00D-DDE4559A5088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975911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F7D976-7B6B-4822-BDDB-286180B33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F5BF95B-337F-40C0-BCB8-7D4C5C32E3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00A152F-B3EA-46EA-A39F-4193C76303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BA5C179-B49D-4C87-BBFC-DFD6BEDB8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1D321-80A6-4E23-B2D4-E355D273CE20}" type="datetimeFigureOut">
              <a:rPr lang="de-CH" smtClean="0"/>
              <a:t>04.12.2021</a:t>
            </a:fld>
            <a:endParaRPr lang="de-CH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1B78D1E-8526-4AA2-AB73-A1C73B28D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96AE38D-E827-42B6-9A92-8B5FC415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248AD-9858-4381-A00D-DDE4559A5088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108546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C1AC808-D0CF-4BFE-A3DA-6FE6F6FDC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88842E1-F24A-48F7-BD80-AAE136F86E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4448157-840B-4140-838B-88FF186CFE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41D321-80A6-4E23-B2D4-E355D273CE20}" type="datetimeFigureOut">
              <a:rPr lang="de-CH" smtClean="0"/>
              <a:t>04.12.2021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3106825-DDF2-47C7-B715-83655DC382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91F5FE7-50C0-4545-AD4B-73FBE2E4FD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248AD-9858-4381-A00D-DDE4559A5088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78235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EFCB62-A817-475B-AD72-50DBB3CB99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Modeling </a:t>
            </a:r>
            <a:r>
              <a:rPr lang="en-GB" dirty="0"/>
              <a:t>Pedestrian</a:t>
            </a:r>
            <a:r>
              <a:rPr lang="de-CH" dirty="0"/>
              <a:t> Flow in a Crowded Building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6D0D644-55AB-4450-9A06-85BA3F50ED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/>
              <a:t>Battista P., </a:t>
            </a:r>
            <a:r>
              <a:rPr lang="de-CH" dirty="0" err="1"/>
              <a:t>Ferradini</a:t>
            </a:r>
            <a:r>
              <a:rPr lang="de-CH" dirty="0"/>
              <a:t> C. A., Biella A., </a:t>
            </a:r>
            <a:r>
              <a:rPr lang="de-CH" dirty="0" err="1"/>
              <a:t>Fioroni</a:t>
            </a:r>
            <a:r>
              <a:rPr lang="de-CH" dirty="0"/>
              <a:t> L., </a:t>
            </a:r>
            <a:r>
              <a:rPr lang="de-CH" dirty="0" err="1"/>
              <a:t>Guillement</a:t>
            </a:r>
            <a:r>
              <a:rPr lang="de-CH" dirty="0"/>
              <a:t> V.</a:t>
            </a:r>
          </a:p>
        </p:txBody>
      </p:sp>
    </p:spTree>
    <p:extLst>
      <p:ext uri="{BB962C8B-B14F-4D97-AF65-F5344CB8AC3E}">
        <p14:creationId xmlns:p14="http://schemas.microsoft.com/office/powerpoint/2010/main" val="1956478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1F32EBA-ED97-466E-8CFA-838258415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2A38935-BB53-4DF7-A56E-48DD25B68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1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4 h 5154967"/>
              <a:gd name="connsiteX37" fmla="*/ 1625714 w 6184806"/>
              <a:gd name="connsiteY37" fmla="*/ 109244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1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C199EEE-1357-45B6-B72A-BDDE78D11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9" y="851517"/>
            <a:ext cx="5130795" cy="1461778"/>
          </a:xfrm>
        </p:spPr>
        <p:txBody>
          <a:bodyPr>
            <a:normAutofit/>
          </a:bodyPr>
          <a:lstStyle/>
          <a:p>
            <a:r>
              <a:rPr lang="en-GB" sz="4000"/>
              <a:t>Introduction</a:t>
            </a:r>
            <a:r>
              <a:rPr lang="de-CH" sz="4000"/>
              <a:t> &amp; Goal</a:t>
            </a:r>
          </a:p>
        </p:txBody>
      </p:sp>
      <p:pic>
        <p:nvPicPr>
          <p:cNvPr id="11" name="Inhaltsplatzhalter 10">
            <a:extLst>
              <a:ext uri="{FF2B5EF4-FFF2-40B4-BE49-F238E27FC236}">
                <a16:creationId xmlns:a16="http://schemas.microsoft.com/office/drawing/2014/main" id="{16C45E35-DB85-4393-BF65-01D0030B1B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11" t="9856" r="29607" b="3107"/>
          <a:stretch/>
        </p:blipFill>
        <p:spPr>
          <a:xfrm>
            <a:off x="9347200" y="1582406"/>
            <a:ext cx="1879601" cy="1813588"/>
          </a:xfrm>
        </p:spPr>
      </p:pic>
      <p:pic>
        <p:nvPicPr>
          <p:cNvPr id="13" name="Grafik 12" descr="Ein Bild, das Text, Monitor, Computer enthält.&#10;&#10;Automatisch generierte Beschreibung">
            <a:extLst>
              <a:ext uri="{FF2B5EF4-FFF2-40B4-BE49-F238E27FC236}">
                <a16:creationId xmlns:a16="http://schemas.microsoft.com/office/drawing/2014/main" id="{5920CC09-7278-4E02-8764-F54BDAA693F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180" t="8393" r="13379" b="6184"/>
          <a:stretch/>
        </p:blipFill>
        <p:spPr>
          <a:xfrm>
            <a:off x="7030720" y="4563376"/>
            <a:ext cx="2397760" cy="1813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446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9F1E035-C35C-4136-9476-39DC975AA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4095" y="851517"/>
            <a:ext cx="5238466" cy="29914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Agents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Grafik 4" descr="Mann mit einfarbiger Füllung">
            <a:extLst>
              <a:ext uri="{FF2B5EF4-FFF2-40B4-BE49-F238E27FC236}">
                <a16:creationId xmlns:a16="http://schemas.microsoft.com/office/drawing/2014/main" id="{EF4CC9DB-19D4-4A02-9EA2-8A0AE9BE79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31503" y="2129307"/>
            <a:ext cx="3217333" cy="321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237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1F32EBA-ED97-466E-8CFA-838258415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2A38935-BB53-4DF7-A56E-48DD25B68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1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4 h 5154967"/>
              <a:gd name="connsiteX37" fmla="*/ 1625714 w 6184806"/>
              <a:gd name="connsiteY37" fmla="*/ 109244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1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1F7AF13-85D6-4BA4-9B80-F6F5FB725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9" y="851517"/>
            <a:ext cx="5130795" cy="1461778"/>
          </a:xfrm>
        </p:spPr>
        <p:txBody>
          <a:bodyPr>
            <a:normAutofit/>
          </a:bodyPr>
          <a:lstStyle/>
          <a:p>
            <a:r>
              <a:rPr lang="en-GB" sz="4000" dirty="0"/>
              <a:t>Agents</a:t>
            </a:r>
          </a:p>
        </p:txBody>
      </p:sp>
      <p:pic>
        <p:nvPicPr>
          <p:cNvPr id="13" name="Inhaltsplatzhalter 12" descr="Vollziegelwand mit einfarbiger Füllung">
            <a:extLst>
              <a:ext uri="{FF2B5EF4-FFF2-40B4-BE49-F238E27FC236}">
                <a16:creationId xmlns:a16="http://schemas.microsoft.com/office/drawing/2014/main" id="{7CFD6CA1-D071-4DEC-80C4-CA979858F4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22942" y="3786513"/>
            <a:ext cx="914400" cy="1728462"/>
          </a:xfrm>
        </p:spPr>
      </p:pic>
      <p:pic>
        <p:nvPicPr>
          <p:cNvPr id="6" name="Grafik 5" descr="Mann mit einfarbiger Füllung">
            <a:extLst>
              <a:ext uri="{FF2B5EF4-FFF2-40B4-BE49-F238E27FC236}">
                <a16:creationId xmlns:a16="http://schemas.microsoft.com/office/drawing/2014/main" id="{5880EE26-4C2E-44E1-8C16-F53C9ACA7E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37342" y="1877358"/>
            <a:ext cx="1185777" cy="1185777"/>
          </a:xfrm>
          <a:prstGeom prst="rect">
            <a:avLst/>
          </a:prstGeom>
        </p:spPr>
      </p:pic>
      <p:pic>
        <p:nvPicPr>
          <p:cNvPr id="7" name="Grafik 6" descr="Mann mit einfarbiger Füllung">
            <a:extLst>
              <a:ext uri="{FF2B5EF4-FFF2-40B4-BE49-F238E27FC236}">
                <a16:creationId xmlns:a16="http://schemas.microsoft.com/office/drawing/2014/main" id="{4D028520-FC3C-465E-937F-3F63AE33F6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38137" y="1877358"/>
            <a:ext cx="1185777" cy="1185777"/>
          </a:xfrm>
          <a:prstGeom prst="rect">
            <a:avLst/>
          </a:prstGeom>
        </p:spPr>
      </p:pic>
      <p:sp>
        <p:nvSpPr>
          <p:cNvPr id="9" name="Pfeil: nach links und rechts 8">
            <a:extLst>
              <a:ext uri="{FF2B5EF4-FFF2-40B4-BE49-F238E27FC236}">
                <a16:creationId xmlns:a16="http://schemas.microsoft.com/office/drawing/2014/main" id="{086E9C8D-1192-4CBE-ADFB-81874F06FDC8}"/>
              </a:ext>
            </a:extLst>
          </p:cNvPr>
          <p:cNvSpPr/>
          <p:nvPr/>
        </p:nvSpPr>
        <p:spPr>
          <a:xfrm>
            <a:off x="9130231" y="2222596"/>
            <a:ext cx="794819" cy="495300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1" name="Grafik 10" descr="Mann mit einfarbiger Füllung">
            <a:extLst>
              <a:ext uri="{FF2B5EF4-FFF2-40B4-BE49-F238E27FC236}">
                <a16:creationId xmlns:a16="http://schemas.microsoft.com/office/drawing/2014/main" id="{5360B5BD-D70A-4A5D-BA01-AEECD5FC1F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37593" y="4088975"/>
            <a:ext cx="1185777" cy="1185777"/>
          </a:xfrm>
          <a:prstGeom prst="rect">
            <a:avLst/>
          </a:prstGeom>
        </p:spPr>
      </p:pic>
      <p:sp>
        <p:nvSpPr>
          <p:cNvPr id="14" name="Pfeil: nach rechts 13">
            <a:extLst>
              <a:ext uri="{FF2B5EF4-FFF2-40B4-BE49-F238E27FC236}">
                <a16:creationId xmlns:a16="http://schemas.microsoft.com/office/drawing/2014/main" id="{EA5053E3-2E2A-4FF4-B049-6BBBD21E1363}"/>
              </a:ext>
            </a:extLst>
          </p:cNvPr>
          <p:cNvSpPr/>
          <p:nvPr/>
        </p:nvSpPr>
        <p:spPr>
          <a:xfrm>
            <a:off x="8492298" y="4403094"/>
            <a:ext cx="586913" cy="4953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1620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4.81481E-6 L -0.04857 4.81481E-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35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4.81481E-6 L 0.0487 4.81481E-6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35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1.11111E-6 L 0.04818 -0.0007 " pathEditMode="relative" rAng="0" ptsTypes="AA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09" y="-46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9F1E035-C35C-4136-9476-39DC975AA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4095" y="851517"/>
            <a:ext cx="5238466" cy="29914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dirty="0"/>
              <a:t>Environment</a:t>
            </a:r>
            <a:endParaRPr lang="en-US" sz="6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707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9F1E035-C35C-4136-9476-39DC975AA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4095" y="851517"/>
            <a:ext cx="5238466" cy="29914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dirty="0"/>
              <a:t>Simulation</a:t>
            </a:r>
            <a:endParaRPr lang="en-US" sz="6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1526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1F32EBA-ED97-466E-8CFA-838258415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2A38935-BB53-4DF7-A56E-48DD25B68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1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4 h 5154967"/>
              <a:gd name="connsiteX37" fmla="*/ 1625714 w 6184806"/>
              <a:gd name="connsiteY37" fmla="*/ 109244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1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1A5A371-B34F-4ACD-B614-B28C9F8F5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9" y="851517"/>
            <a:ext cx="5130795" cy="1461778"/>
          </a:xfrm>
        </p:spPr>
        <p:txBody>
          <a:bodyPr>
            <a:normAutofit/>
          </a:bodyPr>
          <a:lstStyle/>
          <a:p>
            <a:r>
              <a:rPr lang="en-GB" sz="4000"/>
              <a:t>Problems and Difficulties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9B2A771-EFF1-4008-BAD4-A2372A0A4C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5200" y="2470248"/>
            <a:ext cx="4048344" cy="3536236"/>
          </a:xfrm>
        </p:spPr>
        <p:txBody>
          <a:bodyPr>
            <a:normAutofit/>
          </a:bodyPr>
          <a:lstStyle/>
          <a:p>
            <a:endParaRPr lang="en-GB" sz="2400"/>
          </a:p>
        </p:txBody>
      </p:sp>
    </p:spTree>
    <p:extLst>
      <p:ext uri="{BB962C8B-B14F-4D97-AF65-F5344CB8AC3E}">
        <p14:creationId xmlns:p14="http://schemas.microsoft.com/office/powerpoint/2010/main" val="7053520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1F32EBA-ED97-466E-8CFA-838258415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2A38935-BB53-4DF7-A56E-48DD25B68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1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4 h 5154967"/>
              <a:gd name="connsiteX37" fmla="*/ 1625714 w 6184806"/>
              <a:gd name="connsiteY37" fmla="*/ 109244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1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A64EF52-26E0-4454-9851-1ABB454F7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9" y="851517"/>
            <a:ext cx="5130795" cy="1461778"/>
          </a:xfrm>
        </p:spPr>
        <p:txBody>
          <a:bodyPr>
            <a:normAutofit/>
          </a:bodyPr>
          <a:lstStyle/>
          <a:p>
            <a:r>
              <a:rPr lang="en-GB" sz="4000"/>
              <a:t>Evaluation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379F77E-40F8-44BC-980D-15BFA9DAD9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5200" y="2470248"/>
            <a:ext cx="4048344" cy="3536236"/>
          </a:xfrm>
        </p:spPr>
        <p:txBody>
          <a:bodyPr>
            <a:normAutofit/>
          </a:bodyPr>
          <a:lstStyle/>
          <a:p>
            <a:endParaRPr lang="en-GB" sz="2400"/>
          </a:p>
        </p:txBody>
      </p:sp>
    </p:spTree>
    <p:extLst>
      <p:ext uri="{BB962C8B-B14F-4D97-AF65-F5344CB8AC3E}">
        <p14:creationId xmlns:p14="http://schemas.microsoft.com/office/powerpoint/2010/main" val="36772033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</Words>
  <Application>Microsoft Office PowerPoint</Application>
  <PresentationFormat>Breitbild</PresentationFormat>
  <Paragraphs>9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</vt:lpstr>
      <vt:lpstr>Modeling Pedestrian Flow in a Crowded Building</vt:lpstr>
      <vt:lpstr>Introduction &amp; Goal</vt:lpstr>
      <vt:lpstr>Agents</vt:lpstr>
      <vt:lpstr>Agents</vt:lpstr>
      <vt:lpstr>Environment</vt:lpstr>
      <vt:lpstr>Simulation</vt:lpstr>
      <vt:lpstr>Problems and Difficulties</vt:lpstr>
      <vt:lpstr>Evaluation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Modeling Pedestrian Flow in a Crowded Building</dc:title>
  <dc:creator>Biella  Alessandro</dc:creator>
  <cp:lastModifiedBy>Biella  Alessandro</cp:lastModifiedBy>
  <cp:revision>8</cp:revision>
  <dcterms:created xsi:type="dcterms:W3CDTF">2021-12-04T10:34:57Z</dcterms:created>
  <dcterms:modified xsi:type="dcterms:W3CDTF">2021-12-04T16:16:32Z</dcterms:modified>
</cp:coreProperties>
</file>