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7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notesSlides/notesSlide8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notesSlides/notesSlide9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notesSlides/notesSlide10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notesSlides/notesSlide11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notesSlides/notesSlide12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notesSlides/notesSlide13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notesSlides/notesSlide14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4"/>
  </p:sldMasterIdLst>
  <p:notesMasterIdLst>
    <p:notesMasterId r:id="rId35"/>
  </p:notesMasterIdLst>
  <p:sldIdLst>
    <p:sldId id="256" r:id="rId5"/>
    <p:sldId id="258" r:id="rId6"/>
    <p:sldId id="260" r:id="rId7"/>
    <p:sldId id="318" r:id="rId8"/>
    <p:sldId id="319" r:id="rId9"/>
    <p:sldId id="331" r:id="rId10"/>
    <p:sldId id="332" r:id="rId11"/>
    <p:sldId id="333" r:id="rId12"/>
    <p:sldId id="322" r:id="rId13"/>
    <p:sldId id="323" r:id="rId14"/>
    <p:sldId id="324" r:id="rId15"/>
    <p:sldId id="325" r:id="rId16"/>
    <p:sldId id="329" r:id="rId17"/>
    <p:sldId id="326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27" r:id="rId26"/>
    <p:sldId id="328" r:id="rId27"/>
    <p:sldId id="315" r:id="rId28"/>
    <p:sldId id="334" r:id="rId29"/>
    <p:sldId id="335" r:id="rId30"/>
    <p:sldId id="336" r:id="rId31"/>
    <p:sldId id="337" r:id="rId32"/>
    <p:sldId id="338" r:id="rId33"/>
    <p:sldId id="330" r:id="rId3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6"/>
    </p:embeddedFont>
    <p:embeddedFont>
      <p:font typeface="Montserrat" panose="00000500000000000000" pitchFamily="2" charset="0"/>
      <p:regular r:id="rId37"/>
      <p:bold r:id="rId38"/>
      <p:italic r:id="rId39"/>
      <p:boldItalic r:id="rId40"/>
    </p:embeddedFont>
    <p:embeddedFont>
      <p:font typeface="Roboto Slab Light" pitchFamily="2" charset="0"/>
      <p:regular r:id="rId41"/>
    </p:embeddedFont>
    <p:embeddedFont>
      <p:font typeface="Staatliches" pitchFamily="2" charset="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424"/>
    <a:srgbClr val="AB8000"/>
    <a:srgbClr val="E8BD35"/>
    <a:srgbClr val="E7BD36"/>
    <a:srgbClr val="F8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65D63C-EB7F-4AEB-9D3A-E5708BFAF794}" v="300" dt="2024-07-09T15:26:00.814"/>
  </p1510:revLst>
</p1510:revInfo>
</file>

<file path=ppt/tableStyles.xml><?xml version="1.0" encoding="utf-8"?>
<a:tblStyleLst xmlns:a="http://schemas.openxmlformats.org/drawingml/2006/main" def="{27136E87-63B0-493D-AD82-AC86F81FC6D3}">
  <a:tblStyle styleId="{27136E87-63B0-493D-AD82-AC86F81FC6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48"/>
  </p:normalViewPr>
  <p:slideViewPr>
    <p:cSldViewPr snapToGrid="0">
      <p:cViewPr varScale="1">
        <p:scale>
          <a:sx n="78" d="100"/>
          <a:sy n="78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4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7.fntdata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3.fntdata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o Izzi" userId="f1bc9185-ca22-4ec7-83ca-ad13c1b991c6" providerId="ADAL" clId="{C265D63C-EB7F-4AEB-9D3A-E5708BFAF794}"/>
    <pc:docChg chg="undo custSel addSld delSld modSld sldOrd">
      <pc:chgData name="Adriano Izzi" userId="f1bc9185-ca22-4ec7-83ca-ad13c1b991c6" providerId="ADAL" clId="{C265D63C-EB7F-4AEB-9D3A-E5708BFAF794}" dt="2024-07-09T15:27:57.062" v="6813" actId="20577"/>
      <pc:docMkLst>
        <pc:docMk/>
      </pc:docMkLst>
      <pc:sldChg chg="modSp mod">
        <pc:chgData name="Adriano Izzi" userId="f1bc9185-ca22-4ec7-83ca-ad13c1b991c6" providerId="ADAL" clId="{C265D63C-EB7F-4AEB-9D3A-E5708BFAF794}" dt="2024-07-05T09:25:10.836" v="109" actId="1076"/>
        <pc:sldMkLst>
          <pc:docMk/>
          <pc:sldMk cId="0" sldId="258"/>
        </pc:sldMkLst>
        <pc:spChg chg="mod">
          <ac:chgData name="Adriano Izzi" userId="f1bc9185-ca22-4ec7-83ca-ad13c1b991c6" providerId="ADAL" clId="{C265D63C-EB7F-4AEB-9D3A-E5708BFAF794}" dt="2024-07-05T09:25:10.836" v="109" actId="1076"/>
          <ac:spMkLst>
            <pc:docMk/>
            <pc:sldMk cId="0" sldId="258"/>
            <ac:spMk id="428" creationId="{00000000-0000-0000-0000-000000000000}"/>
          </ac:spMkLst>
        </pc:spChg>
        <pc:spChg chg="mod">
          <ac:chgData name="Adriano Izzi" userId="f1bc9185-ca22-4ec7-83ca-ad13c1b991c6" providerId="ADAL" clId="{C265D63C-EB7F-4AEB-9D3A-E5708BFAF794}" dt="2024-07-05T09:25:03.951" v="108" actId="20577"/>
          <ac:spMkLst>
            <pc:docMk/>
            <pc:sldMk cId="0" sldId="258"/>
            <ac:spMk id="431" creationId="{00000000-0000-0000-0000-000000000000}"/>
          </ac:spMkLst>
        </pc:spChg>
      </pc:sldChg>
      <pc:sldChg chg="modSp mod">
        <pc:chgData name="Adriano Izzi" userId="f1bc9185-ca22-4ec7-83ca-ad13c1b991c6" providerId="ADAL" clId="{C265D63C-EB7F-4AEB-9D3A-E5708BFAF794}" dt="2024-07-05T09:59:36.640" v="1475" actId="20577"/>
        <pc:sldMkLst>
          <pc:docMk/>
          <pc:sldMk cId="0" sldId="260"/>
        </pc:sldMkLst>
        <pc:spChg chg="mod">
          <ac:chgData name="Adriano Izzi" userId="f1bc9185-ca22-4ec7-83ca-ad13c1b991c6" providerId="ADAL" clId="{C265D63C-EB7F-4AEB-9D3A-E5708BFAF794}" dt="2024-07-05T09:59:36.640" v="1475" actId="20577"/>
          <ac:spMkLst>
            <pc:docMk/>
            <pc:sldMk cId="0" sldId="260"/>
            <ac:spMk id="517" creationId="{00000000-0000-0000-0000-000000000000}"/>
          </ac:spMkLst>
        </pc:spChg>
      </pc:sldChg>
      <pc:sldChg chg="modSp mod">
        <pc:chgData name="Adriano Izzi" userId="f1bc9185-ca22-4ec7-83ca-ad13c1b991c6" providerId="ADAL" clId="{C265D63C-EB7F-4AEB-9D3A-E5708BFAF794}" dt="2024-07-05T10:19:03.013" v="2690" actId="20577"/>
        <pc:sldMkLst>
          <pc:docMk/>
          <pc:sldMk cId="0" sldId="308"/>
        </pc:sldMkLst>
        <pc:spChg chg="mod">
          <ac:chgData name="Adriano Izzi" userId="f1bc9185-ca22-4ec7-83ca-ad13c1b991c6" providerId="ADAL" clId="{C265D63C-EB7F-4AEB-9D3A-E5708BFAF794}" dt="2024-07-05T10:19:03.013" v="2690" actId="20577"/>
          <ac:spMkLst>
            <pc:docMk/>
            <pc:sldMk cId="0" sldId="308"/>
            <ac:spMk id="413" creationId="{00000000-0000-0000-0000-000000000000}"/>
          </ac:spMkLst>
        </pc:spChg>
      </pc:sldChg>
      <pc:sldChg chg="modSp mod">
        <pc:chgData name="Adriano Izzi" userId="f1bc9185-ca22-4ec7-83ca-ad13c1b991c6" providerId="ADAL" clId="{C265D63C-EB7F-4AEB-9D3A-E5708BFAF794}" dt="2024-07-05T10:20:27.182" v="2715" actId="20577"/>
        <pc:sldMkLst>
          <pc:docMk/>
          <pc:sldMk cId="2979924407" sldId="309"/>
        </pc:sldMkLst>
        <pc:spChg chg="mod">
          <ac:chgData name="Adriano Izzi" userId="f1bc9185-ca22-4ec7-83ca-ad13c1b991c6" providerId="ADAL" clId="{C265D63C-EB7F-4AEB-9D3A-E5708BFAF794}" dt="2024-07-05T10:20:27.182" v="2715" actId="20577"/>
          <ac:spMkLst>
            <pc:docMk/>
            <pc:sldMk cId="2979924407" sldId="309"/>
            <ac:spMk id="413" creationId="{00000000-0000-0000-0000-000000000000}"/>
          </ac:spMkLst>
        </pc:spChg>
      </pc:sldChg>
      <pc:sldChg chg="modSp mod">
        <pc:chgData name="Adriano Izzi" userId="f1bc9185-ca22-4ec7-83ca-ad13c1b991c6" providerId="ADAL" clId="{C265D63C-EB7F-4AEB-9D3A-E5708BFAF794}" dt="2024-07-05T10:20:31.642" v="2716"/>
        <pc:sldMkLst>
          <pc:docMk/>
          <pc:sldMk cId="668090820" sldId="310"/>
        </pc:sldMkLst>
        <pc:spChg chg="mod">
          <ac:chgData name="Adriano Izzi" userId="f1bc9185-ca22-4ec7-83ca-ad13c1b991c6" providerId="ADAL" clId="{C265D63C-EB7F-4AEB-9D3A-E5708BFAF794}" dt="2024-07-05T10:20:31.642" v="2716"/>
          <ac:spMkLst>
            <pc:docMk/>
            <pc:sldMk cId="668090820" sldId="310"/>
            <ac:spMk id="413" creationId="{00000000-0000-0000-0000-000000000000}"/>
          </ac:spMkLst>
        </pc:spChg>
      </pc:sldChg>
      <pc:sldChg chg="modSp mod">
        <pc:chgData name="Adriano Izzi" userId="f1bc9185-ca22-4ec7-83ca-ad13c1b991c6" providerId="ADAL" clId="{C265D63C-EB7F-4AEB-9D3A-E5708BFAF794}" dt="2024-07-05T10:20:35.519" v="2717"/>
        <pc:sldMkLst>
          <pc:docMk/>
          <pc:sldMk cId="3395785006" sldId="311"/>
        </pc:sldMkLst>
        <pc:spChg chg="mod">
          <ac:chgData name="Adriano Izzi" userId="f1bc9185-ca22-4ec7-83ca-ad13c1b991c6" providerId="ADAL" clId="{C265D63C-EB7F-4AEB-9D3A-E5708BFAF794}" dt="2024-07-05T10:20:35.519" v="2717"/>
          <ac:spMkLst>
            <pc:docMk/>
            <pc:sldMk cId="3395785006" sldId="311"/>
            <ac:spMk id="413" creationId="{00000000-0000-0000-0000-000000000000}"/>
          </ac:spMkLst>
        </pc:spChg>
      </pc:sldChg>
      <pc:sldChg chg="modSp mod">
        <pc:chgData name="Adriano Izzi" userId="f1bc9185-ca22-4ec7-83ca-ad13c1b991c6" providerId="ADAL" clId="{C265D63C-EB7F-4AEB-9D3A-E5708BFAF794}" dt="2024-07-05T10:20:38.627" v="2718"/>
        <pc:sldMkLst>
          <pc:docMk/>
          <pc:sldMk cId="514278918" sldId="312"/>
        </pc:sldMkLst>
        <pc:spChg chg="mod">
          <ac:chgData name="Adriano Izzi" userId="f1bc9185-ca22-4ec7-83ca-ad13c1b991c6" providerId="ADAL" clId="{C265D63C-EB7F-4AEB-9D3A-E5708BFAF794}" dt="2024-07-05T10:20:38.627" v="2718"/>
          <ac:spMkLst>
            <pc:docMk/>
            <pc:sldMk cId="514278918" sldId="312"/>
            <ac:spMk id="413" creationId="{00000000-0000-0000-0000-000000000000}"/>
          </ac:spMkLst>
        </pc:spChg>
      </pc:sldChg>
      <pc:sldChg chg="modSp mod">
        <pc:chgData name="Adriano Izzi" userId="f1bc9185-ca22-4ec7-83ca-ad13c1b991c6" providerId="ADAL" clId="{C265D63C-EB7F-4AEB-9D3A-E5708BFAF794}" dt="2024-07-05T10:20:42.752" v="2719"/>
        <pc:sldMkLst>
          <pc:docMk/>
          <pc:sldMk cId="2155517444" sldId="313"/>
        </pc:sldMkLst>
        <pc:spChg chg="mod">
          <ac:chgData name="Adriano Izzi" userId="f1bc9185-ca22-4ec7-83ca-ad13c1b991c6" providerId="ADAL" clId="{C265D63C-EB7F-4AEB-9D3A-E5708BFAF794}" dt="2024-07-05T10:20:42.752" v="2719"/>
          <ac:spMkLst>
            <pc:docMk/>
            <pc:sldMk cId="2155517444" sldId="313"/>
            <ac:spMk id="413" creationId="{00000000-0000-0000-0000-000000000000}"/>
          </ac:spMkLst>
        </pc:spChg>
      </pc:sldChg>
      <pc:sldChg chg="modSp mod">
        <pc:chgData name="Adriano Izzi" userId="f1bc9185-ca22-4ec7-83ca-ad13c1b991c6" providerId="ADAL" clId="{C265D63C-EB7F-4AEB-9D3A-E5708BFAF794}" dt="2024-07-05T10:20:47.616" v="2720"/>
        <pc:sldMkLst>
          <pc:docMk/>
          <pc:sldMk cId="3772616042" sldId="314"/>
        </pc:sldMkLst>
        <pc:spChg chg="mod">
          <ac:chgData name="Adriano Izzi" userId="f1bc9185-ca22-4ec7-83ca-ad13c1b991c6" providerId="ADAL" clId="{C265D63C-EB7F-4AEB-9D3A-E5708BFAF794}" dt="2024-07-05T10:20:47.616" v="2720"/>
          <ac:spMkLst>
            <pc:docMk/>
            <pc:sldMk cId="3772616042" sldId="314"/>
            <ac:spMk id="413" creationId="{00000000-0000-0000-0000-000000000000}"/>
          </ac:spMkLst>
        </pc:spChg>
      </pc:sldChg>
      <pc:sldChg chg="modSp mod">
        <pc:chgData name="Adriano Izzi" userId="f1bc9185-ca22-4ec7-83ca-ad13c1b991c6" providerId="ADAL" clId="{C265D63C-EB7F-4AEB-9D3A-E5708BFAF794}" dt="2024-07-05T11:06:01.218" v="4723" actId="403"/>
        <pc:sldMkLst>
          <pc:docMk/>
          <pc:sldMk cId="3993050164" sldId="315"/>
        </pc:sldMkLst>
        <pc:spChg chg="mod">
          <ac:chgData name="Adriano Izzi" userId="f1bc9185-ca22-4ec7-83ca-ad13c1b991c6" providerId="ADAL" clId="{C265D63C-EB7F-4AEB-9D3A-E5708BFAF794}" dt="2024-07-05T11:06:01.218" v="4723" actId="403"/>
          <ac:spMkLst>
            <pc:docMk/>
            <pc:sldMk cId="3993050164" sldId="315"/>
            <ac:spMk id="1168" creationId="{00000000-0000-0000-0000-000000000000}"/>
          </ac:spMkLst>
        </pc:spChg>
        <pc:spChg chg="mod">
          <ac:chgData name="Adriano Izzi" userId="f1bc9185-ca22-4ec7-83ca-ad13c1b991c6" providerId="ADAL" clId="{C265D63C-EB7F-4AEB-9D3A-E5708BFAF794}" dt="2024-07-05T11:03:26.023" v="4332" actId="20577"/>
          <ac:spMkLst>
            <pc:docMk/>
            <pc:sldMk cId="3993050164" sldId="315"/>
            <ac:spMk id="1169" creationId="{00000000-0000-0000-0000-000000000000}"/>
          </ac:spMkLst>
        </pc:spChg>
      </pc:sldChg>
      <pc:sldChg chg="del">
        <pc:chgData name="Adriano Izzi" userId="f1bc9185-ca22-4ec7-83ca-ad13c1b991c6" providerId="ADAL" clId="{C265D63C-EB7F-4AEB-9D3A-E5708BFAF794}" dt="2024-07-05T11:06:16.471" v="4724" actId="47"/>
        <pc:sldMkLst>
          <pc:docMk/>
          <pc:sldMk cId="3599339496" sldId="316"/>
        </pc:sldMkLst>
      </pc:sldChg>
      <pc:sldChg chg="del">
        <pc:chgData name="Adriano Izzi" userId="f1bc9185-ca22-4ec7-83ca-ad13c1b991c6" providerId="ADAL" clId="{C265D63C-EB7F-4AEB-9D3A-E5708BFAF794}" dt="2024-07-05T11:06:18.309" v="4725" actId="47"/>
        <pc:sldMkLst>
          <pc:docMk/>
          <pc:sldMk cId="939928800" sldId="317"/>
        </pc:sldMkLst>
      </pc:sldChg>
      <pc:sldChg chg="new del">
        <pc:chgData name="Adriano Izzi" userId="f1bc9185-ca22-4ec7-83ca-ad13c1b991c6" providerId="ADAL" clId="{C265D63C-EB7F-4AEB-9D3A-E5708BFAF794}" dt="2024-07-05T09:25:41.509" v="111" actId="680"/>
        <pc:sldMkLst>
          <pc:docMk/>
          <pc:sldMk cId="1848100232" sldId="318"/>
        </pc:sldMkLst>
      </pc:sldChg>
      <pc:sldChg chg="add del">
        <pc:chgData name="Adriano Izzi" userId="f1bc9185-ca22-4ec7-83ca-ad13c1b991c6" providerId="ADAL" clId="{C265D63C-EB7F-4AEB-9D3A-E5708BFAF794}" dt="2024-07-05T09:25:53.124" v="113" actId="2890"/>
        <pc:sldMkLst>
          <pc:docMk/>
          <pc:sldMk cId="2553910581" sldId="318"/>
        </pc:sldMkLst>
      </pc:sldChg>
      <pc:sldChg chg="addSp delSp modSp add mod">
        <pc:chgData name="Adriano Izzi" userId="f1bc9185-ca22-4ec7-83ca-ad13c1b991c6" providerId="ADAL" clId="{C265D63C-EB7F-4AEB-9D3A-E5708BFAF794}" dt="2024-07-05T10:11:32.758" v="2583"/>
        <pc:sldMkLst>
          <pc:docMk/>
          <pc:sldMk cId="4107977451" sldId="318"/>
        </pc:sldMkLst>
        <pc:spChg chg="add mod">
          <ac:chgData name="Adriano Izzi" userId="f1bc9185-ca22-4ec7-83ca-ad13c1b991c6" providerId="ADAL" clId="{C265D63C-EB7F-4AEB-9D3A-E5708BFAF794}" dt="2024-07-05T09:33:45.896" v="408" actId="767"/>
          <ac:spMkLst>
            <pc:docMk/>
            <pc:sldMk cId="4107977451" sldId="318"/>
            <ac:spMk id="2" creationId="{96D85137-AA3F-4ECE-22B8-8C8295737E2A}"/>
          </ac:spMkLst>
        </pc:spChg>
        <pc:spChg chg="add del mod">
          <ac:chgData name="Adriano Izzi" userId="f1bc9185-ca22-4ec7-83ca-ad13c1b991c6" providerId="ADAL" clId="{C265D63C-EB7F-4AEB-9D3A-E5708BFAF794}" dt="2024-07-05T09:35:25.138" v="588" actId="478"/>
          <ac:spMkLst>
            <pc:docMk/>
            <pc:sldMk cId="4107977451" sldId="318"/>
            <ac:spMk id="3" creationId="{92700F6C-E495-BE47-4D50-8F329A155F70}"/>
          </ac:spMkLst>
        </pc:spChg>
        <pc:spChg chg="add del mod">
          <ac:chgData name="Adriano Izzi" userId="f1bc9185-ca22-4ec7-83ca-ad13c1b991c6" providerId="ADAL" clId="{C265D63C-EB7F-4AEB-9D3A-E5708BFAF794}" dt="2024-07-05T09:35:25.138" v="588" actId="478"/>
          <ac:spMkLst>
            <pc:docMk/>
            <pc:sldMk cId="4107977451" sldId="318"/>
            <ac:spMk id="4" creationId="{782C2F0F-F2FD-7F67-4638-3F4F1DFB2D5A}"/>
          </ac:spMkLst>
        </pc:spChg>
        <pc:spChg chg="add del mod">
          <ac:chgData name="Adriano Izzi" userId="f1bc9185-ca22-4ec7-83ca-ad13c1b991c6" providerId="ADAL" clId="{C265D63C-EB7F-4AEB-9D3A-E5708BFAF794}" dt="2024-07-05T09:35:25.138" v="588" actId="478"/>
          <ac:spMkLst>
            <pc:docMk/>
            <pc:sldMk cId="4107977451" sldId="318"/>
            <ac:spMk id="5" creationId="{27D9FEF0-9704-4054-66B2-5E977539584F}"/>
          </ac:spMkLst>
        </pc:spChg>
        <pc:spChg chg="add mod">
          <ac:chgData name="Adriano Izzi" userId="f1bc9185-ca22-4ec7-83ca-ad13c1b991c6" providerId="ADAL" clId="{C265D63C-EB7F-4AEB-9D3A-E5708BFAF794}" dt="2024-07-05T09:45:12.609" v="951" actId="1076"/>
          <ac:spMkLst>
            <pc:docMk/>
            <pc:sldMk cId="4107977451" sldId="318"/>
            <ac:spMk id="6" creationId="{5D2FF6F4-C1BD-9D24-092D-474AE8F1CD5F}"/>
          </ac:spMkLst>
        </pc:spChg>
        <pc:spChg chg="add mod">
          <ac:chgData name="Adriano Izzi" userId="f1bc9185-ca22-4ec7-83ca-ad13c1b991c6" providerId="ADAL" clId="{C265D63C-EB7F-4AEB-9D3A-E5708BFAF794}" dt="2024-07-05T09:43:38.684" v="909" actId="14100"/>
          <ac:spMkLst>
            <pc:docMk/>
            <pc:sldMk cId="4107977451" sldId="318"/>
            <ac:spMk id="7" creationId="{18961831-17B9-E957-CE4A-F24256CEC1F2}"/>
          </ac:spMkLst>
        </pc:spChg>
        <pc:spChg chg="add mod">
          <ac:chgData name="Adriano Izzi" userId="f1bc9185-ca22-4ec7-83ca-ad13c1b991c6" providerId="ADAL" clId="{C265D63C-EB7F-4AEB-9D3A-E5708BFAF794}" dt="2024-07-05T09:43:38.684" v="909" actId="14100"/>
          <ac:spMkLst>
            <pc:docMk/>
            <pc:sldMk cId="4107977451" sldId="318"/>
            <ac:spMk id="8" creationId="{F60B46C9-5CCF-5CA3-0359-ADA387A21649}"/>
          </ac:spMkLst>
        </pc:spChg>
        <pc:spChg chg="add mod">
          <ac:chgData name="Adriano Izzi" userId="f1bc9185-ca22-4ec7-83ca-ad13c1b991c6" providerId="ADAL" clId="{C265D63C-EB7F-4AEB-9D3A-E5708BFAF794}" dt="2024-07-05T09:43:38.684" v="909" actId="14100"/>
          <ac:spMkLst>
            <pc:docMk/>
            <pc:sldMk cId="4107977451" sldId="318"/>
            <ac:spMk id="9" creationId="{AFE98A39-44F0-5F37-3362-6AF5123AD672}"/>
          </ac:spMkLst>
        </pc:spChg>
        <pc:spChg chg="add mod">
          <ac:chgData name="Adriano Izzi" userId="f1bc9185-ca22-4ec7-83ca-ad13c1b991c6" providerId="ADAL" clId="{C265D63C-EB7F-4AEB-9D3A-E5708BFAF794}" dt="2024-07-05T09:43:38.684" v="909" actId="14100"/>
          <ac:spMkLst>
            <pc:docMk/>
            <pc:sldMk cId="4107977451" sldId="318"/>
            <ac:spMk id="12" creationId="{954735D1-4C3C-FFB7-C8F3-5123EA2BF6A7}"/>
          </ac:spMkLst>
        </pc:spChg>
        <pc:spChg chg="add mod">
          <ac:chgData name="Adriano Izzi" userId="f1bc9185-ca22-4ec7-83ca-ad13c1b991c6" providerId="ADAL" clId="{C265D63C-EB7F-4AEB-9D3A-E5708BFAF794}" dt="2024-07-05T09:43:38.684" v="909" actId="14100"/>
          <ac:spMkLst>
            <pc:docMk/>
            <pc:sldMk cId="4107977451" sldId="318"/>
            <ac:spMk id="13" creationId="{6FB3B2DB-756F-D81B-8C03-D332AA7E13E2}"/>
          </ac:spMkLst>
        </pc:spChg>
        <pc:spChg chg="add mod">
          <ac:chgData name="Adriano Izzi" userId="f1bc9185-ca22-4ec7-83ca-ad13c1b991c6" providerId="ADAL" clId="{C265D63C-EB7F-4AEB-9D3A-E5708BFAF794}" dt="2024-07-05T09:44:07.260" v="932" actId="767"/>
          <ac:spMkLst>
            <pc:docMk/>
            <pc:sldMk cId="4107977451" sldId="318"/>
            <ac:spMk id="14" creationId="{963A1DFC-425B-15F8-9809-AFF45A468F26}"/>
          </ac:spMkLst>
        </pc:spChg>
        <pc:spChg chg="add mod">
          <ac:chgData name="Adriano Izzi" userId="f1bc9185-ca22-4ec7-83ca-ad13c1b991c6" providerId="ADAL" clId="{C265D63C-EB7F-4AEB-9D3A-E5708BFAF794}" dt="2024-07-05T09:45:08.261" v="948" actId="13926"/>
          <ac:spMkLst>
            <pc:docMk/>
            <pc:sldMk cId="4107977451" sldId="318"/>
            <ac:spMk id="15" creationId="{7893B198-C13E-6331-706F-79D011FCC385}"/>
          </ac:spMkLst>
        </pc:spChg>
        <pc:spChg chg="add mod">
          <ac:chgData name="Adriano Izzi" userId="f1bc9185-ca22-4ec7-83ca-ad13c1b991c6" providerId="ADAL" clId="{C265D63C-EB7F-4AEB-9D3A-E5708BFAF794}" dt="2024-07-05T09:45:18.792" v="953" actId="20577"/>
          <ac:spMkLst>
            <pc:docMk/>
            <pc:sldMk cId="4107977451" sldId="318"/>
            <ac:spMk id="16" creationId="{C9F17FB8-0EBD-10EB-E8DA-579ED04AFB3A}"/>
          </ac:spMkLst>
        </pc:spChg>
        <pc:spChg chg="add mod">
          <ac:chgData name="Adriano Izzi" userId="f1bc9185-ca22-4ec7-83ca-ad13c1b991c6" providerId="ADAL" clId="{C265D63C-EB7F-4AEB-9D3A-E5708BFAF794}" dt="2024-07-05T09:45:28.977" v="957" actId="20577"/>
          <ac:spMkLst>
            <pc:docMk/>
            <pc:sldMk cId="4107977451" sldId="318"/>
            <ac:spMk id="17" creationId="{D55F1111-F590-5ED6-4F9C-1350F4256DA1}"/>
          </ac:spMkLst>
        </pc:spChg>
        <pc:spChg chg="add mod">
          <ac:chgData name="Adriano Izzi" userId="f1bc9185-ca22-4ec7-83ca-ad13c1b991c6" providerId="ADAL" clId="{C265D63C-EB7F-4AEB-9D3A-E5708BFAF794}" dt="2024-07-05T09:45:49.067" v="962" actId="1076"/>
          <ac:spMkLst>
            <pc:docMk/>
            <pc:sldMk cId="4107977451" sldId="318"/>
            <ac:spMk id="18" creationId="{A191F06D-D185-B5B9-4BB5-34EE9970858C}"/>
          </ac:spMkLst>
        </pc:spChg>
        <pc:spChg chg="mod">
          <ac:chgData name="Adriano Izzi" userId="f1bc9185-ca22-4ec7-83ca-ad13c1b991c6" providerId="ADAL" clId="{C265D63C-EB7F-4AEB-9D3A-E5708BFAF794}" dt="2024-07-05T10:11:32.758" v="2583"/>
          <ac:spMkLst>
            <pc:docMk/>
            <pc:sldMk cId="4107977451" sldId="318"/>
            <ac:spMk id="517" creationId="{00000000-0000-0000-0000-000000000000}"/>
          </ac:spMkLst>
        </pc:spChg>
        <pc:spChg chg="mod">
          <ac:chgData name="Adriano Izzi" userId="f1bc9185-ca22-4ec7-83ca-ad13c1b991c6" providerId="ADAL" clId="{C265D63C-EB7F-4AEB-9D3A-E5708BFAF794}" dt="2024-07-05T09:36:51.311" v="693" actId="20577"/>
          <ac:spMkLst>
            <pc:docMk/>
            <pc:sldMk cId="4107977451" sldId="318"/>
            <ac:spMk id="592" creationId="{19815F1A-472F-3D11-A10F-1EB7C7B85A22}"/>
          </ac:spMkLst>
        </pc:spChg>
        <pc:grpChg chg="del">
          <ac:chgData name="Adriano Izzi" userId="f1bc9185-ca22-4ec7-83ca-ad13c1b991c6" providerId="ADAL" clId="{C265D63C-EB7F-4AEB-9D3A-E5708BFAF794}" dt="2024-07-05T09:26:09.560" v="126" actId="478"/>
          <ac:grpSpMkLst>
            <pc:docMk/>
            <pc:sldMk cId="4107977451" sldId="318"/>
            <ac:grpSpMk id="32" creationId="{E6B39B6A-7192-108E-E1EA-56CA06151A35}"/>
          </ac:grpSpMkLst>
        </pc:grpChg>
        <pc:grpChg chg="del">
          <ac:chgData name="Adriano Izzi" userId="f1bc9185-ca22-4ec7-83ca-ad13c1b991c6" providerId="ADAL" clId="{C265D63C-EB7F-4AEB-9D3A-E5708BFAF794}" dt="2024-07-05T09:26:13.705" v="127" actId="478"/>
          <ac:grpSpMkLst>
            <pc:docMk/>
            <pc:sldMk cId="4107977451" sldId="318"/>
            <ac:grpSpMk id="43" creationId="{77C6AE8F-987C-F7EA-0C8A-293AC59ADFF3}"/>
          </ac:grpSpMkLst>
        </pc:grpChg>
        <pc:grpChg chg="del">
          <ac:chgData name="Adriano Izzi" userId="f1bc9185-ca22-4ec7-83ca-ad13c1b991c6" providerId="ADAL" clId="{C265D63C-EB7F-4AEB-9D3A-E5708BFAF794}" dt="2024-07-05T09:26:18.682" v="129" actId="478"/>
          <ac:grpSpMkLst>
            <pc:docMk/>
            <pc:sldMk cId="4107977451" sldId="318"/>
            <ac:grpSpMk id="55" creationId="{C80C61DB-050F-9889-3B36-7BAB3F35808B}"/>
          </ac:grpSpMkLst>
        </pc:grpChg>
        <pc:grpChg chg="mod">
          <ac:chgData name="Adriano Izzi" userId="f1bc9185-ca22-4ec7-83ca-ad13c1b991c6" providerId="ADAL" clId="{C265D63C-EB7F-4AEB-9D3A-E5708BFAF794}" dt="2024-07-05T09:26:37.945" v="134" actId="1076"/>
          <ac:grpSpMkLst>
            <pc:docMk/>
            <pc:sldMk cId="4107977451" sldId="318"/>
            <ac:grpSpMk id="528" creationId="{00000000-0000-0000-0000-000000000000}"/>
          </ac:grpSpMkLst>
        </pc:grpChg>
        <pc:grpChg chg="del">
          <ac:chgData name="Adriano Izzi" userId="f1bc9185-ca22-4ec7-83ca-ad13c1b991c6" providerId="ADAL" clId="{C265D63C-EB7F-4AEB-9D3A-E5708BFAF794}" dt="2024-07-05T09:26:34.179" v="133" actId="478"/>
          <ac:grpSpMkLst>
            <pc:docMk/>
            <pc:sldMk cId="4107977451" sldId="318"/>
            <ac:grpSpMk id="531" creationId="{00000000-0000-0000-0000-000000000000}"/>
          </ac:grpSpMkLst>
        </pc:grpChg>
        <pc:grpChg chg="del">
          <ac:chgData name="Adriano Izzi" userId="f1bc9185-ca22-4ec7-83ca-ad13c1b991c6" providerId="ADAL" clId="{C265D63C-EB7F-4AEB-9D3A-E5708BFAF794}" dt="2024-07-05T09:26:13.705" v="127" actId="478"/>
          <ac:grpSpMkLst>
            <pc:docMk/>
            <pc:sldMk cId="4107977451" sldId="318"/>
            <ac:grpSpMk id="547" creationId="{3EE0D254-79F9-0461-D7C8-0E06212E75A4}"/>
          </ac:grpSpMkLst>
        </pc:grpChg>
        <pc:grpChg chg="del">
          <ac:chgData name="Adriano Izzi" userId="f1bc9185-ca22-4ec7-83ca-ad13c1b991c6" providerId="ADAL" clId="{C265D63C-EB7F-4AEB-9D3A-E5708BFAF794}" dt="2024-07-05T09:26:13.705" v="127" actId="478"/>
          <ac:grpSpMkLst>
            <pc:docMk/>
            <pc:sldMk cId="4107977451" sldId="318"/>
            <ac:grpSpMk id="593" creationId="{360EF53C-CA5D-9D62-CCB4-C1F7C4B34C56}"/>
          </ac:grpSpMkLst>
        </pc:grpChg>
        <pc:grpChg chg="del">
          <ac:chgData name="Adriano Izzi" userId="f1bc9185-ca22-4ec7-83ca-ad13c1b991c6" providerId="ADAL" clId="{C265D63C-EB7F-4AEB-9D3A-E5708BFAF794}" dt="2024-07-05T09:26:18.682" v="129" actId="478"/>
          <ac:grpSpMkLst>
            <pc:docMk/>
            <pc:sldMk cId="4107977451" sldId="318"/>
            <ac:grpSpMk id="604" creationId="{937EBB62-5B9C-43D2-530A-10847805F934}"/>
          </ac:grpSpMkLst>
        </pc:grpChg>
        <pc:picChg chg="del">
          <ac:chgData name="Adriano Izzi" userId="f1bc9185-ca22-4ec7-83ca-ad13c1b991c6" providerId="ADAL" clId="{C265D63C-EB7F-4AEB-9D3A-E5708BFAF794}" dt="2024-07-05T09:26:13.705" v="127" actId="478"/>
          <ac:picMkLst>
            <pc:docMk/>
            <pc:sldMk cId="4107977451" sldId="318"/>
            <ac:picMk id="589" creationId="{4E293D45-4E04-680F-17AC-A40FA1FF98C7}"/>
          </ac:picMkLst>
        </pc:picChg>
        <pc:picChg chg="del">
          <ac:chgData name="Adriano Izzi" userId="f1bc9185-ca22-4ec7-83ca-ad13c1b991c6" providerId="ADAL" clId="{C265D63C-EB7F-4AEB-9D3A-E5708BFAF794}" dt="2024-07-05T09:26:13.705" v="127" actId="478"/>
          <ac:picMkLst>
            <pc:docMk/>
            <pc:sldMk cId="4107977451" sldId="318"/>
            <ac:picMk id="590" creationId="{02F35240-717C-C81E-844E-1CA31548E3F7}"/>
          </ac:picMkLst>
        </pc:picChg>
        <pc:picChg chg="del">
          <ac:chgData name="Adriano Izzi" userId="f1bc9185-ca22-4ec7-83ca-ad13c1b991c6" providerId="ADAL" clId="{C265D63C-EB7F-4AEB-9D3A-E5708BFAF794}" dt="2024-07-05T09:26:18.682" v="129" actId="478"/>
          <ac:picMkLst>
            <pc:docMk/>
            <pc:sldMk cId="4107977451" sldId="318"/>
            <ac:picMk id="591" creationId="{8A897E47-B96B-3D27-C767-C75BD1F091C5}"/>
          </ac:picMkLst>
        </pc:picChg>
        <pc:picChg chg="del">
          <ac:chgData name="Adriano Izzi" userId="f1bc9185-ca22-4ec7-83ca-ad13c1b991c6" providerId="ADAL" clId="{C265D63C-EB7F-4AEB-9D3A-E5708BFAF794}" dt="2024-07-05T09:26:18.682" v="129" actId="478"/>
          <ac:picMkLst>
            <pc:docMk/>
            <pc:sldMk cId="4107977451" sldId="318"/>
            <ac:picMk id="618" creationId="{C4A9A1BE-F2FB-9287-3092-E5D969B8BC63}"/>
          </ac:picMkLst>
        </pc:picChg>
        <pc:picChg chg="del">
          <ac:chgData name="Adriano Izzi" userId="f1bc9185-ca22-4ec7-83ca-ad13c1b991c6" providerId="ADAL" clId="{C265D63C-EB7F-4AEB-9D3A-E5708BFAF794}" dt="2024-07-05T09:26:13.705" v="127" actId="478"/>
          <ac:picMkLst>
            <pc:docMk/>
            <pc:sldMk cId="4107977451" sldId="318"/>
            <ac:picMk id="1026" creationId="{0B5B254B-6E90-95CF-19B3-9457B2998F61}"/>
          </ac:picMkLst>
        </pc:picChg>
        <pc:cxnChg chg="add del mod">
          <ac:chgData name="Adriano Izzi" userId="f1bc9185-ca22-4ec7-83ca-ad13c1b991c6" providerId="ADAL" clId="{C265D63C-EB7F-4AEB-9D3A-E5708BFAF794}" dt="2024-07-05T09:37:39.784" v="713" actId="11529"/>
          <ac:cxnSpMkLst>
            <pc:docMk/>
            <pc:sldMk cId="4107977451" sldId="318"/>
            <ac:cxnSpMk id="11" creationId="{37AC18A5-51C7-FA07-1286-D74393DEDF83}"/>
          </ac:cxnSpMkLst>
        </pc:cxnChg>
        <pc:cxnChg chg="del">
          <ac:chgData name="Adriano Izzi" userId="f1bc9185-ca22-4ec7-83ca-ad13c1b991c6" providerId="ADAL" clId="{C265D63C-EB7F-4AEB-9D3A-E5708BFAF794}" dt="2024-07-05T09:26:13.705" v="127" actId="478"/>
          <ac:cxnSpMkLst>
            <pc:docMk/>
            <pc:sldMk cId="4107977451" sldId="318"/>
            <ac:cxnSpMk id="576" creationId="{A5FEF8AE-6C20-ACCA-7D5D-AAF1FB8A68A7}"/>
          </ac:cxnSpMkLst>
        </pc:cxnChg>
        <pc:cxnChg chg="del">
          <ac:chgData name="Adriano Izzi" userId="f1bc9185-ca22-4ec7-83ca-ad13c1b991c6" providerId="ADAL" clId="{C265D63C-EB7F-4AEB-9D3A-E5708BFAF794}" dt="2024-07-05T09:26:13.705" v="127" actId="478"/>
          <ac:cxnSpMkLst>
            <pc:docMk/>
            <pc:sldMk cId="4107977451" sldId="318"/>
            <ac:cxnSpMk id="578" creationId="{DD2EC95B-4157-F4BA-899A-C14C9F666D8F}"/>
          </ac:cxnSpMkLst>
        </pc:cxnChg>
        <pc:cxnChg chg="del">
          <ac:chgData name="Adriano Izzi" userId="f1bc9185-ca22-4ec7-83ca-ad13c1b991c6" providerId="ADAL" clId="{C265D63C-EB7F-4AEB-9D3A-E5708BFAF794}" dt="2024-07-05T09:26:13.705" v="127" actId="478"/>
          <ac:cxnSpMkLst>
            <pc:docMk/>
            <pc:sldMk cId="4107977451" sldId="318"/>
            <ac:cxnSpMk id="581" creationId="{1825205E-C117-590A-E2DC-918CAF85EAD1}"/>
          </ac:cxnSpMkLst>
        </pc:cxnChg>
        <pc:cxnChg chg="del">
          <ac:chgData name="Adriano Izzi" userId="f1bc9185-ca22-4ec7-83ca-ad13c1b991c6" providerId="ADAL" clId="{C265D63C-EB7F-4AEB-9D3A-E5708BFAF794}" dt="2024-07-05T09:26:18.682" v="129" actId="478"/>
          <ac:cxnSpMkLst>
            <pc:docMk/>
            <pc:sldMk cId="4107977451" sldId="318"/>
            <ac:cxnSpMk id="584" creationId="{71E15E24-7E46-1869-20CA-24C6C49BB974}"/>
          </ac:cxnSpMkLst>
        </pc:cxnChg>
        <pc:cxnChg chg="del">
          <ac:chgData name="Adriano Izzi" userId="f1bc9185-ca22-4ec7-83ca-ad13c1b991c6" providerId="ADAL" clId="{C265D63C-EB7F-4AEB-9D3A-E5708BFAF794}" dt="2024-07-05T09:26:18.682" v="129" actId="478"/>
          <ac:cxnSpMkLst>
            <pc:docMk/>
            <pc:sldMk cId="4107977451" sldId="318"/>
            <ac:cxnSpMk id="615" creationId="{ADB505BF-4955-4595-E5DB-92A2E9A51A3A}"/>
          </ac:cxnSpMkLst>
        </pc:cxnChg>
      </pc:sldChg>
      <pc:sldChg chg="addSp delSp modSp add mod">
        <pc:chgData name="Adriano Izzi" userId="f1bc9185-ca22-4ec7-83ca-ad13c1b991c6" providerId="ADAL" clId="{C265D63C-EB7F-4AEB-9D3A-E5708BFAF794}" dt="2024-07-09T13:39:04.887" v="5469" actId="1076"/>
        <pc:sldMkLst>
          <pc:docMk/>
          <pc:sldMk cId="3105716200" sldId="319"/>
        </pc:sldMkLst>
        <pc:spChg chg="add mod">
          <ac:chgData name="Adriano Izzi" userId="f1bc9185-ca22-4ec7-83ca-ad13c1b991c6" providerId="ADAL" clId="{C265D63C-EB7F-4AEB-9D3A-E5708BFAF794}" dt="2024-07-09T13:38:14.804" v="5446" actId="207"/>
          <ac:spMkLst>
            <pc:docMk/>
            <pc:sldMk cId="3105716200" sldId="319"/>
            <ac:spMk id="2" creationId="{33738FB9-D9E6-197F-53EF-C4C5FE49DA40}"/>
          </ac:spMkLst>
        </pc:spChg>
        <pc:spChg chg="add mod">
          <ac:chgData name="Adriano Izzi" userId="f1bc9185-ca22-4ec7-83ca-ad13c1b991c6" providerId="ADAL" clId="{C265D63C-EB7F-4AEB-9D3A-E5708BFAF794}" dt="2024-07-05T09:40:40.185" v="761" actId="1076"/>
          <ac:spMkLst>
            <pc:docMk/>
            <pc:sldMk cId="3105716200" sldId="319"/>
            <ac:spMk id="3" creationId="{9E88479B-7307-960E-685D-3059AB5F3C36}"/>
          </ac:spMkLst>
        </pc:spChg>
        <pc:spChg chg="add del mod">
          <ac:chgData name="Adriano Izzi" userId="f1bc9185-ca22-4ec7-83ca-ad13c1b991c6" providerId="ADAL" clId="{C265D63C-EB7F-4AEB-9D3A-E5708BFAF794}" dt="2024-07-09T13:38:10.503" v="5445" actId="478"/>
          <ac:spMkLst>
            <pc:docMk/>
            <pc:sldMk cId="3105716200" sldId="319"/>
            <ac:spMk id="3" creationId="{A31EA5F1-DEC9-E922-F5AC-81810426F840}"/>
          </ac:spMkLst>
        </pc:spChg>
        <pc:spChg chg="add mod">
          <ac:chgData name="Adriano Izzi" userId="f1bc9185-ca22-4ec7-83ca-ad13c1b991c6" providerId="ADAL" clId="{C265D63C-EB7F-4AEB-9D3A-E5708BFAF794}" dt="2024-07-05T09:40:36.828" v="752" actId="1076"/>
          <ac:spMkLst>
            <pc:docMk/>
            <pc:sldMk cId="3105716200" sldId="319"/>
            <ac:spMk id="4" creationId="{35E7652F-B59F-FEEB-5528-454FFA79582F}"/>
          </ac:spMkLst>
        </pc:spChg>
        <pc:spChg chg="add mod">
          <ac:chgData name="Adriano Izzi" userId="f1bc9185-ca22-4ec7-83ca-ad13c1b991c6" providerId="ADAL" clId="{C265D63C-EB7F-4AEB-9D3A-E5708BFAF794}" dt="2024-07-09T13:38:50.213" v="5465" actId="1076"/>
          <ac:spMkLst>
            <pc:docMk/>
            <pc:sldMk cId="3105716200" sldId="319"/>
            <ac:spMk id="4" creationId="{928A8189-99D3-F0FE-9E72-7544A0447C6F}"/>
          </ac:spMkLst>
        </pc:spChg>
        <pc:spChg chg="add del mod">
          <ac:chgData name="Adriano Izzi" userId="f1bc9185-ca22-4ec7-83ca-ad13c1b991c6" providerId="ADAL" clId="{C265D63C-EB7F-4AEB-9D3A-E5708BFAF794}" dt="2024-07-09T13:38:42.348" v="5463" actId="478"/>
          <ac:spMkLst>
            <pc:docMk/>
            <pc:sldMk cId="3105716200" sldId="319"/>
            <ac:spMk id="5" creationId="{3BCC1634-5446-505D-72F8-776AB4A72F7C}"/>
          </ac:spMkLst>
        </pc:spChg>
        <pc:spChg chg="mod">
          <ac:chgData name="Adriano Izzi" userId="f1bc9185-ca22-4ec7-83ca-ad13c1b991c6" providerId="ADAL" clId="{C265D63C-EB7F-4AEB-9D3A-E5708BFAF794}" dt="2024-07-05T09:42:12.190" v="800" actId="1076"/>
          <ac:spMkLst>
            <pc:docMk/>
            <pc:sldMk cId="3105716200" sldId="319"/>
            <ac:spMk id="9" creationId="{AFE98A39-44F0-5F37-3362-6AF5123AD672}"/>
          </ac:spMkLst>
        </pc:spChg>
        <pc:spChg chg="add mod">
          <ac:chgData name="Adriano Izzi" userId="f1bc9185-ca22-4ec7-83ca-ad13c1b991c6" providerId="ADAL" clId="{C265D63C-EB7F-4AEB-9D3A-E5708BFAF794}" dt="2024-07-09T13:38:37.988" v="5462" actId="404"/>
          <ac:spMkLst>
            <pc:docMk/>
            <pc:sldMk cId="3105716200" sldId="319"/>
            <ac:spMk id="10" creationId="{3695E1C4-C0EB-2CCC-E445-3DDEFF866229}"/>
          </ac:spMkLst>
        </pc:spChg>
        <pc:spChg chg="add mod">
          <ac:chgData name="Adriano Izzi" userId="f1bc9185-ca22-4ec7-83ca-ad13c1b991c6" providerId="ADAL" clId="{C265D63C-EB7F-4AEB-9D3A-E5708BFAF794}" dt="2024-07-05T09:46:02.267" v="963"/>
          <ac:spMkLst>
            <pc:docMk/>
            <pc:sldMk cId="3105716200" sldId="319"/>
            <ac:spMk id="11" creationId="{14B6E054-DA14-74A0-74AB-DE86987610B3}"/>
          </ac:spMkLst>
        </pc:spChg>
        <pc:spChg chg="mod">
          <ac:chgData name="Adriano Izzi" userId="f1bc9185-ca22-4ec7-83ca-ad13c1b991c6" providerId="ADAL" clId="{C265D63C-EB7F-4AEB-9D3A-E5708BFAF794}" dt="2024-07-09T13:38:03.181" v="5443" actId="207"/>
          <ac:spMkLst>
            <pc:docMk/>
            <pc:sldMk cId="3105716200" sldId="319"/>
            <ac:spMk id="12" creationId="{954735D1-4C3C-FFB7-C8F3-5123EA2BF6A7}"/>
          </ac:spMkLst>
        </pc:spChg>
        <pc:spChg chg="add mod">
          <ac:chgData name="Adriano Izzi" userId="f1bc9185-ca22-4ec7-83ca-ad13c1b991c6" providerId="ADAL" clId="{C265D63C-EB7F-4AEB-9D3A-E5708BFAF794}" dt="2024-07-09T13:38:57.913" v="5467" actId="1076"/>
          <ac:spMkLst>
            <pc:docMk/>
            <pc:sldMk cId="3105716200" sldId="319"/>
            <ac:spMk id="13" creationId="{57EFA1B1-69EC-A364-8C82-423BFA7E46C2}"/>
          </ac:spMkLst>
        </pc:spChg>
        <pc:spChg chg="del mod">
          <ac:chgData name="Adriano Izzi" userId="f1bc9185-ca22-4ec7-83ca-ad13c1b991c6" providerId="ADAL" clId="{C265D63C-EB7F-4AEB-9D3A-E5708BFAF794}" dt="2024-07-05T10:17:51.860" v="2641" actId="478"/>
          <ac:spMkLst>
            <pc:docMk/>
            <pc:sldMk cId="3105716200" sldId="319"/>
            <ac:spMk id="13" creationId="{6FB3B2DB-756F-D81B-8C03-D332AA7E13E2}"/>
          </ac:spMkLst>
        </pc:spChg>
        <pc:spChg chg="add mod">
          <ac:chgData name="Adriano Izzi" userId="f1bc9185-ca22-4ec7-83ca-ad13c1b991c6" providerId="ADAL" clId="{C265D63C-EB7F-4AEB-9D3A-E5708BFAF794}" dt="2024-07-05T09:46:02.267" v="963"/>
          <ac:spMkLst>
            <pc:docMk/>
            <pc:sldMk cId="3105716200" sldId="319"/>
            <ac:spMk id="14" creationId="{791DABC4-3011-FBB6-C8D5-094522D6B13A}"/>
          </ac:spMkLst>
        </pc:spChg>
        <pc:spChg chg="add mod">
          <ac:chgData name="Adriano Izzi" userId="f1bc9185-ca22-4ec7-83ca-ad13c1b991c6" providerId="ADAL" clId="{C265D63C-EB7F-4AEB-9D3A-E5708BFAF794}" dt="2024-07-05T09:46:02.267" v="963"/>
          <ac:spMkLst>
            <pc:docMk/>
            <pc:sldMk cId="3105716200" sldId="319"/>
            <ac:spMk id="15" creationId="{59255D75-C8EA-9EF1-3117-E6BE468660B0}"/>
          </ac:spMkLst>
        </pc:spChg>
        <pc:spChg chg="add mod">
          <ac:chgData name="Adriano Izzi" userId="f1bc9185-ca22-4ec7-83ca-ad13c1b991c6" providerId="ADAL" clId="{C265D63C-EB7F-4AEB-9D3A-E5708BFAF794}" dt="2024-07-05T09:46:02.267" v="963"/>
          <ac:spMkLst>
            <pc:docMk/>
            <pc:sldMk cId="3105716200" sldId="319"/>
            <ac:spMk id="16" creationId="{D0F0D793-5B79-93AB-3D70-517205B5D444}"/>
          </ac:spMkLst>
        </pc:spChg>
        <pc:spChg chg="add mod">
          <ac:chgData name="Adriano Izzi" userId="f1bc9185-ca22-4ec7-83ca-ad13c1b991c6" providerId="ADAL" clId="{C265D63C-EB7F-4AEB-9D3A-E5708BFAF794}" dt="2024-07-09T13:39:04.887" v="5469" actId="1076"/>
          <ac:spMkLst>
            <pc:docMk/>
            <pc:sldMk cId="3105716200" sldId="319"/>
            <ac:spMk id="17" creationId="{D63A96F0-772A-3837-AD75-20EAFCFADC74}"/>
          </ac:spMkLst>
        </pc:spChg>
        <pc:spChg chg="mod">
          <ac:chgData name="Adriano Izzi" userId="f1bc9185-ca22-4ec7-83ca-ad13c1b991c6" providerId="ADAL" clId="{C265D63C-EB7F-4AEB-9D3A-E5708BFAF794}" dt="2024-07-05T10:11:28.898" v="2582"/>
          <ac:spMkLst>
            <pc:docMk/>
            <pc:sldMk cId="3105716200" sldId="319"/>
            <ac:spMk id="517" creationId="{00000000-0000-0000-0000-000000000000}"/>
          </ac:spMkLst>
        </pc:spChg>
        <pc:spChg chg="mod">
          <ac:chgData name="Adriano Izzi" userId="f1bc9185-ca22-4ec7-83ca-ad13c1b991c6" providerId="ADAL" clId="{C265D63C-EB7F-4AEB-9D3A-E5708BFAF794}" dt="2024-07-09T13:37:44.511" v="5442" actId="20577"/>
          <ac:spMkLst>
            <pc:docMk/>
            <pc:sldMk cId="3105716200" sldId="319"/>
            <ac:spMk id="592" creationId="{19815F1A-472F-3D11-A10F-1EB7C7B85A22}"/>
          </ac:spMkLst>
        </pc:spChg>
      </pc:sldChg>
      <pc:sldChg chg="addSp modSp add del mod">
        <pc:chgData name="Adriano Izzi" userId="f1bc9185-ca22-4ec7-83ca-ad13c1b991c6" providerId="ADAL" clId="{C265D63C-EB7F-4AEB-9D3A-E5708BFAF794}" dt="2024-07-05T09:46:53.335" v="974"/>
        <pc:sldMkLst>
          <pc:docMk/>
          <pc:sldMk cId="972485297" sldId="320"/>
        </pc:sldMkLst>
        <pc:spChg chg="add mod">
          <ac:chgData name="Adriano Izzi" userId="f1bc9185-ca22-4ec7-83ca-ad13c1b991c6" providerId="ADAL" clId="{C265D63C-EB7F-4AEB-9D3A-E5708BFAF794}" dt="2024-07-05T09:46:51.013" v="973" actId="1076"/>
          <ac:spMkLst>
            <pc:docMk/>
            <pc:sldMk cId="972485297" sldId="320"/>
            <ac:spMk id="3" creationId="{FFD7A5E5-A4B0-A374-8A53-59B9B20F87AE}"/>
          </ac:spMkLst>
        </pc:spChg>
        <pc:spChg chg="mod">
          <ac:chgData name="Adriano Izzi" userId="f1bc9185-ca22-4ec7-83ca-ad13c1b991c6" providerId="ADAL" clId="{C265D63C-EB7F-4AEB-9D3A-E5708BFAF794}" dt="2024-07-05T09:46:49.820" v="971" actId="14100"/>
          <ac:spMkLst>
            <pc:docMk/>
            <pc:sldMk cId="972485297" sldId="320"/>
            <ac:spMk id="5" creationId="{3BCC1634-5446-505D-72F8-776AB4A72F7C}"/>
          </ac:spMkLst>
        </pc:spChg>
        <pc:spChg chg="mod">
          <ac:chgData name="Adriano Izzi" userId="f1bc9185-ca22-4ec7-83ca-ad13c1b991c6" providerId="ADAL" clId="{C265D63C-EB7F-4AEB-9D3A-E5708BFAF794}" dt="2024-07-05T09:46:47.483" v="970" actId="1076"/>
          <ac:spMkLst>
            <pc:docMk/>
            <pc:sldMk cId="972485297" sldId="320"/>
            <ac:spMk id="9" creationId="{AFE98A39-44F0-5F37-3362-6AF5123AD672}"/>
          </ac:spMkLst>
        </pc:spChg>
      </pc:sldChg>
      <pc:sldChg chg="addSp delSp modSp add del mod">
        <pc:chgData name="Adriano Izzi" userId="f1bc9185-ca22-4ec7-83ca-ad13c1b991c6" providerId="ADAL" clId="{C265D63C-EB7F-4AEB-9D3A-E5708BFAF794}" dt="2024-07-09T13:40:07.752" v="5475" actId="47"/>
        <pc:sldMkLst>
          <pc:docMk/>
          <pc:sldMk cId="4135631620" sldId="320"/>
        </pc:sldMkLst>
        <pc:spChg chg="add mod">
          <ac:chgData name="Adriano Izzi" userId="f1bc9185-ca22-4ec7-83ca-ad13c1b991c6" providerId="ADAL" clId="{C265D63C-EB7F-4AEB-9D3A-E5708BFAF794}" dt="2024-07-05T09:47:57.743" v="983" actId="1076"/>
          <ac:spMkLst>
            <pc:docMk/>
            <pc:sldMk cId="4135631620" sldId="320"/>
            <ac:spMk id="3" creationId="{EFB8BC51-D299-EFEF-292F-0431F3F78220}"/>
          </ac:spMkLst>
        </pc:spChg>
        <pc:spChg chg="add mod">
          <ac:chgData name="Adriano Izzi" userId="f1bc9185-ca22-4ec7-83ca-ad13c1b991c6" providerId="ADAL" clId="{C265D63C-EB7F-4AEB-9D3A-E5708BFAF794}" dt="2024-07-05T09:48:06.358" v="984" actId="1076"/>
          <ac:spMkLst>
            <pc:docMk/>
            <pc:sldMk cId="4135631620" sldId="320"/>
            <ac:spMk id="4" creationId="{62A05D4C-427B-D582-B50F-C501BEE7BCB4}"/>
          </ac:spMkLst>
        </pc:spChg>
        <pc:spChg chg="mod">
          <ac:chgData name="Adriano Izzi" userId="f1bc9185-ca22-4ec7-83ca-ad13c1b991c6" providerId="ADAL" clId="{C265D63C-EB7F-4AEB-9D3A-E5708BFAF794}" dt="2024-07-05T09:47:43.402" v="981" actId="1076"/>
          <ac:spMkLst>
            <pc:docMk/>
            <pc:sldMk cId="4135631620" sldId="320"/>
            <ac:spMk id="10" creationId="{3695E1C4-C0EB-2CCC-E445-3DDEFF866229}"/>
          </ac:spMkLst>
        </pc:spChg>
        <pc:spChg chg="del">
          <ac:chgData name="Adriano Izzi" userId="f1bc9185-ca22-4ec7-83ca-ad13c1b991c6" providerId="ADAL" clId="{C265D63C-EB7F-4AEB-9D3A-E5708BFAF794}" dt="2024-07-05T10:17:47.575" v="2640" actId="478"/>
          <ac:spMkLst>
            <pc:docMk/>
            <pc:sldMk cId="4135631620" sldId="320"/>
            <ac:spMk id="13" creationId="{6FB3B2DB-756F-D81B-8C03-D332AA7E13E2}"/>
          </ac:spMkLst>
        </pc:spChg>
        <pc:spChg chg="add mod">
          <ac:chgData name="Adriano Izzi" userId="f1bc9185-ca22-4ec7-83ca-ad13c1b991c6" providerId="ADAL" clId="{C265D63C-EB7F-4AEB-9D3A-E5708BFAF794}" dt="2024-07-05T09:48:13.625" v="986" actId="1076"/>
          <ac:spMkLst>
            <pc:docMk/>
            <pc:sldMk cId="4135631620" sldId="320"/>
            <ac:spMk id="17" creationId="{10FE3DB5-FD51-16F5-C0D7-5EC181CD9D62}"/>
          </ac:spMkLst>
        </pc:spChg>
        <pc:spChg chg="mod">
          <ac:chgData name="Adriano Izzi" userId="f1bc9185-ca22-4ec7-83ca-ad13c1b991c6" providerId="ADAL" clId="{C265D63C-EB7F-4AEB-9D3A-E5708BFAF794}" dt="2024-07-05T09:59:17.290" v="1461"/>
          <ac:spMkLst>
            <pc:docMk/>
            <pc:sldMk cId="4135631620" sldId="320"/>
            <ac:spMk id="517" creationId="{00000000-0000-0000-0000-000000000000}"/>
          </ac:spMkLst>
        </pc:spChg>
      </pc:sldChg>
      <pc:sldChg chg="addSp delSp modSp add del mod">
        <pc:chgData name="Adriano Izzi" userId="f1bc9185-ca22-4ec7-83ca-ad13c1b991c6" providerId="ADAL" clId="{C265D63C-EB7F-4AEB-9D3A-E5708BFAF794}" dt="2024-07-09T13:40:09.451" v="5476" actId="47"/>
        <pc:sldMkLst>
          <pc:docMk/>
          <pc:sldMk cId="887134615" sldId="321"/>
        </pc:sldMkLst>
        <pc:spChg chg="del">
          <ac:chgData name="Adriano Izzi" userId="f1bc9185-ca22-4ec7-83ca-ad13c1b991c6" providerId="ADAL" clId="{C265D63C-EB7F-4AEB-9D3A-E5708BFAF794}" dt="2024-07-05T10:17:43.495" v="2639" actId="478"/>
          <ac:spMkLst>
            <pc:docMk/>
            <pc:sldMk cId="887134615" sldId="321"/>
            <ac:spMk id="13" creationId="{6FB3B2DB-756F-D81B-8C03-D332AA7E13E2}"/>
          </ac:spMkLst>
        </pc:spChg>
        <pc:spChg chg="add mod">
          <ac:chgData name="Adriano Izzi" userId="f1bc9185-ca22-4ec7-83ca-ad13c1b991c6" providerId="ADAL" clId="{C265D63C-EB7F-4AEB-9D3A-E5708BFAF794}" dt="2024-07-05T09:48:37.168" v="989" actId="1076"/>
          <ac:spMkLst>
            <pc:docMk/>
            <pc:sldMk cId="887134615" sldId="321"/>
            <ac:spMk id="18" creationId="{E467BACA-6F9B-28DF-9E84-9D59F9830CE0}"/>
          </ac:spMkLst>
        </pc:spChg>
        <pc:spChg chg="add mod">
          <ac:chgData name="Adriano Izzi" userId="f1bc9185-ca22-4ec7-83ca-ad13c1b991c6" providerId="ADAL" clId="{C265D63C-EB7F-4AEB-9D3A-E5708BFAF794}" dt="2024-07-05T09:48:41.911" v="990" actId="1076"/>
          <ac:spMkLst>
            <pc:docMk/>
            <pc:sldMk cId="887134615" sldId="321"/>
            <ac:spMk id="19" creationId="{B11EADDA-B61F-0E3D-C248-65255E8C4150}"/>
          </ac:spMkLst>
        </pc:spChg>
        <pc:spChg chg="add mod">
          <ac:chgData name="Adriano Izzi" userId="f1bc9185-ca22-4ec7-83ca-ad13c1b991c6" providerId="ADAL" clId="{C265D63C-EB7F-4AEB-9D3A-E5708BFAF794}" dt="2024-07-05T09:48:51.340" v="992" actId="1076"/>
          <ac:spMkLst>
            <pc:docMk/>
            <pc:sldMk cId="887134615" sldId="321"/>
            <ac:spMk id="20" creationId="{A7D9086E-92FC-53AD-16F8-EC3892340A3B}"/>
          </ac:spMkLst>
        </pc:spChg>
        <pc:spChg chg="mod">
          <ac:chgData name="Adriano Izzi" userId="f1bc9185-ca22-4ec7-83ca-ad13c1b991c6" providerId="ADAL" clId="{C265D63C-EB7F-4AEB-9D3A-E5708BFAF794}" dt="2024-07-05T10:11:26.560" v="2581"/>
          <ac:spMkLst>
            <pc:docMk/>
            <pc:sldMk cId="887134615" sldId="321"/>
            <ac:spMk id="517" creationId="{00000000-0000-0000-0000-000000000000}"/>
          </ac:spMkLst>
        </pc:spChg>
      </pc:sldChg>
      <pc:sldChg chg="addSp delSp modSp add mod">
        <pc:chgData name="Adriano Izzi" userId="f1bc9185-ca22-4ec7-83ca-ad13c1b991c6" providerId="ADAL" clId="{C265D63C-EB7F-4AEB-9D3A-E5708BFAF794}" dt="2024-07-09T13:42:48.616" v="5503" actId="1076"/>
        <pc:sldMkLst>
          <pc:docMk/>
          <pc:sldMk cId="829606113" sldId="322"/>
        </pc:sldMkLst>
        <pc:spChg chg="del">
          <ac:chgData name="Adriano Izzi" userId="f1bc9185-ca22-4ec7-83ca-ad13c1b991c6" providerId="ADAL" clId="{C265D63C-EB7F-4AEB-9D3A-E5708BFAF794}" dt="2024-07-09T13:42:35.418" v="5501" actId="478"/>
          <ac:spMkLst>
            <pc:docMk/>
            <pc:sldMk cId="829606113" sldId="322"/>
            <ac:spMk id="2" creationId="{33738FB9-D9E6-197F-53EF-C4C5FE49DA40}"/>
          </ac:spMkLst>
        </pc:spChg>
        <pc:spChg chg="del">
          <ac:chgData name="Adriano Izzi" userId="f1bc9185-ca22-4ec7-83ca-ad13c1b991c6" providerId="ADAL" clId="{C265D63C-EB7F-4AEB-9D3A-E5708BFAF794}" dt="2024-07-09T13:42:35.418" v="5501" actId="478"/>
          <ac:spMkLst>
            <pc:docMk/>
            <pc:sldMk cId="829606113" sldId="322"/>
            <ac:spMk id="3" creationId="{EFB8BC51-D299-EFEF-292F-0431F3F78220}"/>
          </ac:spMkLst>
        </pc:spChg>
        <pc:spChg chg="del">
          <ac:chgData name="Adriano Izzi" userId="f1bc9185-ca22-4ec7-83ca-ad13c1b991c6" providerId="ADAL" clId="{C265D63C-EB7F-4AEB-9D3A-E5708BFAF794}" dt="2024-07-09T13:42:35.418" v="5501" actId="478"/>
          <ac:spMkLst>
            <pc:docMk/>
            <pc:sldMk cId="829606113" sldId="322"/>
            <ac:spMk id="4" creationId="{62A05D4C-427B-D582-B50F-C501BEE7BCB4}"/>
          </ac:spMkLst>
        </pc:spChg>
        <pc:spChg chg="del">
          <ac:chgData name="Adriano Izzi" userId="f1bc9185-ca22-4ec7-83ca-ad13c1b991c6" providerId="ADAL" clId="{C265D63C-EB7F-4AEB-9D3A-E5708BFAF794}" dt="2024-07-09T13:42:35.418" v="5501" actId="478"/>
          <ac:spMkLst>
            <pc:docMk/>
            <pc:sldMk cId="829606113" sldId="322"/>
            <ac:spMk id="5" creationId="{3BCC1634-5446-505D-72F8-776AB4A72F7C}"/>
          </ac:spMkLst>
        </pc:spChg>
        <pc:spChg chg="del">
          <ac:chgData name="Adriano Izzi" userId="f1bc9185-ca22-4ec7-83ca-ad13c1b991c6" providerId="ADAL" clId="{C265D63C-EB7F-4AEB-9D3A-E5708BFAF794}" dt="2024-07-09T13:42:35.418" v="5501" actId="478"/>
          <ac:spMkLst>
            <pc:docMk/>
            <pc:sldMk cId="829606113" sldId="322"/>
            <ac:spMk id="10" creationId="{3695E1C4-C0EB-2CCC-E445-3DDEFF866229}"/>
          </ac:spMkLst>
        </pc:spChg>
        <pc:spChg chg="del">
          <ac:chgData name="Adriano Izzi" userId="f1bc9185-ca22-4ec7-83ca-ad13c1b991c6" providerId="ADAL" clId="{C265D63C-EB7F-4AEB-9D3A-E5708BFAF794}" dt="2024-07-09T13:42:35.418" v="5501" actId="478"/>
          <ac:spMkLst>
            <pc:docMk/>
            <pc:sldMk cId="829606113" sldId="322"/>
            <ac:spMk id="12" creationId="{954735D1-4C3C-FFB7-C8F3-5123EA2BF6A7}"/>
          </ac:spMkLst>
        </pc:spChg>
        <pc:spChg chg="del">
          <ac:chgData name="Adriano Izzi" userId="f1bc9185-ca22-4ec7-83ca-ad13c1b991c6" providerId="ADAL" clId="{C265D63C-EB7F-4AEB-9D3A-E5708BFAF794}" dt="2024-07-05T10:17:39.493" v="2638" actId="478"/>
          <ac:spMkLst>
            <pc:docMk/>
            <pc:sldMk cId="829606113" sldId="322"/>
            <ac:spMk id="13" creationId="{6FB3B2DB-756F-D81B-8C03-D332AA7E13E2}"/>
          </ac:spMkLst>
        </pc:spChg>
        <pc:spChg chg="add del mod">
          <ac:chgData name="Adriano Izzi" userId="f1bc9185-ca22-4ec7-83ca-ad13c1b991c6" providerId="ADAL" clId="{C265D63C-EB7F-4AEB-9D3A-E5708BFAF794}" dt="2024-07-09T13:42:32.126" v="5500" actId="478"/>
          <ac:spMkLst>
            <pc:docMk/>
            <pc:sldMk cId="829606113" sldId="322"/>
            <ac:spMk id="13" creationId="{7D17BE53-079D-89A3-F582-C53FCD58BD02}"/>
          </ac:spMkLst>
        </pc:spChg>
        <pc:spChg chg="del">
          <ac:chgData name="Adriano Izzi" userId="f1bc9185-ca22-4ec7-83ca-ad13c1b991c6" providerId="ADAL" clId="{C265D63C-EB7F-4AEB-9D3A-E5708BFAF794}" dt="2024-07-09T13:42:35.418" v="5501" actId="478"/>
          <ac:spMkLst>
            <pc:docMk/>
            <pc:sldMk cId="829606113" sldId="322"/>
            <ac:spMk id="17" creationId="{10FE3DB5-FD51-16F5-C0D7-5EC181CD9D62}"/>
          </ac:spMkLst>
        </pc:spChg>
        <pc:spChg chg="del">
          <ac:chgData name="Adriano Izzi" userId="f1bc9185-ca22-4ec7-83ca-ad13c1b991c6" providerId="ADAL" clId="{C265D63C-EB7F-4AEB-9D3A-E5708BFAF794}" dt="2024-07-09T13:42:35.418" v="5501" actId="478"/>
          <ac:spMkLst>
            <pc:docMk/>
            <pc:sldMk cId="829606113" sldId="322"/>
            <ac:spMk id="18" creationId="{E467BACA-6F9B-28DF-9E84-9D59F9830CE0}"/>
          </ac:spMkLst>
        </pc:spChg>
        <pc:spChg chg="del">
          <ac:chgData name="Adriano Izzi" userId="f1bc9185-ca22-4ec7-83ca-ad13c1b991c6" providerId="ADAL" clId="{C265D63C-EB7F-4AEB-9D3A-E5708BFAF794}" dt="2024-07-09T13:42:35.418" v="5501" actId="478"/>
          <ac:spMkLst>
            <pc:docMk/>
            <pc:sldMk cId="829606113" sldId="322"/>
            <ac:spMk id="19" creationId="{B11EADDA-B61F-0E3D-C248-65255E8C4150}"/>
          </ac:spMkLst>
        </pc:spChg>
        <pc:spChg chg="del">
          <ac:chgData name="Adriano Izzi" userId="f1bc9185-ca22-4ec7-83ca-ad13c1b991c6" providerId="ADAL" clId="{C265D63C-EB7F-4AEB-9D3A-E5708BFAF794}" dt="2024-07-09T13:42:35.418" v="5501" actId="478"/>
          <ac:spMkLst>
            <pc:docMk/>
            <pc:sldMk cId="829606113" sldId="322"/>
            <ac:spMk id="20" creationId="{A7D9086E-92FC-53AD-16F8-EC3892340A3B}"/>
          </ac:spMkLst>
        </pc:spChg>
        <pc:spChg chg="add del mod">
          <ac:chgData name="Adriano Izzi" userId="f1bc9185-ca22-4ec7-83ca-ad13c1b991c6" providerId="ADAL" clId="{C265D63C-EB7F-4AEB-9D3A-E5708BFAF794}" dt="2024-07-09T13:42:35.418" v="5501" actId="478"/>
          <ac:spMkLst>
            <pc:docMk/>
            <pc:sldMk cId="829606113" sldId="322"/>
            <ac:spMk id="21" creationId="{4BB58620-9C70-CF22-E32E-F13C0375ECB5}"/>
          </ac:spMkLst>
        </pc:spChg>
        <pc:spChg chg="add del mod">
          <ac:chgData name="Adriano Izzi" userId="f1bc9185-ca22-4ec7-83ca-ad13c1b991c6" providerId="ADAL" clId="{C265D63C-EB7F-4AEB-9D3A-E5708BFAF794}" dt="2024-07-09T13:42:35.418" v="5501" actId="478"/>
          <ac:spMkLst>
            <pc:docMk/>
            <pc:sldMk cId="829606113" sldId="322"/>
            <ac:spMk id="22" creationId="{FBD2E630-36EA-FBF0-AB00-8444CBF47D20}"/>
          </ac:spMkLst>
        </pc:spChg>
        <pc:spChg chg="add mod">
          <ac:chgData name="Adriano Izzi" userId="f1bc9185-ca22-4ec7-83ca-ad13c1b991c6" providerId="ADAL" clId="{C265D63C-EB7F-4AEB-9D3A-E5708BFAF794}" dt="2024-07-09T13:42:48.616" v="5503" actId="1076"/>
          <ac:spMkLst>
            <pc:docMk/>
            <pc:sldMk cId="829606113" sldId="322"/>
            <ac:spMk id="23" creationId="{00ACC10D-9F51-327C-ACBC-504E15FB54D7}"/>
          </ac:spMkLst>
        </pc:spChg>
        <pc:spChg chg="add mod">
          <ac:chgData name="Adriano Izzi" userId="f1bc9185-ca22-4ec7-83ca-ad13c1b991c6" providerId="ADAL" clId="{C265D63C-EB7F-4AEB-9D3A-E5708BFAF794}" dt="2024-07-09T13:42:48.616" v="5503" actId="1076"/>
          <ac:spMkLst>
            <pc:docMk/>
            <pc:sldMk cId="829606113" sldId="322"/>
            <ac:spMk id="24" creationId="{FF8E2E0B-842B-DE07-8BAF-0A4F839B0C43}"/>
          </ac:spMkLst>
        </pc:spChg>
        <pc:spChg chg="add mod">
          <ac:chgData name="Adriano Izzi" userId="f1bc9185-ca22-4ec7-83ca-ad13c1b991c6" providerId="ADAL" clId="{C265D63C-EB7F-4AEB-9D3A-E5708BFAF794}" dt="2024-07-09T13:42:41.668" v="5502"/>
          <ac:spMkLst>
            <pc:docMk/>
            <pc:sldMk cId="829606113" sldId="322"/>
            <ac:spMk id="25" creationId="{C6441E34-0FCB-DFE5-07E8-3DDA3ABEF6C9}"/>
          </ac:spMkLst>
        </pc:spChg>
        <pc:spChg chg="add mod">
          <ac:chgData name="Adriano Izzi" userId="f1bc9185-ca22-4ec7-83ca-ad13c1b991c6" providerId="ADAL" clId="{C265D63C-EB7F-4AEB-9D3A-E5708BFAF794}" dt="2024-07-09T13:42:41.668" v="5502"/>
          <ac:spMkLst>
            <pc:docMk/>
            <pc:sldMk cId="829606113" sldId="322"/>
            <ac:spMk id="26" creationId="{0B44CDC2-2A4D-037D-FA18-D804C565DBDF}"/>
          </ac:spMkLst>
        </pc:spChg>
        <pc:spChg chg="add mod">
          <ac:chgData name="Adriano Izzi" userId="f1bc9185-ca22-4ec7-83ca-ad13c1b991c6" providerId="ADAL" clId="{C265D63C-EB7F-4AEB-9D3A-E5708BFAF794}" dt="2024-07-09T13:42:41.668" v="5502"/>
          <ac:spMkLst>
            <pc:docMk/>
            <pc:sldMk cId="829606113" sldId="322"/>
            <ac:spMk id="27" creationId="{F7A0E750-854D-CF85-EB0F-4C6535D69F39}"/>
          </ac:spMkLst>
        </pc:spChg>
        <pc:spChg chg="add mod">
          <ac:chgData name="Adriano Izzi" userId="f1bc9185-ca22-4ec7-83ca-ad13c1b991c6" providerId="ADAL" clId="{C265D63C-EB7F-4AEB-9D3A-E5708BFAF794}" dt="2024-07-09T13:42:41.668" v="5502"/>
          <ac:spMkLst>
            <pc:docMk/>
            <pc:sldMk cId="829606113" sldId="322"/>
            <ac:spMk id="28" creationId="{54ABD4D1-FCB1-88A7-7694-07F6975F1B98}"/>
          </ac:spMkLst>
        </pc:spChg>
        <pc:spChg chg="add mod">
          <ac:chgData name="Adriano Izzi" userId="f1bc9185-ca22-4ec7-83ca-ad13c1b991c6" providerId="ADAL" clId="{C265D63C-EB7F-4AEB-9D3A-E5708BFAF794}" dt="2024-07-09T13:42:41.668" v="5502"/>
          <ac:spMkLst>
            <pc:docMk/>
            <pc:sldMk cId="829606113" sldId="322"/>
            <ac:spMk id="29" creationId="{260971BF-ED49-D62B-F16B-BB31577EB3E9}"/>
          </ac:spMkLst>
        </pc:spChg>
        <pc:spChg chg="add mod">
          <ac:chgData name="Adriano Izzi" userId="f1bc9185-ca22-4ec7-83ca-ad13c1b991c6" providerId="ADAL" clId="{C265D63C-EB7F-4AEB-9D3A-E5708BFAF794}" dt="2024-07-09T13:42:41.668" v="5502"/>
          <ac:spMkLst>
            <pc:docMk/>
            <pc:sldMk cId="829606113" sldId="322"/>
            <ac:spMk id="30" creationId="{7D4219DB-6AD6-CBBA-87B2-F33E9195276B}"/>
          </ac:spMkLst>
        </pc:spChg>
        <pc:spChg chg="add mod">
          <ac:chgData name="Adriano Izzi" userId="f1bc9185-ca22-4ec7-83ca-ad13c1b991c6" providerId="ADAL" clId="{C265D63C-EB7F-4AEB-9D3A-E5708BFAF794}" dt="2024-07-09T13:42:41.668" v="5502"/>
          <ac:spMkLst>
            <pc:docMk/>
            <pc:sldMk cId="829606113" sldId="322"/>
            <ac:spMk id="31" creationId="{2FA6426E-9334-DD34-D9DF-E75FA7F94AE7}"/>
          </ac:spMkLst>
        </pc:spChg>
        <pc:spChg chg="add mod">
          <ac:chgData name="Adriano Izzi" userId="f1bc9185-ca22-4ec7-83ca-ad13c1b991c6" providerId="ADAL" clId="{C265D63C-EB7F-4AEB-9D3A-E5708BFAF794}" dt="2024-07-09T13:42:41.668" v="5502"/>
          <ac:spMkLst>
            <pc:docMk/>
            <pc:sldMk cId="829606113" sldId="322"/>
            <ac:spMk id="32" creationId="{3EE9C3DB-D744-2C6B-9A5F-E55603C0FEAC}"/>
          </ac:spMkLst>
        </pc:spChg>
        <pc:spChg chg="add mod">
          <ac:chgData name="Adriano Izzi" userId="f1bc9185-ca22-4ec7-83ca-ad13c1b991c6" providerId="ADAL" clId="{C265D63C-EB7F-4AEB-9D3A-E5708BFAF794}" dt="2024-07-09T13:42:41.668" v="5502"/>
          <ac:spMkLst>
            <pc:docMk/>
            <pc:sldMk cId="829606113" sldId="322"/>
            <ac:spMk id="33" creationId="{0AE9363E-3561-97F5-4695-93383CF8E1A2}"/>
          </ac:spMkLst>
        </pc:spChg>
        <pc:spChg chg="add mod">
          <ac:chgData name="Adriano Izzi" userId="f1bc9185-ca22-4ec7-83ca-ad13c1b991c6" providerId="ADAL" clId="{C265D63C-EB7F-4AEB-9D3A-E5708BFAF794}" dt="2024-07-09T13:42:41.668" v="5502"/>
          <ac:spMkLst>
            <pc:docMk/>
            <pc:sldMk cId="829606113" sldId="322"/>
            <ac:spMk id="34" creationId="{8570CB54-4CA0-72EA-5554-CD46BFEA04C1}"/>
          </ac:spMkLst>
        </pc:spChg>
        <pc:spChg chg="add mod">
          <ac:chgData name="Adriano Izzi" userId="f1bc9185-ca22-4ec7-83ca-ad13c1b991c6" providerId="ADAL" clId="{C265D63C-EB7F-4AEB-9D3A-E5708BFAF794}" dt="2024-07-09T13:42:41.668" v="5502"/>
          <ac:spMkLst>
            <pc:docMk/>
            <pc:sldMk cId="829606113" sldId="322"/>
            <ac:spMk id="35" creationId="{B4D8194F-EDA4-C3D5-8032-20AE38FF6E55}"/>
          </ac:spMkLst>
        </pc:spChg>
        <pc:spChg chg="add mod">
          <ac:chgData name="Adriano Izzi" userId="f1bc9185-ca22-4ec7-83ca-ad13c1b991c6" providerId="ADAL" clId="{C265D63C-EB7F-4AEB-9D3A-E5708BFAF794}" dt="2024-07-09T13:42:41.668" v="5502"/>
          <ac:spMkLst>
            <pc:docMk/>
            <pc:sldMk cId="829606113" sldId="322"/>
            <ac:spMk id="36" creationId="{8BB677C6-8CA7-DF17-89BD-30A4F6D9FBC8}"/>
          </ac:spMkLst>
        </pc:spChg>
        <pc:spChg chg="add mod">
          <ac:chgData name="Adriano Izzi" userId="f1bc9185-ca22-4ec7-83ca-ad13c1b991c6" providerId="ADAL" clId="{C265D63C-EB7F-4AEB-9D3A-E5708BFAF794}" dt="2024-07-09T13:42:41.668" v="5502"/>
          <ac:spMkLst>
            <pc:docMk/>
            <pc:sldMk cId="829606113" sldId="322"/>
            <ac:spMk id="37" creationId="{BDE4D56F-643E-EC73-5966-50A114DE0E6E}"/>
          </ac:spMkLst>
        </pc:spChg>
        <pc:spChg chg="add mod">
          <ac:chgData name="Adriano Izzi" userId="f1bc9185-ca22-4ec7-83ca-ad13c1b991c6" providerId="ADAL" clId="{C265D63C-EB7F-4AEB-9D3A-E5708BFAF794}" dt="2024-07-09T13:42:41.668" v="5502"/>
          <ac:spMkLst>
            <pc:docMk/>
            <pc:sldMk cId="829606113" sldId="322"/>
            <ac:spMk id="38" creationId="{177A8A79-C8D7-1A46-DBB9-1F1828A24C57}"/>
          </ac:spMkLst>
        </pc:spChg>
        <pc:spChg chg="add mod">
          <ac:chgData name="Adriano Izzi" userId="f1bc9185-ca22-4ec7-83ca-ad13c1b991c6" providerId="ADAL" clId="{C265D63C-EB7F-4AEB-9D3A-E5708BFAF794}" dt="2024-07-09T13:42:41.668" v="5502"/>
          <ac:spMkLst>
            <pc:docMk/>
            <pc:sldMk cId="829606113" sldId="322"/>
            <ac:spMk id="39" creationId="{74F5046B-DEBA-6C7C-48E4-54E6AD0744A1}"/>
          </ac:spMkLst>
        </pc:spChg>
        <pc:spChg chg="mod">
          <ac:chgData name="Adriano Izzi" userId="f1bc9185-ca22-4ec7-83ca-ad13c1b991c6" providerId="ADAL" clId="{C265D63C-EB7F-4AEB-9D3A-E5708BFAF794}" dt="2024-07-05T10:11:22.226" v="2580"/>
          <ac:spMkLst>
            <pc:docMk/>
            <pc:sldMk cId="829606113" sldId="322"/>
            <ac:spMk id="517" creationId="{00000000-0000-0000-0000-000000000000}"/>
          </ac:spMkLst>
        </pc:spChg>
        <pc:spChg chg="mod">
          <ac:chgData name="Adriano Izzi" userId="f1bc9185-ca22-4ec7-83ca-ad13c1b991c6" providerId="ADAL" clId="{C265D63C-EB7F-4AEB-9D3A-E5708BFAF794}" dt="2024-07-05T09:50:36.610" v="1095" actId="20577"/>
          <ac:spMkLst>
            <pc:docMk/>
            <pc:sldMk cId="829606113" sldId="322"/>
            <ac:spMk id="592" creationId="{19815F1A-472F-3D11-A10F-1EB7C7B85A22}"/>
          </ac:spMkLst>
        </pc:spChg>
      </pc:sldChg>
      <pc:sldChg chg="addSp delSp modSp add mod">
        <pc:chgData name="Adriano Izzi" userId="f1bc9185-ca22-4ec7-83ca-ad13c1b991c6" providerId="ADAL" clId="{C265D63C-EB7F-4AEB-9D3A-E5708BFAF794}" dt="2024-07-09T13:43:13.810" v="5509" actId="1076"/>
        <pc:sldMkLst>
          <pc:docMk/>
          <pc:sldMk cId="125277892" sldId="323"/>
        </pc:sldMkLst>
        <pc:spChg chg="del">
          <ac:chgData name="Adriano Izzi" userId="f1bc9185-ca22-4ec7-83ca-ad13c1b991c6" providerId="ADAL" clId="{C265D63C-EB7F-4AEB-9D3A-E5708BFAF794}" dt="2024-07-09T13:43:00.422" v="5507" actId="478"/>
          <ac:spMkLst>
            <pc:docMk/>
            <pc:sldMk cId="125277892" sldId="323"/>
            <ac:spMk id="2" creationId="{33738FB9-D9E6-197F-53EF-C4C5FE49DA40}"/>
          </ac:spMkLst>
        </pc:spChg>
        <pc:spChg chg="del">
          <ac:chgData name="Adriano Izzi" userId="f1bc9185-ca22-4ec7-83ca-ad13c1b991c6" providerId="ADAL" clId="{C265D63C-EB7F-4AEB-9D3A-E5708BFAF794}" dt="2024-07-09T13:43:00.422" v="5507" actId="478"/>
          <ac:spMkLst>
            <pc:docMk/>
            <pc:sldMk cId="125277892" sldId="323"/>
            <ac:spMk id="3" creationId="{EFB8BC51-D299-EFEF-292F-0431F3F78220}"/>
          </ac:spMkLst>
        </pc:spChg>
        <pc:spChg chg="del">
          <ac:chgData name="Adriano Izzi" userId="f1bc9185-ca22-4ec7-83ca-ad13c1b991c6" providerId="ADAL" clId="{C265D63C-EB7F-4AEB-9D3A-E5708BFAF794}" dt="2024-07-09T13:43:00.422" v="5507" actId="478"/>
          <ac:spMkLst>
            <pc:docMk/>
            <pc:sldMk cId="125277892" sldId="323"/>
            <ac:spMk id="4" creationId="{62A05D4C-427B-D582-B50F-C501BEE7BCB4}"/>
          </ac:spMkLst>
        </pc:spChg>
        <pc:spChg chg="del">
          <ac:chgData name="Adriano Izzi" userId="f1bc9185-ca22-4ec7-83ca-ad13c1b991c6" providerId="ADAL" clId="{C265D63C-EB7F-4AEB-9D3A-E5708BFAF794}" dt="2024-07-09T13:43:00.422" v="5507" actId="478"/>
          <ac:spMkLst>
            <pc:docMk/>
            <pc:sldMk cId="125277892" sldId="323"/>
            <ac:spMk id="5" creationId="{3BCC1634-5446-505D-72F8-776AB4A72F7C}"/>
          </ac:spMkLst>
        </pc:spChg>
        <pc:spChg chg="mod">
          <ac:chgData name="Adriano Izzi" userId="f1bc9185-ca22-4ec7-83ca-ad13c1b991c6" providerId="ADAL" clId="{C265D63C-EB7F-4AEB-9D3A-E5708BFAF794}" dt="2024-07-05T09:53:01.915" v="1117" actId="1076"/>
          <ac:spMkLst>
            <pc:docMk/>
            <pc:sldMk cId="125277892" sldId="323"/>
            <ac:spMk id="6" creationId="{5D2FF6F4-C1BD-9D24-092D-474AE8F1CD5F}"/>
          </ac:spMkLst>
        </pc:spChg>
        <pc:spChg chg="del">
          <ac:chgData name="Adriano Izzi" userId="f1bc9185-ca22-4ec7-83ca-ad13c1b991c6" providerId="ADAL" clId="{C265D63C-EB7F-4AEB-9D3A-E5708BFAF794}" dt="2024-07-09T13:43:00.422" v="5507" actId="478"/>
          <ac:spMkLst>
            <pc:docMk/>
            <pc:sldMk cId="125277892" sldId="323"/>
            <ac:spMk id="10" creationId="{3695E1C4-C0EB-2CCC-E445-3DDEFF866229}"/>
          </ac:spMkLst>
        </pc:spChg>
        <pc:spChg chg="del">
          <ac:chgData name="Adriano Izzi" userId="f1bc9185-ca22-4ec7-83ca-ad13c1b991c6" providerId="ADAL" clId="{C265D63C-EB7F-4AEB-9D3A-E5708BFAF794}" dt="2024-07-09T13:43:00.422" v="5507" actId="478"/>
          <ac:spMkLst>
            <pc:docMk/>
            <pc:sldMk cId="125277892" sldId="323"/>
            <ac:spMk id="12" creationId="{954735D1-4C3C-FFB7-C8F3-5123EA2BF6A7}"/>
          </ac:spMkLst>
        </pc:spChg>
        <pc:spChg chg="del mod">
          <ac:chgData name="Adriano Izzi" userId="f1bc9185-ca22-4ec7-83ca-ad13c1b991c6" providerId="ADAL" clId="{C265D63C-EB7F-4AEB-9D3A-E5708BFAF794}" dt="2024-07-05T10:17:29.600" v="2637" actId="478"/>
          <ac:spMkLst>
            <pc:docMk/>
            <pc:sldMk cId="125277892" sldId="323"/>
            <ac:spMk id="13" creationId="{6FB3B2DB-756F-D81B-8C03-D332AA7E13E2}"/>
          </ac:spMkLst>
        </pc:spChg>
        <pc:spChg chg="add del mod">
          <ac:chgData name="Adriano Izzi" userId="f1bc9185-ca22-4ec7-83ca-ad13c1b991c6" providerId="ADAL" clId="{C265D63C-EB7F-4AEB-9D3A-E5708BFAF794}" dt="2024-07-09T13:42:57.698" v="5506" actId="478"/>
          <ac:spMkLst>
            <pc:docMk/>
            <pc:sldMk cId="125277892" sldId="323"/>
            <ac:spMk id="13" creationId="{777F542C-5F93-43FF-36D5-EA3B453C6EAA}"/>
          </ac:spMkLst>
        </pc:spChg>
        <pc:spChg chg="del">
          <ac:chgData name="Adriano Izzi" userId="f1bc9185-ca22-4ec7-83ca-ad13c1b991c6" providerId="ADAL" clId="{C265D63C-EB7F-4AEB-9D3A-E5708BFAF794}" dt="2024-07-09T13:43:00.422" v="5507" actId="478"/>
          <ac:spMkLst>
            <pc:docMk/>
            <pc:sldMk cId="125277892" sldId="323"/>
            <ac:spMk id="17" creationId="{10FE3DB5-FD51-16F5-C0D7-5EC181CD9D62}"/>
          </ac:spMkLst>
        </pc:spChg>
        <pc:spChg chg="del">
          <ac:chgData name="Adriano Izzi" userId="f1bc9185-ca22-4ec7-83ca-ad13c1b991c6" providerId="ADAL" clId="{C265D63C-EB7F-4AEB-9D3A-E5708BFAF794}" dt="2024-07-09T13:43:00.422" v="5507" actId="478"/>
          <ac:spMkLst>
            <pc:docMk/>
            <pc:sldMk cId="125277892" sldId="323"/>
            <ac:spMk id="18" creationId="{E467BACA-6F9B-28DF-9E84-9D59F9830CE0}"/>
          </ac:spMkLst>
        </pc:spChg>
        <pc:spChg chg="del">
          <ac:chgData name="Adriano Izzi" userId="f1bc9185-ca22-4ec7-83ca-ad13c1b991c6" providerId="ADAL" clId="{C265D63C-EB7F-4AEB-9D3A-E5708BFAF794}" dt="2024-07-09T13:43:00.422" v="5507" actId="478"/>
          <ac:spMkLst>
            <pc:docMk/>
            <pc:sldMk cId="125277892" sldId="323"/>
            <ac:spMk id="19" creationId="{B11EADDA-B61F-0E3D-C248-65255E8C4150}"/>
          </ac:spMkLst>
        </pc:spChg>
        <pc:spChg chg="del">
          <ac:chgData name="Adriano Izzi" userId="f1bc9185-ca22-4ec7-83ca-ad13c1b991c6" providerId="ADAL" clId="{C265D63C-EB7F-4AEB-9D3A-E5708BFAF794}" dt="2024-07-09T13:43:00.422" v="5507" actId="478"/>
          <ac:spMkLst>
            <pc:docMk/>
            <pc:sldMk cId="125277892" sldId="323"/>
            <ac:spMk id="20" creationId="{A7D9086E-92FC-53AD-16F8-EC3892340A3B}"/>
          </ac:spMkLst>
        </pc:spChg>
        <pc:spChg chg="del">
          <ac:chgData name="Adriano Izzi" userId="f1bc9185-ca22-4ec7-83ca-ad13c1b991c6" providerId="ADAL" clId="{C265D63C-EB7F-4AEB-9D3A-E5708BFAF794}" dt="2024-07-09T13:43:00.422" v="5507" actId="478"/>
          <ac:spMkLst>
            <pc:docMk/>
            <pc:sldMk cId="125277892" sldId="323"/>
            <ac:spMk id="21" creationId="{4BB58620-9C70-CF22-E32E-F13C0375ECB5}"/>
          </ac:spMkLst>
        </pc:spChg>
        <pc:spChg chg="del">
          <ac:chgData name="Adriano Izzi" userId="f1bc9185-ca22-4ec7-83ca-ad13c1b991c6" providerId="ADAL" clId="{C265D63C-EB7F-4AEB-9D3A-E5708BFAF794}" dt="2024-07-09T13:43:00.422" v="5507" actId="478"/>
          <ac:spMkLst>
            <pc:docMk/>
            <pc:sldMk cId="125277892" sldId="323"/>
            <ac:spMk id="22" creationId="{FBD2E630-36EA-FBF0-AB00-8444CBF47D20}"/>
          </ac:spMkLst>
        </pc:spChg>
        <pc:spChg chg="add del mod">
          <ac:chgData name="Adriano Izzi" userId="f1bc9185-ca22-4ec7-83ca-ad13c1b991c6" providerId="ADAL" clId="{C265D63C-EB7F-4AEB-9D3A-E5708BFAF794}" dt="2024-07-09T13:43:00.422" v="5507" actId="478"/>
          <ac:spMkLst>
            <pc:docMk/>
            <pc:sldMk cId="125277892" sldId="323"/>
            <ac:spMk id="23" creationId="{6EFA1E2C-80F3-565A-05ED-3FDBD767EE1A}"/>
          </ac:spMkLst>
        </pc:spChg>
        <pc:spChg chg="add del mod">
          <ac:chgData name="Adriano Izzi" userId="f1bc9185-ca22-4ec7-83ca-ad13c1b991c6" providerId="ADAL" clId="{C265D63C-EB7F-4AEB-9D3A-E5708BFAF794}" dt="2024-07-09T13:43:00.422" v="5507" actId="478"/>
          <ac:spMkLst>
            <pc:docMk/>
            <pc:sldMk cId="125277892" sldId="323"/>
            <ac:spMk id="24" creationId="{320DEEE6-F5D1-1744-0212-23F93192457F}"/>
          </ac:spMkLst>
        </pc:spChg>
        <pc:spChg chg="add del mod">
          <ac:chgData name="Adriano Izzi" userId="f1bc9185-ca22-4ec7-83ca-ad13c1b991c6" providerId="ADAL" clId="{C265D63C-EB7F-4AEB-9D3A-E5708BFAF794}" dt="2024-07-09T13:43:00.422" v="5507" actId="478"/>
          <ac:spMkLst>
            <pc:docMk/>
            <pc:sldMk cId="125277892" sldId="323"/>
            <ac:spMk id="25" creationId="{F1BEE48C-522B-44EF-D1E7-7005F9CE3D81}"/>
          </ac:spMkLst>
        </pc:spChg>
        <pc:spChg chg="add del mod">
          <ac:chgData name="Adriano Izzi" userId="f1bc9185-ca22-4ec7-83ca-ad13c1b991c6" providerId="ADAL" clId="{C265D63C-EB7F-4AEB-9D3A-E5708BFAF794}" dt="2024-07-09T13:43:00.422" v="5507" actId="478"/>
          <ac:spMkLst>
            <pc:docMk/>
            <pc:sldMk cId="125277892" sldId="323"/>
            <ac:spMk id="26" creationId="{810110FB-3AB3-F308-9AB3-E11B33B0D206}"/>
          </ac:spMkLst>
        </pc:spChg>
        <pc:spChg chg="add del mod">
          <ac:chgData name="Adriano Izzi" userId="f1bc9185-ca22-4ec7-83ca-ad13c1b991c6" providerId="ADAL" clId="{C265D63C-EB7F-4AEB-9D3A-E5708BFAF794}" dt="2024-07-09T13:43:00.422" v="5507" actId="478"/>
          <ac:spMkLst>
            <pc:docMk/>
            <pc:sldMk cId="125277892" sldId="323"/>
            <ac:spMk id="27" creationId="{49117C98-927C-2D8E-21A6-28CC64064487}"/>
          </ac:spMkLst>
        </pc:spChg>
        <pc:spChg chg="add mod">
          <ac:chgData name="Adriano Izzi" userId="f1bc9185-ca22-4ec7-83ca-ad13c1b991c6" providerId="ADAL" clId="{C265D63C-EB7F-4AEB-9D3A-E5708BFAF794}" dt="2024-07-09T13:43:13.810" v="5509" actId="1076"/>
          <ac:spMkLst>
            <pc:docMk/>
            <pc:sldMk cId="125277892" sldId="323"/>
            <ac:spMk id="28" creationId="{F9BEDA4F-5049-1E14-8E81-2F88D3F7EE4E}"/>
          </ac:spMkLst>
        </pc:spChg>
        <pc:spChg chg="add mod">
          <ac:chgData name="Adriano Izzi" userId="f1bc9185-ca22-4ec7-83ca-ad13c1b991c6" providerId="ADAL" clId="{C265D63C-EB7F-4AEB-9D3A-E5708BFAF794}" dt="2024-07-09T13:43:13.810" v="5509" actId="1076"/>
          <ac:spMkLst>
            <pc:docMk/>
            <pc:sldMk cId="125277892" sldId="323"/>
            <ac:spMk id="29" creationId="{1450E852-2603-73C9-0DCA-457AE0E33FED}"/>
          </ac:spMkLst>
        </pc:spChg>
        <pc:spChg chg="add del mod">
          <ac:chgData name="Adriano Izzi" userId="f1bc9185-ca22-4ec7-83ca-ad13c1b991c6" providerId="ADAL" clId="{C265D63C-EB7F-4AEB-9D3A-E5708BFAF794}" dt="2024-07-05T09:59:00.615" v="1457" actId="478"/>
          <ac:spMkLst>
            <pc:docMk/>
            <pc:sldMk cId="125277892" sldId="323"/>
            <ac:spMk id="29" creationId="{6ADF3176-86F8-3844-92EC-95F3844801FC}"/>
          </ac:spMkLst>
        </pc:spChg>
        <pc:spChg chg="add mod">
          <ac:chgData name="Adriano Izzi" userId="f1bc9185-ca22-4ec7-83ca-ad13c1b991c6" providerId="ADAL" clId="{C265D63C-EB7F-4AEB-9D3A-E5708BFAF794}" dt="2024-07-05T09:59:00.333" v="1456"/>
          <ac:spMkLst>
            <pc:docMk/>
            <pc:sldMk cId="125277892" sldId="323"/>
            <ac:spMk id="30" creationId="{1B58BFD0-A534-5877-D37C-651EAB14223C}"/>
          </ac:spMkLst>
        </pc:spChg>
        <pc:spChg chg="add mod">
          <ac:chgData name="Adriano Izzi" userId="f1bc9185-ca22-4ec7-83ca-ad13c1b991c6" providerId="ADAL" clId="{C265D63C-EB7F-4AEB-9D3A-E5708BFAF794}" dt="2024-07-09T13:43:13.810" v="5509" actId="1076"/>
          <ac:spMkLst>
            <pc:docMk/>
            <pc:sldMk cId="125277892" sldId="323"/>
            <ac:spMk id="30" creationId="{40BEA4C6-917B-B9CA-1793-0F52006B145F}"/>
          </ac:spMkLst>
        </pc:spChg>
        <pc:spChg chg="add mod">
          <ac:chgData name="Adriano Izzi" userId="f1bc9185-ca22-4ec7-83ca-ad13c1b991c6" providerId="ADAL" clId="{C265D63C-EB7F-4AEB-9D3A-E5708BFAF794}" dt="2024-07-09T13:43:13.810" v="5509" actId="1076"/>
          <ac:spMkLst>
            <pc:docMk/>
            <pc:sldMk cId="125277892" sldId="323"/>
            <ac:spMk id="31" creationId="{73E9D664-3C9B-CD86-FB08-8597A71DF98D}"/>
          </ac:spMkLst>
        </pc:spChg>
        <pc:spChg chg="add mod">
          <ac:chgData name="Adriano Izzi" userId="f1bc9185-ca22-4ec7-83ca-ad13c1b991c6" providerId="ADAL" clId="{C265D63C-EB7F-4AEB-9D3A-E5708BFAF794}" dt="2024-07-09T13:43:13.810" v="5509" actId="1076"/>
          <ac:spMkLst>
            <pc:docMk/>
            <pc:sldMk cId="125277892" sldId="323"/>
            <ac:spMk id="32" creationId="{B7F7E289-4E64-B6FA-E6B0-BB6D09EA6EFD}"/>
          </ac:spMkLst>
        </pc:spChg>
        <pc:spChg chg="add mod">
          <ac:chgData name="Adriano Izzi" userId="f1bc9185-ca22-4ec7-83ca-ad13c1b991c6" providerId="ADAL" clId="{C265D63C-EB7F-4AEB-9D3A-E5708BFAF794}" dt="2024-07-09T13:43:07.004" v="5508"/>
          <ac:spMkLst>
            <pc:docMk/>
            <pc:sldMk cId="125277892" sldId="323"/>
            <ac:spMk id="33" creationId="{0C4030B0-90C6-3E88-4CB3-314A79FA1659}"/>
          </ac:spMkLst>
        </pc:spChg>
        <pc:spChg chg="add mod">
          <ac:chgData name="Adriano Izzi" userId="f1bc9185-ca22-4ec7-83ca-ad13c1b991c6" providerId="ADAL" clId="{C265D63C-EB7F-4AEB-9D3A-E5708BFAF794}" dt="2024-07-09T13:43:07.004" v="5508"/>
          <ac:spMkLst>
            <pc:docMk/>
            <pc:sldMk cId="125277892" sldId="323"/>
            <ac:spMk id="34" creationId="{FF2BB281-B653-345C-7414-3D5EF0075DB8}"/>
          </ac:spMkLst>
        </pc:spChg>
        <pc:spChg chg="add mod">
          <ac:chgData name="Adriano Izzi" userId="f1bc9185-ca22-4ec7-83ca-ad13c1b991c6" providerId="ADAL" clId="{C265D63C-EB7F-4AEB-9D3A-E5708BFAF794}" dt="2024-07-09T13:43:07.004" v="5508"/>
          <ac:spMkLst>
            <pc:docMk/>
            <pc:sldMk cId="125277892" sldId="323"/>
            <ac:spMk id="35" creationId="{7ED0954C-FCFC-6D9D-063D-568F0D6E614A}"/>
          </ac:spMkLst>
        </pc:spChg>
        <pc:spChg chg="add mod">
          <ac:chgData name="Adriano Izzi" userId="f1bc9185-ca22-4ec7-83ca-ad13c1b991c6" providerId="ADAL" clId="{C265D63C-EB7F-4AEB-9D3A-E5708BFAF794}" dt="2024-07-09T13:43:07.004" v="5508"/>
          <ac:spMkLst>
            <pc:docMk/>
            <pc:sldMk cId="125277892" sldId="323"/>
            <ac:spMk id="36" creationId="{8BE8E909-6243-F47C-561F-ADB671F7F21C}"/>
          </ac:spMkLst>
        </pc:spChg>
        <pc:spChg chg="add mod">
          <ac:chgData name="Adriano Izzi" userId="f1bc9185-ca22-4ec7-83ca-ad13c1b991c6" providerId="ADAL" clId="{C265D63C-EB7F-4AEB-9D3A-E5708BFAF794}" dt="2024-07-09T13:43:07.004" v="5508"/>
          <ac:spMkLst>
            <pc:docMk/>
            <pc:sldMk cId="125277892" sldId="323"/>
            <ac:spMk id="37" creationId="{E0BCBCAC-065D-A967-9BF0-1434CAA9954D}"/>
          </ac:spMkLst>
        </pc:spChg>
        <pc:spChg chg="add mod">
          <ac:chgData name="Adriano Izzi" userId="f1bc9185-ca22-4ec7-83ca-ad13c1b991c6" providerId="ADAL" clId="{C265D63C-EB7F-4AEB-9D3A-E5708BFAF794}" dt="2024-07-09T13:43:07.004" v="5508"/>
          <ac:spMkLst>
            <pc:docMk/>
            <pc:sldMk cId="125277892" sldId="323"/>
            <ac:spMk id="38" creationId="{BFA99D97-7E93-CCBF-151E-975D39D070DC}"/>
          </ac:spMkLst>
        </pc:spChg>
        <pc:spChg chg="add mod">
          <ac:chgData name="Adriano Izzi" userId="f1bc9185-ca22-4ec7-83ca-ad13c1b991c6" providerId="ADAL" clId="{C265D63C-EB7F-4AEB-9D3A-E5708BFAF794}" dt="2024-07-09T13:43:07.004" v="5508"/>
          <ac:spMkLst>
            <pc:docMk/>
            <pc:sldMk cId="125277892" sldId="323"/>
            <ac:spMk id="39" creationId="{3F79029E-AA9C-570A-39FE-30D70669DCC6}"/>
          </ac:spMkLst>
        </pc:spChg>
        <pc:spChg chg="add mod">
          <ac:chgData name="Adriano Izzi" userId="f1bc9185-ca22-4ec7-83ca-ad13c1b991c6" providerId="ADAL" clId="{C265D63C-EB7F-4AEB-9D3A-E5708BFAF794}" dt="2024-07-09T13:43:07.004" v="5508"/>
          <ac:spMkLst>
            <pc:docMk/>
            <pc:sldMk cId="125277892" sldId="323"/>
            <ac:spMk id="40" creationId="{E8C2927F-2386-A26F-910B-4945B442D977}"/>
          </ac:spMkLst>
        </pc:spChg>
        <pc:spChg chg="add mod">
          <ac:chgData name="Adriano Izzi" userId="f1bc9185-ca22-4ec7-83ca-ad13c1b991c6" providerId="ADAL" clId="{C265D63C-EB7F-4AEB-9D3A-E5708BFAF794}" dt="2024-07-09T13:43:07.004" v="5508"/>
          <ac:spMkLst>
            <pc:docMk/>
            <pc:sldMk cId="125277892" sldId="323"/>
            <ac:spMk id="41" creationId="{AF5ED685-AA8B-EF8E-0618-C8D605014081}"/>
          </ac:spMkLst>
        </pc:spChg>
        <pc:spChg chg="add mod">
          <ac:chgData name="Adriano Izzi" userId="f1bc9185-ca22-4ec7-83ca-ad13c1b991c6" providerId="ADAL" clId="{C265D63C-EB7F-4AEB-9D3A-E5708BFAF794}" dt="2024-07-09T13:43:07.004" v="5508"/>
          <ac:spMkLst>
            <pc:docMk/>
            <pc:sldMk cId="125277892" sldId="323"/>
            <ac:spMk id="42" creationId="{3B4C5CB2-FEF2-0415-E8A9-AAEEAA69ECCD}"/>
          </ac:spMkLst>
        </pc:spChg>
        <pc:spChg chg="add mod">
          <ac:chgData name="Adriano Izzi" userId="f1bc9185-ca22-4ec7-83ca-ad13c1b991c6" providerId="ADAL" clId="{C265D63C-EB7F-4AEB-9D3A-E5708BFAF794}" dt="2024-07-09T13:43:07.004" v="5508"/>
          <ac:spMkLst>
            <pc:docMk/>
            <pc:sldMk cId="125277892" sldId="323"/>
            <ac:spMk id="43" creationId="{72BA1352-C20E-253C-686C-01B4D38ECD20}"/>
          </ac:spMkLst>
        </pc:spChg>
        <pc:spChg chg="add mod">
          <ac:chgData name="Adriano Izzi" userId="f1bc9185-ca22-4ec7-83ca-ad13c1b991c6" providerId="ADAL" clId="{C265D63C-EB7F-4AEB-9D3A-E5708BFAF794}" dt="2024-07-09T13:43:07.004" v="5508"/>
          <ac:spMkLst>
            <pc:docMk/>
            <pc:sldMk cId="125277892" sldId="323"/>
            <ac:spMk id="44" creationId="{6FE24CCC-718F-2AA1-5452-0BA9DEC0D770}"/>
          </ac:spMkLst>
        </pc:spChg>
        <pc:spChg chg="add mod">
          <ac:chgData name="Adriano Izzi" userId="f1bc9185-ca22-4ec7-83ca-ad13c1b991c6" providerId="ADAL" clId="{C265D63C-EB7F-4AEB-9D3A-E5708BFAF794}" dt="2024-07-09T13:43:07.004" v="5508"/>
          <ac:spMkLst>
            <pc:docMk/>
            <pc:sldMk cId="125277892" sldId="323"/>
            <ac:spMk id="45" creationId="{BD955A70-32A9-CC97-6B00-EB559C38534A}"/>
          </ac:spMkLst>
        </pc:spChg>
        <pc:spChg chg="add mod">
          <ac:chgData name="Adriano Izzi" userId="f1bc9185-ca22-4ec7-83ca-ad13c1b991c6" providerId="ADAL" clId="{C265D63C-EB7F-4AEB-9D3A-E5708BFAF794}" dt="2024-07-09T13:43:07.004" v="5508"/>
          <ac:spMkLst>
            <pc:docMk/>
            <pc:sldMk cId="125277892" sldId="323"/>
            <ac:spMk id="46" creationId="{C75A3CEC-1ED7-39EE-2C4C-D56DBFC44177}"/>
          </ac:spMkLst>
        </pc:spChg>
        <pc:spChg chg="add mod">
          <ac:chgData name="Adriano Izzi" userId="f1bc9185-ca22-4ec7-83ca-ad13c1b991c6" providerId="ADAL" clId="{C265D63C-EB7F-4AEB-9D3A-E5708BFAF794}" dt="2024-07-09T13:43:07.004" v="5508"/>
          <ac:spMkLst>
            <pc:docMk/>
            <pc:sldMk cId="125277892" sldId="323"/>
            <ac:spMk id="47" creationId="{0CF797DC-C092-C69F-1F83-57C119AC4ED7}"/>
          </ac:spMkLst>
        </pc:spChg>
        <pc:spChg chg="add mod">
          <ac:chgData name="Adriano Izzi" userId="f1bc9185-ca22-4ec7-83ca-ad13c1b991c6" providerId="ADAL" clId="{C265D63C-EB7F-4AEB-9D3A-E5708BFAF794}" dt="2024-07-09T13:43:07.004" v="5508"/>
          <ac:spMkLst>
            <pc:docMk/>
            <pc:sldMk cId="125277892" sldId="323"/>
            <ac:spMk id="48" creationId="{1FC6B2F1-27A0-2F0C-9B7D-62D2607EE2BE}"/>
          </ac:spMkLst>
        </pc:spChg>
        <pc:spChg chg="add mod">
          <ac:chgData name="Adriano Izzi" userId="f1bc9185-ca22-4ec7-83ca-ad13c1b991c6" providerId="ADAL" clId="{C265D63C-EB7F-4AEB-9D3A-E5708BFAF794}" dt="2024-07-09T13:43:07.004" v="5508"/>
          <ac:spMkLst>
            <pc:docMk/>
            <pc:sldMk cId="125277892" sldId="323"/>
            <ac:spMk id="49" creationId="{280E4A7E-0A1E-2A0B-08E0-31187888B3B4}"/>
          </ac:spMkLst>
        </pc:spChg>
        <pc:spChg chg="add del mod">
          <ac:chgData name="Adriano Izzi" userId="f1bc9185-ca22-4ec7-83ca-ad13c1b991c6" providerId="ADAL" clId="{C265D63C-EB7F-4AEB-9D3A-E5708BFAF794}" dt="2024-07-05T10:11:18.431" v="2579"/>
          <ac:spMkLst>
            <pc:docMk/>
            <pc:sldMk cId="125277892" sldId="323"/>
            <ac:spMk id="517" creationId="{00000000-0000-0000-0000-000000000000}"/>
          </ac:spMkLst>
        </pc:spChg>
        <pc:spChg chg="mod">
          <ac:chgData name="Adriano Izzi" userId="f1bc9185-ca22-4ec7-83ca-ad13c1b991c6" providerId="ADAL" clId="{C265D63C-EB7F-4AEB-9D3A-E5708BFAF794}" dt="2024-07-05T09:54:32.304" v="1327" actId="20577"/>
          <ac:spMkLst>
            <pc:docMk/>
            <pc:sldMk cId="125277892" sldId="323"/>
            <ac:spMk id="592" creationId="{19815F1A-472F-3D11-A10F-1EB7C7B85A22}"/>
          </ac:spMkLst>
        </pc:spChg>
      </pc:sldChg>
      <pc:sldChg chg="addSp delSp modSp add mod">
        <pc:chgData name="Adriano Izzi" userId="f1bc9185-ca22-4ec7-83ca-ad13c1b991c6" providerId="ADAL" clId="{C265D63C-EB7F-4AEB-9D3A-E5708BFAF794}" dt="2024-07-09T13:44:38.160" v="5526" actId="1076"/>
        <pc:sldMkLst>
          <pc:docMk/>
          <pc:sldMk cId="3342463464" sldId="324"/>
        </pc:sldMkLst>
        <pc:spChg chg="del">
          <ac:chgData name="Adriano Izzi" userId="f1bc9185-ca22-4ec7-83ca-ad13c1b991c6" providerId="ADAL" clId="{C265D63C-EB7F-4AEB-9D3A-E5708BFAF794}" dt="2024-07-09T13:43:56.219" v="5514" actId="478"/>
          <ac:spMkLst>
            <pc:docMk/>
            <pc:sldMk cId="3342463464" sldId="324"/>
            <ac:spMk id="2" creationId="{33738FB9-D9E6-197F-53EF-C4C5FE49DA40}"/>
          </ac:spMkLst>
        </pc:spChg>
        <pc:spChg chg="del">
          <ac:chgData name="Adriano Izzi" userId="f1bc9185-ca22-4ec7-83ca-ad13c1b991c6" providerId="ADAL" clId="{C265D63C-EB7F-4AEB-9D3A-E5708BFAF794}" dt="2024-07-09T13:43:56.219" v="5514" actId="478"/>
          <ac:spMkLst>
            <pc:docMk/>
            <pc:sldMk cId="3342463464" sldId="324"/>
            <ac:spMk id="3" creationId="{EFB8BC51-D299-EFEF-292F-0431F3F78220}"/>
          </ac:spMkLst>
        </pc:spChg>
        <pc:spChg chg="add del">
          <ac:chgData name="Adriano Izzi" userId="f1bc9185-ca22-4ec7-83ca-ad13c1b991c6" providerId="ADAL" clId="{C265D63C-EB7F-4AEB-9D3A-E5708BFAF794}" dt="2024-07-09T13:43:56.219" v="5514" actId="478"/>
          <ac:spMkLst>
            <pc:docMk/>
            <pc:sldMk cId="3342463464" sldId="324"/>
            <ac:spMk id="4" creationId="{62A05D4C-427B-D582-B50F-C501BEE7BCB4}"/>
          </ac:spMkLst>
        </pc:spChg>
        <pc:spChg chg="add del">
          <ac:chgData name="Adriano Izzi" userId="f1bc9185-ca22-4ec7-83ca-ad13c1b991c6" providerId="ADAL" clId="{C265D63C-EB7F-4AEB-9D3A-E5708BFAF794}" dt="2024-07-09T13:43:56.219" v="5514" actId="478"/>
          <ac:spMkLst>
            <pc:docMk/>
            <pc:sldMk cId="3342463464" sldId="324"/>
            <ac:spMk id="5" creationId="{3BCC1634-5446-505D-72F8-776AB4A72F7C}"/>
          </ac:spMkLst>
        </pc:spChg>
        <pc:spChg chg="add del">
          <ac:chgData name="Adriano Izzi" userId="f1bc9185-ca22-4ec7-83ca-ad13c1b991c6" providerId="ADAL" clId="{C265D63C-EB7F-4AEB-9D3A-E5708BFAF794}" dt="2024-07-09T13:43:51.319" v="5513" actId="478"/>
          <ac:spMkLst>
            <pc:docMk/>
            <pc:sldMk cId="3342463464" sldId="324"/>
            <ac:spMk id="6" creationId="{5D2FF6F4-C1BD-9D24-092D-474AE8F1CD5F}"/>
          </ac:spMkLst>
        </pc:spChg>
        <pc:spChg chg="add del">
          <ac:chgData name="Adriano Izzi" userId="f1bc9185-ca22-4ec7-83ca-ad13c1b991c6" providerId="ADAL" clId="{C265D63C-EB7F-4AEB-9D3A-E5708BFAF794}" dt="2024-07-09T13:43:51.319" v="5513" actId="478"/>
          <ac:spMkLst>
            <pc:docMk/>
            <pc:sldMk cId="3342463464" sldId="324"/>
            <ac:spMk id="7" creationId="{18961831-17B9-E957-CE4A-F24256CEC1F2}"/>
          </ac:spMkLst>
        </pc:spChg>
        <pc:spChg chg="add del mod">
          <ac:chgData name="Adriano Izzi" userId="f1bc9185-ca22-4ec7-83ca-ad13c1b991c6" providerId="ADAL" clId="{C265D63C-EB7F-4AEB-9D3A-E5708BFAF794}" dt="2024-07-09T13:43:51.319" v="5513" actId="478"/>
          <ac:spMkLst>
            <pc:docMk/>
            <pc:sldMk cId="3342463464" sldId="324"/>
            <ac:spMk id="8" creationId="{F60B46C9-5CCF-5CA3-0359-ADA387A21649}"/>
          </ac:spMkLst>
        </pc:spChg>
        <pc:spChg chg="add del">
          <ac:chgData name="Adriano Izzi" userId="f1bc9185-ca22-4ec7-83ca-ad13c1b991c6" providerId="ADAL" clId="{C265D63C-EB7F-4AEB-9D3A-E5708BFAF794}" dt="2024-07-09T13:43:51.319" v="5513" actId="478"/>
          <ac:spMkLst>
            <pc:docMk/>
            <pc:sldMk cId="3342463464" sldId="324"/>
            <ac:spMk id="9" creationId="{AFE98A39-44F0-5F37-3362-6AF5123AD672}"/>
          </ac:spMkLst>
        </pc:spChg>
        <pc:spChg chg="add del">
          <ac:chgData name="Adriano Izzi" userId="f1bc9185-ca22-4ec7-83ca-ad13c1b991c6" providerId="ADAL" clId="{C265D63C-EB7F-4AEB-9D3A-E5708BFAF794}" dt="2024-07-09T13:43:56.219" v="5514" actId="478"/>
          <ac:spMkLst>
            <pc:docMk/>
            <pc:sldMk cId="3342463464" sldId="324"/>
            <ac:spMk id="10" creationId="{3695E1C4-C0EB-2CCC-E445-3DDEFF866229}"/>
          </ac:spMkLst>
        </pc:spChg>
        <pc:spChg chg="del">
          <ac:chgData name="Adriano Izzi" userId="f1bc9185-ca22-4ec7-83ca-ad13c1b991c6" providerId="ADAL" clId="{C265D63C-EB7F-4AEB-9D3A-E5708BFAF794}" dt="2024-07-09T13:43:56.219" v="5514" actId="478"/>
          <ac:spMkLst>
            <pc:docMk/>
            <pc:sldMk cId="3342463464" sldId="324"/>
            <ac:spMk id="12" creationId="{954735D1-4C3C-FFB7-C8F3-5123EA2BF6A7}"/>
          </ac:spMkLst>
        </pc:spChg>
        <pc:spChg chg="add del">
          <ac:chgData name="Adriano Izzi" userId="f1bc9185-ca22-4ec7-83ca-ad13c1b991c6" providerId="ADAL" clId="{C265D63C-EB7F-4AEB-9D3A-E5708BFAF794}" dt="2024-07-09T13:43:56.219" v="5514" actId="478"/>
          <ac:spMkLst>
            <pc:docMk/>
            <pc:sldMk cId="3342463464" sldId="324"/>
            <ac:spMk id="17" creationId="{10FE3DB5-FD51-16F5-C0D7-5EC181CD9D62}"/>
          </ac:spMkLst>
        </pc:spChg>
        <pc:spChg chg="del">
          <ac:chgData name="Adriano Izzi" userId="f1bc9185-ca22-4ec7-83ca-ad13c1b991c6" providerId="ADAL" clId="{C265D63C-EB7F-4AEB-9D3A-E5708BFAF794}" dt="2024-07-09T13:43:56.219" v="5514" actId="478"/>
          <ac:spMkLst>
            <pc:docMk/>
            <pc:sldMk cId="3342463464" sldId="324"/>
            <ac:spMk id="18" creationId="{E467BACA-6F9B-28DF-9E84-9D59F9830CE0}"/>
          </ac:spMkLst>
        </pc:spChg>
        <pc:spChg chg="add del">
          <ac:chgData name="Adriano Izzi" userId="f1bc9185-ca22-4ec7-83ca-ad13c1b991c6" providerId="ADAL" clId="{C265D63C-EB7F-4AEB-9D3A-E5708BFAF794}" dt="2024-07-09T13:43:56.219" v="5514" actId="478"/>
          <ac:spMkLst>
            <pc:docMk/>
            <pc:sldMk cId="3342463464" sldId="324"/>
            <ac:spMk id="19" creationId="{B11EADDA-B61F-0E3D-C248-65255E8C4150}"/>
          </ac:spMkLst>
        </pc:spChg>
        <pc:spChg chg="add del">
          <ac:chgData name="Adriano Izzi" userId="f1bc9185-ca22-4ec7-83ca-ad13c1b991c6" providerId="ADAL" clId="{C265D63C-EB7F-4AEB-9D3A-E5708BFAF794}" dt="2024-07-09T13:43:56.219" v="5514" actId="478"/>
          <ac:spMkLst>
            <pc:docMk/>
            <pc:sldMk cId="3342463464" sldId="324"/>
            <ac:spMk id="20" creationId="{A7D9086E-92FC-53AD-16F8-EC3892340A3B}"/>
          </ac:spMkLst>
        </pc:spChg>
        <pc:spChg chg="del">
          <ac:chgData name="Adriano Izzi" userId="f1bc9185-ca22-4ec7-83ca-ad13c1b991c6" providerId="ADAL" clId="{C265D63C-EB7F-4AEB-9D3A-E5708BFAF794}" dt="2024-07-09T13:43:56.219" v="5514" actId="478"/>
          <ac:spMkLst>
            <pc:docMk/>
            <pc:sldMk cId="3342463464" sldId="324"/>
            <ac:spMk id="21" creationId="{4BB58620-9C70-CF22-E32E-F13C0375ECB5}"/>
          </ac:spMkLst>
        </pc:spChg>
        <pc:spChg chg="add del">
          <ac:chgData name="Adriano Izzi" userId="f1bc9185-ca22-4ec7-83ca-ad13c1b991c6" providerId="ADAL" clId="{C265D63C-EB7F-4AEB-9D3A-E5708BFAF794}" dt="2024-07-09T13:43:56.219" v="5514" actId="478"/>
          <ac:spMkLst>
            <pc:docMk/>
            <pc:sldMk cId="3342463464" sldId="324"/>
            <ac:spMk id="22" creationId="{FBD2E630-36EA-FBF0-AB00-8444CBF47D20}"/>
          </ac:spMkLst>
        </pc:spChg>
        <pc:spChg chg="del">
          <ac:chgData name="Adriano Izzi" userId="f1bc9185-ca22-4ec7-83ca-ad13c1b991c6" providerId="ADAL" clId="{C265D63C-EB7F-4AEB-9D3A-E5708BFAF794}" dt="2024-07-09T13:43:56.219" v="5514" actId="478"/>
          <ac:spMkLst>
            <pc:docMk/>
            <pc:sldMk cId="3342463464" sldId="324"/>
            <ac:spMk id="23" creationId="{6EFA1E2C-80F3-565A-05ED-3FDBD767EE1A}"/>
          </ac:spMkLst>
        </pc:spChg>
        <pc:spChg chg="add del">
          <ac:chgData name="Adriano Izzi" userId="f1bc9185-ca22-4ec7-83ca-ad13c1b991c6" providerId="ADAL" clId="{C265D63C-EB7F-4AEB-9D3A-E5708BFAF794}" dt="2024-07-09T13:43:56.219" v="5514" actId="478"/>
          <ac:spMkLst>
            <pc:docMk/>
            <pc:sldMk cId="3342463464" sldId="324"/>
            <ac:spMk id="24" creationId="{320DEEE6-F5D1-1744-0212-23F93192457F}"/>
          </ac:spMkLst>
        </pc:spChg>
        <pc:spChg chg="add del">
          <ac:chgData name="Adriano Izzi" userId="f1bc9185-ca22-4ec7-83ca-ad13c1b991c6" providerId="ADAL" clId="{C265D63C-EB7F-4AEB-9D3A-E5708BFAF794}" dt="2024-07-09T13:43:56.219" v="5514" actId="478"/>
          <ac:spMkLst>
            <pc:docMk/>
            <pc:sldMk cId="3342463464" sldId="324"/>
            <ac:spMk id="25" creationId="{F1BEE48C-522B-44EF-D1E7-7005F9CE3D81}"/>
          </ac:spMkLst>
        </pc:spChg>
        <pc:spChg chg="add del">
          <ac:chgData name="Adriano Izzi" userId="f1bc9185-ca22-4ec7-83ca-ad13c1b991c6" providerId="ADAL" clId="{C265D63C-EB7F-4AEB-9D3A-E5708BFAF794}" dt="2024-07-09T13:43:56.219" v="5514" actId="478"/>
          <ac:spMkLst>
            <pc:docMk/>
            <pc:sldMk cId="3342463464" sldId="324"/>
            <ac:spMk id="26" creationId="{810110FB-3AB3-F308-9AB3-E11B33B0D206}"/>
          </ac:spMkLst>
        </pc:spChg>
        <pc:spChg chg="add del">
          <ac:chgData name="Adriano Izzi" userId="f1bc9185-ca22-4ec7-83ca-ad13c1b991c6" providerId="ADAL" clId="{C265D63C-EB7F-4AEB-9D3A-E5708BFAF794}" dt="2024-07-09T13:43:56.219" v="5514" actId="478"/>
          <ac:spMkLst>
            <pc:docMk/>
            <pc:sldMk cId="3342463464" sldId="324"/>
            <ac:spMk id="27" creationId="{49117C98-927C-2D8E-21A6-28CC64064487}"/>
          </ac:spMkLst>
        </pc:spChg>
        <pc:spChg chg="add del mod">
          <ac:chgData name="Adriano Izzi" userId="f1bc9185-ca22-4ec7-83ca-ad13c1b991c6" providerId="ADAL" clId="{C265D63C-EB7F-4AEB-9D3A-E5708BFAF794}" dt="2024-07-09T13:44:08.940" v="5516" actId="478"/>
          <ac:spMkLst>
            <pc:docMk/>
            <pc:sldMk cId="3342463464" sldId="324"/>
            <ac:spMk id="28" creationId="{58B10885-74F4-FE76-2CAA-50524582DC73}"/>
          </ac:spMkLst>
        </pc:spChg>
        <pc:spChg chg="add del mod">
          <ac:chgData name="Adriano Izzi" userId="f1bc9185-ca22-4ec7-83ca-ad13c1b991c6" providerId="ADAL" clId="{C265D63C-EB7F-4AEB-9D3A-E5708BFAF794}" dt="2024-07-09T13:44:10.955" v="5517" actId="478"/>
          <ac:spMkLst>
            <pc:docMk/>
            <pc:sldMk cId="3342463464" sldId="324"/>
            <ac:spMk id="29" creationId="{6009A903-5334-1A3C-5873-898155E317A9}"/>
          </ac:spMkLst>
        </pc:spChg>
        <pc:spChg chg="add del mod">
          <ac:chgData name="Adriano Izzi" userId="f1bc9185-ca22-4ec7-83ca-ad13c1b991c6" providerId="ADAL" clId="{C265D63C-EB7F-4AEB-9D3A-E5708BFAF794}" dt="2024-07-09T13:44:17.321" v="5519" actId="404"/>
          <ac:spMkLst>
            <pc:docMk/>
            <pc:sldMk cId="3342463464" sldId="324"/>
            <ac:spMk id="30" creationId="{1503EE9E-6242-A84A-836C-EA68E8B8E463}"/>
          </ac:spMkLst>
        </pc:spChg>
        <pc:spChg chg="add del mod">
          <ac:chgData name="Adriano Izzi" userId="f1bc9185-ca22-4ec7-83ca-ad13c1b991c6" providerId="ADAL" clId="{C265D63C-EB7F-4AEB-9D3A-E5708BFAF794}" dt="2024-07-09T13:44:19.984" v="5520" actId="478"/>
          <ac:spMkLst>
            <pc:docMk/>
            <pc:sldMk cId="3342463464" sldId="324"/>
            <ac:spMk id="31" creationId="{3FBBC249-9CC9-981B-1FB2-35AF78265F0D}"/>
          </ac:spMkLst>
        </pc:spChg>
        <pc:spChg chg="add mod">
          <ac:chgData name="Adriano Izzi" userId="f1bc9185-ca22-4ec7-83ca-ad13c1b991c6" providerId="ADAL" clId="{C265D63C-EB7F-4AEB-9D3A-E5708BFAF794}" dt="2024-07-09T13:44:05.652" v="5515"/>
          <ac:spMkLst>
            <pc:docMk/>
            <pc:sldMk cId="3342463464" sldId="324"/>
            <ac:spMk id="32" creationId="{2346B639-877D-599E-528E-3B5EEC79AA99}"/>
          </ac:spMkLst>
        </pc:spChg>
        <pc:spChg chg="add mod">
          <ac:chgData name="Adriano Izzi" userId="f1bc9185-ca22-4ec7-83ca-ad13c1b991c6" providerId="ADAL" clId="{C265D63C-EB7F-4AEB-9D3A-E5708BFAF794}" dt="2024-07-09T13:44:05.652" v="5515"/>
          <ac:spMkLst>
            <pc:docMk/>
            <pc:sldMk cId="3342463464" sldId="324"/>
            <ac:spMk id="33" creationId="{933CA46B-D031-A57B-B5EE-33F7A25B79DA}"/>
          </ac:spMkLst>
        </pc:spChg>
        <pc:spChg chg="add mod">
          <ac:chgData name="Adriano Izzi" userId="f1bc9185-ca22-4ec7-83ca-ad13c1b991c6" providerId="ADAL" clId="{C265D63C-EB7F-4AEB-9D3A-E5708BFAF794}" dt="2024-07-09T13:44:05.652" v="5515"/>
          <ac:spMkLst>
            <pc:docMk/>
            <pc:sldMk cId="3342463464" sldId="324"/>
            <ac:spMk id="34" creationId="{12A79090-D47D-6B0A-63FF-A3F74439CE1F}"/>
          </ac:spMkLst>
        </pc:spChg>
        <pc:spChg chg="add mod">
          <ac:chgData name="Adriano Izzi" userId="f1bc9185-ca22-4ec7-83ca-ad13c1b991c6" providerId="ADAL" clId="{C265D63C-EB7F-4AEB-9D3A-E5708BFAF794}" dt="2024-07-09T13:44:05.652" v="5515"/>
          <ac:spMkLst>
            <pc:docMk/>
            <pc:sldMk cId="3342463464" sldId="324"/>
            <ac:spMk id="35" creationId="{9185AC23-6599-9FFE-9E37-AE44F7AA5225}"/>
          </ac:spMkLst>
        </pc:spChg>
        <pc:spChg chg="add mod">
          <ac:chgData name="Adriano Izzi" userId="f1bc9185-ca22-4ec7-83ca-ad13c1b991c6" providerId="ADAL" clId="{C265D63C-EB7F-4AEB-9D3A-E5708BFAF794}" dt="2024-07-09T13:44:05.652" v="5515"/>
          <ac:spMkLst>
            <pc:docMk/>
            <pc:sldMk cId="3342463464" sldId="324"/>
            <ac:spMk id="36" creationId="{C96AEDC7-15AD-6EF1-B553-98892BD5A9EA}"/>
          </ac:spMkLst>
        </pc:spChg>
        <pc:spChg chg="add mod">
          <ac:chgData name="Adriano Izzi" userId="f1bc9185-ca22-4ec7-83ca-ad13c1b991c6" providerId="ADAL" clId="{C265D63C-EB7F-4AEB-9D3A-E5708BFAF794}" dt="2024-07-09T13:44:05.652" v="5515"/>
          <ac:spMkLst>
            <pc:docMk/>
            <pc:sldMk cId="3342463464" sldId="324"/>
            <ac:spMk id="37" creationId="{BF72A010-5368-86C6-9E16-1AC9B04F191F}"/>
          </ac:spMkLst>
        </pc:spChg>
        <pc:spChg chg="add mod">
          <ac:chgData name="Adriano Izzi" userId="f1bc9185-ca22-4ec7-83ca-ad13c1b991c6" providerId="ADAL" clId="{C265D63C-EB7F-4AEB-9D3A-E5708BFAF794}" dt="2024-07-09T13:44:05.652" v="5515"/>
          <ac:spMkLst>
            <pc:docMk/>
            <pc:sldMk cId="3342463464" sldId="324"/>
            <ac:spMk id="38" creationId="{0E311156-1566-DC24-2399-77434567ED1D}"/>
          </ac:spMkLst>
        </pc:spChg>
        <pc:spChg chg="add mod">
          <ac:chgData name="Adriano Izzi" userId="f1bc9185-ca22-4ec7-83ca-ad13c1b991c6" providerId="ADAL" clId="{C265D63C-EB7F-4AEB-9D3A-E5708BFAF794}" dt="2024-07-09T13:44:05.652" v="5515"/>
          <ac:spMkLst>
            <pc:docMk/>
            <pc:sldMk cId="3342463464" sldId="324"/>
            <ac:spMk id="39" creationId="{4B422497-6124-7DBD-912E-02BC9D6D58D2}"/>
          </ac:spMkLst>
        </pc:spChg>
        <pc:spChg chg="add mod">
          <ac:chgData name="Adriano Izzi" userId="f1bc9185-ca22-4ec7-83ca-ad13c1b991c6" providerId="ADAL" clId="{C265D63C-EB7F-4AEB-9D3A-E5708BFAF794}" dt="2024-07-09T13:44:05.652" v="5515"/>
          <ac:spMkLst>
            <pc:docMk/>
            <pc:sldMk cId="3342463464" sldId="324"/>
            <ac:spMk id="40" creationId="{DFE09382-3974-6D0C-7084-8C85C52EF6B6}"/>
          </ac:spMkLst>
        </pc:spChg>
        <pc:spChg chg="add mod">
          <ac:chgData name="Adriano Izzi" userId="f1bc9185-ca22-4ec7-83ca-ad13c1b991c6" providerId="ADAL" clId="{C265D63C-EB7F-4AEB-9D3A-E5708BFAF794}" dt="2024-07-09T13:44:05.652" v="5515"/>
          <ac:spMkLst>
            <pc:docMk/>
            <pc:sldMk cId="3342463464" sldId="324"/>
            <ac:spMk id="41" creationId="{28A0D017-A759-3938-EF5B-B5039A3A4998}"/>
          </ac:spMkLst>
        </pc:spChg>
        <pc:spChg chg="add mod">
          <ac:chgData name="Adriano Izzi" userId="f1bc9185-ca22-4ec7-83ca-ad13c1b991c6" providerId="ADAL" clId="{C265D63C-EB7F-4AEB-9D3A-E5708BFAF794}" dt="2024-07-09T13:44:05.652" v="5515"/>
          <ac:spMkLst>
            <pc:docMk/>
            <pc:sldMk cId="3342463464" sldId="324"/>
            <ac:spMk id="42" creationId="{0EAB8E8E-E01B-85B8-CD3C-B6618274F6C8}"/>
          </ac:spMkLst>
        </pc:spChg>
        <pc:spChg chg="add mod">
          <ac:chgData name="Adriano Izzi" userId="f1bc9185-ca22-4ec7-83ca-ad13c1b991c6" providerId="ADAL" clId="{C265D63C-EB7F-4AEB-9D3A-E5708BFAF794}" dt="2024-07-09T13:44:05.652" v="5515"/>
          <ac:spMkLst>
            <pc:docMk/>
            <pc:sldMk cId="3342463464" sldId="324"/>
            <ac:spMk id="43" creationId="{32EFA79C-7EC7-779E-17F9-C106252019F8}"/>
          </ac:spMkLst>
        </pc:spChg>
        <pc:spChg chg="add mod">
          <ac:chgData name="Adriano Izzi" userId="f1bc9185-ca22-4ec7-83ca-ad13c1b991c6" providerId="ADAL" clId="{C265D63C-EB7F-4AEB-9D3A-E5708BFAF794}" dt="2024-07-09T13:44:05.652" v="5515"/>
          <ac:spMkLst>
            <pc:docMk/>
            <pc:sldMk cId="3342463464" sldId="324"/>
            <ac:spMk id="44" creationId="{011BD428-1ECF-7FBB-D26C-E2326C1BAE42}"/>
          </ac:spMkLst>
        </pc:spChg>
        <pc:spChg chg="add mod">
          <ac:chgData name="Adriano Izzi" userId="f1bc9185-ca22-4ec7-83ca-ad13c1b991c6" providerId="ADAL" clId="{C265D63C-EB7F-4AEB-9D3A-E5708BFAF794}" dt="2024-07-09T13:44:05.652" v="5515"/>
          <ac:spMkLst>
            <pc:docMk/>
            <pc:sldMk cId="3342463464" sldId="324"/>
            <ac:spMk id="45" creationId="{EC0668F1-7D87-615C-FFBE-9C697CECC864}"/>
          </ac:spMkLst>
        </pc:spChg>
        <pc:spChg chg="add mod">
          <ac:chgData name="Adriano Izzi" userId="f1bc9185-ca22-4ec7-83ca-ad13c1b991c6" providerId="ADAL" clId="{C265D63C-EB7F-4AEB-9D3A-E5708BFAF794}" dt="2024-07-09T13:44:05.652" v="5515"/>
          <ac:spMkLst>
            <pc:docMk/>
            <pc:sldMk cId="3342463464" sldId="324"/>
            <ac:spMk id="46" creationId="{4F022980-D51F-312E-29D8-F623E61DF574}"/>
          </ac:spMkLst>
        </pc:spChg>
        <pc:spChg chg="add mod">
          <ac:chgData name="Adriano Izzi" userId="f1bc9185-ca22-4ec7-83ca-ad13c1b991c6" providerId="ADAL" clId="{C265D63C-EB7F-4AEB-9D3A-E5708BFAF794}" dt="2024-07-09T13:44:05.652" v="5515"/>
          <ac:spMkLst>
            <pc:docMk/>
            <pc:sldMk cId="3342463464" sldId="324"/>
            <ac:spMk id="47" creationId="{F13EE8F2-B997-950C-B9C9-0BACA582F856}"/>
          </ac:spMkLst>
        </pc:spChg>
        <pc:spChg chg="add mod">
          <ac:chgData name="Adriano Izzi" userId="f1bc9185-ca22-4ec7-83ca-ad13c1b991c6" providerId="ADAL" clId="{C265D63C-EB7F-4AEB-9D3A-E5708BFAF794}" dt="2024-07-09T13:44:05.652" v="5515"/>
          <ac:spMkLst>
            <pc:docMk/>
            <pc:sldMk cId="3342463464" sldId="324"/>
            <ac:spMk id="48" creationId="{10713FF0-9EFB-18F6-DC78-2E733AD2EF06}"/>
          </ac:spMkLst>
        </pc:spChg>
        <pc:spChg chg="add mod">
          <ac:chgData name="Adriano Izzi" userId="f1bc9185-ca22-4ec7-83ca-ad13c1b991c6" providerId="ADAL" clId="{C265D63C-EB7F-4AEB-9D3A-E5708BFAF794}" dt="2024-07-09T13:44:05.652" v="5515"/>
          <ac:spMkLst>
            <pc:docMk/>
            <pc:sldMk cId="3342463464" sldId="324"/>
            <ac:spMk id="49" creationId="{DD22E37D-A210-EA1A-59EE-88093F0BC548}"/>
          </ac:spMkLst>
        </pc:spChg>
        <pc:spChg chg="add mod">
          <ac:chgData name="Adriano Izzi" userId="f1bc9185-ca22-4ec7-83ca-ad13c1b991c6" providerId="ADAL" clId="{C265D63C-EB7F-4AEB-9D3A-E5708BFAF794}" dt="2024-07-09T13:44:05.652" v="5515"/>
          <ac:spMkLst>
            <pc:docMk/>
            <pc:sldMk cId="3342463464" sldId="324"/>
            <ac:spMk id="50" creationId="{D55F7DFE-8682-2D0D-43B4-8656F36525DD}"/>
          </ac:spMkLst>
        </pc:spChg>
        <pc:spChg chg="add mod">
          <ac:chgData name="Adriano Izzi" userId="f1bc9185-ca22-4ec7-83ca-ad13c1b991c6" providerId="ADAL" clId="{C265D63C-EB7F-4AEB-9D3A-E5708BFAF794}" dt="2024-07-09T13:44:05.652" v="5515"/>
          <ac:spMkLst>
            <pc:docMk/>
            <pc:sldMk cId="3342463464" sldId="324"/>
            <ac:spMk id="51" creationId="{44DC17F9-8A8B-0743-9E5A-B86CBD283904}"/>
          </ac:spMkLst>
        </pc:spChg>
        <pc:spChg chg="add mod">
          <ac:chgData name="Adriano Izzi" userId="f1bc9185-ca22-4ec7-83ca-ad13c1b991c6" providerId="ADAL" clId="{C265D63C-EB7F-4AEB-9D3A-E5708BFAF794}" dt="2024-07-09T13:44:05.652" v="5515"/>
          <ac:spMkLst>
            <pc:docMk/>
            <pc:sldMk cId="3342463464" sldId="324"/>
            <ac:spMk id="52" creationId="{F17417C8-B0F2-7DCA-C070-95A830244584}"/>
          </ac:spMkLst>
        </pc:spChg>
        <pc:spChg chg="add mod">
          <ac:chgData name="Adriano Izzi" userId="f1bc9185-ca22-4ec7-83ca-ad13c1b991c6" providerId="ADAL" clId="{C265D63C-EB7F-4AEB-9D3A-E5708BFAF794}" dt="2024-07-09T13:44:05.652" v="5515"/>
          <ac:spMkLst>
            <pc:docMk/>
            <pc:sldMk cId="3342463464" sldId="324"/>
            <ac:spMk id="53" creationId="{20464326-9288-8E96-D8E5-B62B8CFF0D03}"/>
          </ac:spMkLst>
        </pc:spChg>
        <pc:spChg chg="add mod">
          <ac:chgData name="Adriano Izzi" userId="f1bc9185-ca22-4ec7-83ca-ad13c1b991c6" providerId="ADAL" clId="{C265D63C-EB7F-4AEB-9D3A-E5708BFAF794}" dt="2024-07-09T13:44:27.326" v="5522" actId="1076"/>
          <ac:spMkLst>
            <pc:docMk/>
            <pc:sldMk cId="3342463464" sldId="324"/>
            <ac:spMk id="54" creationId="{69C83AC1-CEC5-1787-C4C0-25C92C5BD10B}"/>
          </ac:spMkLst>
        </pc:spChg>
        <pc:spChg chg="add mod">
          <ac:chgData name="Adriano Izzi" userId="f1bc9185-ca22-4ec7-83ca-ad13c1b991c6" providerId="ADAL" clId="{C265D63C-EB7F-4AEB-9D3A-E5708BFAF794}" dt="2024-07-09T13:44:31.247" v="5524" actId="1076"/>
          <ac:spMkLst>
            <pc:docMk/>
            <pc:sldMk cId="3342463464" sldId="324"/>
            <ac:spMk id="55" creationId="{8D82D20C-D1CC-9CDC-BB17-B559D9DEABC5}"/>
          </ac:spMkLst>
        </pc:spChg>
        <pc:spChg chg="add mod">
          <ac:chgData name="Adriano Izzi" userId="f1bc9185-ca22-4ec7-83ca-ad13c1b991c6" providerId="ADAL" clId="{C265D63C-EB7F-4AEB-9D3A-E5708BFAF794}" dt="2024-07-09T13:44:38.160" v="5526" actId="1076"/>
          <ac:spMkLst>
            <pc:docMk/>
            <pc:sldMk cId="3342463464" sldId="324"/>
            <ac:spMk id="56" creationId="{3A8C6A00-00BE-C6F6-594C-AB1B4727F392}"/>
          </ac:spMkLst>
        </pc:spChg>
        <pc:spChg chg="mod">
          <ac:chgData name="Adriano Izzi" userId="f1bc9185-ca22-4ec7-83ca-ad13c1b991c6" providerId="ADAL" clId="{C265D63C-EB7F-4AEB-9D3A-E5708BFAF794}" dt="2024-07-05T10:09:40.276" v="2547" actId="20577"/>
          <ac:spMkLst>
            <pc:docMk/>
            <pc:sldMk cId="3342463464" sldId="324"/>
            <ac:spMk id="517" creationId="{00000000-0000-0000-0000-000000000000}"/>
          </ac:spMkLst>
        </pc:spChg>
        <pc:spChg chg="mod">
          <ac:chgData name="Adriano Izzi" userId="f1bc9185-ca22-4ec7-83ca-ad13c1b991c6" providerId="ADAL" clId="{C265D63C-EB7F-4AEB-9D3A-E5708BFAF794}" dt="2024-07-05T10:17:05.872" v="2635" actId="5793"/>
          <ac:spMkLst>
            <pc:docMk/>
            <pc:sldMk cId="3342463464" sldId="324"/>
            <ac:spMk id="592" creationId="{19815F1A-472F-3D11-A10F-1EB7C7B85A22}"/>
          </ac:spMkLst>
        </pc:spChg>
      </pc:sldChg>
      <pc:sldChg chg="addSp delSp modSp add mod">
        <pc:chgData name="Adriano Izzi" userId="f1bc9185-ca22-4ec7-83ca-ad13c1b991c6" providerId="ADAL" clId="{C265D63C-EB7F-4AEB-9D3A-E5708BFAF794}" dt="2024-07-05T10:03:51.939" v="1970" actId="20577"/>
        <pc:sldMkLst>
          <pc:docMk/>
          <pc:sldMk cId="1723779749" sldId="325"/>
        </pc:sldMkLst>
        <pc:spChg chg="del">
          <ac:chgData name="Adriano Izzi" userId="f1bc9185-ca22-4ec7-83ca-ad13c1b991c6" providerId="ADAL" clId="{C265D63C-EB7F-4AEB-9D3A-E5708BFAF794}" dt="2024-07-05T09:58:11.805" v="1423" actId="478"/>
          <ac:spMkLst>
            <pc:docMk/>
            <pc:sldMk cId="1723779749" sldId="325"/>
            <ac:spMk id="2" creationId="{33738FB9-D9E6-197F-53EF-C4C5FE49DA40}"/>
          </ac:spMkLst>
        </pc:spChg>
        <pc:spChg chg="del">
          <ac:chgData name="Adriano Izzi" userId="f1bc9185-ca22-4ec7-83ca-ad13c1b991c6" providerId="ADAL" clId="{C265D63C-EB7F-4AEB-9D3A-E5708BFAF794}" dt="2024-07-05T09:58:11.805" v="1423" actId="478"/>
          <ac:spMkLst>
            <pc:docMk/>
            <pc:sldMk cId="1723779749" sldId="325"/>
            <ac:spMk id="3" creationId="{EFB8BC51-D299-EFEF-292F-0431F3F78220}"/>
          </ac:spMkLst>
        </pc:spChg>
        <pc:spChg chg="del">
          <ac:chgData name="Adriano Izzi" userId="f1bc9185-ca22-4ec7-83ca-ad13c1b991c6" providerId="ADAL" clId="{C265D63C-EB7F-4AEB-9D3A-E5708BFAF794}" dt="2024-07-05T09:58:11.805" v="1423" actId="478"/>
          <ac:spMkLst>
            <pc:docMk/>
            <pc:sldMk cId="1723779749" sldId="325"/>
            <ac:spMk id="4" creationId="{62A05D4C-427B-D582-B50F-C501BEE7BCB4}"/>
          </ac:spMkLst>
        </pc:spChg>
        <pc:spChg chg="del">
          <ac:chgData name="Adriano Izzi" userId="f1bc9185-ca22-4ec7-83ca-ad13c1b991c6" providerId="ADAL" clId="{C265D63C-EB7F-4AEB-9D3A-E5708BFAF794}" dt="2024-07-05T09:58:11.805" v="1423" actId="478"/>
          <ac:spMkLst>
            <pc:docMk/>
            <pc:sldMk cId="1723779749" sldId="325"/>
            <ac:spMk id="5" creationId="{3BCC1634-5446-505D-72F8-776AB4A72F7C}"/>
          </ac:spMkLst>
        </pc:spChg>
        <pc:spChg chg="del">
          <ac:chgData name="Adriano Izzi" userId="f1bc9185-ca22-4ec7-83ca-ad13c1b991c6" providerId="ADAL" clId="{C265D63C-EB7F-4AEB-9D3A-E5708BFAF794}" dt="2024-07-05T09:58:11.805" v="1423" actId="478"/>
          <ac:spMkLst>
            <pc:docMk/>
            <pc:sldMk cId="1723779749" sldId="325"/>
            <ac:spMk id="6" creationId="{5D2FF6F4-C1BD-9D24-092D-474AE8F1CD5F}"/>
          </ac:spMkLst>
        </pc:spChg>
        <pc:spChg chg="del">
          <ac:chgData name="Adriano Izzi" userId="f1bc9185-ca22-4ec7-83ca-ad13c1b991c6" providerId="ADAL" clId="{C265D63C-EB7F-4AEB-9D3A-E5708BFAF794}" dt="2024-07-05T09:58:11.805" v="1423" actId="478"/>
          <ac:spMkLst>
            <pc:docMk/>
            <pc:sldMk cId="1723779749" sldId="325"/>
            <ac:spMk id="7" creationId="{18961831-17B9-E957-CE4A-F24256CEC1F2}"/>
          </ac:spMkLst>
        </pc:spChg>
        <pc:spChg chg="del">
          <ac:chgData name="Adriano Izzi" userId="f1bc9185-ca22-4ec7-83ca-ad13c1b991c6" providerId="ADAL" clId="{C265D63C-EB7F-4AEB-9D3A-E5708BFAF794}" dt="2024-07-05T09:58:11.805" v="1423" actId="478"/>
          <ac:spMkLst>
            <pc:docMk/>
            <pc:sldMk cId="1723779749" sldId="325"/>
            <ac:spMk id="8" creationId="{F60B46C9-5CCF-5CA3-0359-ADA387A21649}"/>
          </ac:spMkLst>
        </pc:spChg>
        <pc:spChg chg="del">
          <ac:chgData name="Adriano Izzi" userId="f1bc9185-ca22-4ec7-83ca-ad13c1b991c6" providerId="ADAL" clId="{C265D63C-EB7F-4AEB-9D3A-E5708BFAF794}" dt="2024-07-05T09:58:11.805" v="1423" actId="478"/>
          <ac:spMkLst>
            <pc:docMk/>
            <pc:sldMk cId="1723779749" sldId="325"/>
            <ac:spMk id="9" creationId="{AFE98A39-44F0-5F37-3362-6AF5123AD672}"/>
          </ac:spMkLst>
        </pc:spChg>
        <pc:spChg chg="del">
          <ac:chgData name="Adriano Izzi" userId="f1bc9185-ca22-4ec7-83ca-ad13c1b991c6" providerId="ADAL" clId="{C265D63C-EB7F-4AEB-9D3A-E5708BFAF794}" dt="2024-07-05T09:58:11.805" v="1423" actId="478"/>
          <ac:spMkLst>
            <pc:docMk/>
            <pc:sldMk cId="1723779749" sldId="325"/>
            <ac:spMk id="10" creationId="{3695E1C4-C0EB-2CCC-E445-3DDEFF866229}"/>
          </ac:spMkLst>
        </pc:spChg>
        <pc:spChg chg="del">
          <ac:chgData name="Adriano Izzi" userId="f1bc9185-ca22-4ec7-83ca-ad13c1b991c6" providerId="ADAL" clId="{C265D63C-EB7F-4AEB-9D3A-E5708BFAF794}" dt="2024-07-05T09:58:11.805" v="1423" actId="478"/>
          <ac:spMkLst>
            <pc:docMk/>
            <pc:sldMk cId="1723779749" sldId="325"/>
            <ac:spMk id="11" creationId="{14B6E054-DA14-74A0-74AB-DE86987610B3}"/>
          </ac:spMkLst>
        </pc:spChg>
        <pc:spChg chg="del">
          <ac:chgData name="Adriano Izzi" userId="f1bc9185-ca22-4ec7-83ca-ad13c1b991c6" providerId="ADAL" clId="{C265D63C-EB7F-4AEB-9D3A-E5708BFAF794}" dt="2024-07-05T09:58:11.805" v="1423" actId="478"/>
          <ac:spMkLst>
            <pc:docMk/>
            <pc:sldMk cId="1723779749" sldId="325"/>
            <ac:spMk id="12" creationId="{954735D1-4C3C-FFB7-C8F3-5123EA2BF6A7}"/>
          </ac:spMkLst>
        </pc:spChg>
        <pc:spChg chg="del">
          <ac:chgData name="Adriano Izzi" userId="f1bc9185-ca22-4ec7-83ca-ad13c1b991c6" providerId="ADAL" clId="{C265D63C-EB7F-4AEB-9D3A-E5708BFAF794}" dt="2024-07-05T09:58:16.590" v="1424" actId="478"/>
          <ac:spMkLst>
            <pc:docMk/>
            <pc:sldMk cId="1723779749" sldId="325"/>
            <ac:spMk id="13" creationId="{6FB3B2DB-756F-D81B-8C03-D332AA7E13E2}"/>
          </ac:spMkLst>
        </pc:spChg>
        <pc:spChg chg="del">
          <ac:chgData name="Adriano Izzi" userId="f1bc9185-ca22-4ec7-83ca-ad13c1b991c6" providerId="ADAL" clId="{C265D63C-EB7F-4AEB-9D3A-E5708BFAF794}" dt="2024-07-05T09:58:11.805" v="1423" actId="478"/>
          <ac:spMkLst>
            <pc:docMk/>
            <pc:sldMk cId="1723779749" sldId="325"/>
            <ac:spMk id="14" creationId="{791DABC4-3011-FBB6-C8D5-094522D6B13A}"/>
          </ac:spMkLst>
        </pc:spChg>
        <pc:spChg chg="del">
          <ac:chgData name="Adriano Izzi" userId="f1bc9185-ca22-4ec7-83ca-ad13c1b991c6" providerId="ADAL" clId="{C265D63C-EB7F-4AEB-9D3A-E5708BFAF794}" dt="2024-07-05T09:58:11.805" v="1423" actId="478"/>
          <ac:spMkLst>
            <pc:docMk/>
            <pc:sldMk cId="1723779749" sldId="325"/>
            <ac:spMk id="15" creationId="{59255D75-C8EA-9EF1-3117-E6BE468660B0}"/>
          </ac:spMkLst>
        </pc:spChg>
        <pc:spChg chg="del">
          <ac:chgData name="Adriano Izzi" userId="f1bc9185-ca22-4ec7-83ca-ad13c1b991c6" providerId="ADAL" clId="{C265D63C-EB7F-4AEB-9D3A-E5708BFAF794}" dt="2024-07-05T09:58:11.805" v="1423" actId="478"/>
          <ac:spMkLst>
            <pc:docMk/>
            <pc:sldMk cId="1723779749" sldId="325"/>
            <ac:spMk id="16" creationId="{D0F0D793-5B79-93AB-3D70-517205B5D444}"/>
          </ac:spMkLst>
        </pc:spChg>
        <pc:spChg chg="del">
          <ac:chgData name="Adriano Izzi" userId="f1bc9185-ca22-4ec7-83ca-ad13c1b991c6" providerId="ADAL" clId="{C265D63C-EB7F-4AEB-9D3A-E5708BFAF794}" dt="2024-07-05T09:58:11.805" v="1423" actId="478"/>
          <ac:spMkLst>
            <pc:docMk/>
            <pc:sldMk cId="1723779749" sldId="325"/>
            <ac:spMk id="17" creationId="{10FE3DB5-FD51-16F5-C0D7-5EC181CD9D62}"/>
          </ac:spMkLst>
        </pc:spChg>
        <pc:spChg chg="del">
          <ac:chgData name="Adriano Izzi" userId="f1bc9185-ca22-4ec7-83ca-ad13c1b991c6" providerId="ADAL" clId="{C265D63C-EB7F-4AEB-9D3A-E5708BFAF794}" dt="2024-07-05T09:58:11.805" v="1423" actId="478"/>
          <ac:spMkLst>
            <pc:docMk/>
            <pc:sldMk cId="1723779749" sldId="325"/>
            <ac:spMk id="18" creationId="{E467BACA-6F9B-28DF-9E84-9D59F9830CE0}"/>
          </ac:spMkLst>
        </pc:spChg>
        <pc:spChg chg="del">
          <ac:chgData name="Adriano Izzi" userId="f1bc9185-ca22-4ec7-83ca-ad13c1b991c6" providerId="ADAL" clId="{C265D63C-EB7F-4AEB-9D3A-E5708BFAF794}" dt="2024-07-05T09:58:11.805" v="1423" actId="478"/>
          <ac:spMkLst>
            <pc:docMk/>
            <pc:sldMk cId="1723779749" sldId="325"/>
            <ac:spMk id="19" creationId="{B11EADDA-B61F-0E3D-C248-65255E8C4150}"/>
          </ac:spMkLst>
        </pc:spChg>
        <pc:spChg chg="del">
          <ac:chgData name="Adriano Izzi" userId="f1bc9185-ca22-4ec7-83ca-ad13c1b991c6" providerId="ADAL" clId="{C265D63C-EB7F-4AEB-9D3A-E5708BFAF794}" dt="2024-07-05T09:58:11.805" v="1423" actId="478"/>
          <ac:spMkLst>
            <pc:docMk/>
            <pc:sldMk cId="1723779749" sldId="325"/>
            <ac:spMk id="20" creationId="{A7D9086E-92FC-53AD-16F8-EC3892340A3B}"/>
          </ac:spMkLst>
        </pc:spChg>
        <pc:spChg chg="del">
          <ac:chgData name="Adriano Izzi" userId="f1bc9185-ca22-4ec7-83ca-ad13c1b991c6" providerId="ADAL" clId="{C265D63C-EB7F-4AEB-9D3A-E5708BFAF794}" dt="2024-07-05T09:58:11.805" v="1423" actId="478"/>
          <ac:spMkLst>
            <pc:docMk/>
            <pc:sldMk cId="1723779749" sldId="325"/>
            <ac:spMk id="21" creationId="{4BB58620-9C70-CF22-E32E-F13C0375ECB5}"/>
          </ac:spMkLst>
        </pc:spChg>
        <pc:spChg chg="del">
          <ac:chgData name="Adriano Izzi" userId="f1bc9185-ca22-4ec7-83ca-ad13c1b991c6" providerId="ADAL" clId="{C265D63C-EB7F-4AEB-9D3A-E5708BFAF794}" dt="2024-07-05T09:58:11.805" v="1423" actId="478"/>
          <ac:spMkLst>
            <pc:docMk/>
            <pc:sldMk cId="1723779749" sldId="325"/>
            <ac:spMk id="22" creationId="{FBD2E630-36EA-FBF0-AB00-8444CBF47D20}"/>
          </ac:spMkLst>
        </pc:spChg>
        <pc:spChg chg="del">
          <ac:chgData name="Adriano Izzi" userId="f1bc9185-ca22-4ec7-83ca-ad13c1b991c6" providerId="ADAL" clId="{C265D63C-EB7F-4AEB-9D3A-E5708BFAF794}" dt="2024-07-05T09:58:11.805" v="1423" actId="478"/>
          <ac:spMkLst>
            <pc:docMk/>
            <pc:sldMk cId="1723779749" sldId="325"/>
            <ac:spMk id="23" creationId="{6EFA1E2C-80F3-565A-05ED-3FDBD767EE1A}"/>
          </ac:spMkLst>
        </pc:spChg>
        <pc:spChg chg="del">
          <ac:chgData name="Adriano Izzi" userId="f1bc9185-ca22-4ec7-83ca-ad13c1b991c6" providerId="ADAL" clId="{C265D63C-EB7F-4AEB-9D3A-E5708BFAF794}" dt="2024-07-05T09:58:11.805" v="1423" actId="478"/>
          <ac:spMkLst>
            <pc:docMk/>
            <pc:sldMk cId="1723779749" sldId="325"/>
            <ac:spMk id="24" creationId="{320DEEE6-F5D1-1744-0212-23F93192457F}"/>
          </ac:spMkLst>
        </pc:spChg>
        <pc:spChg chg="del">
          <ac:chgData name="Adriano Izzi" userId="f1bc9185-ca22-4ec7-83ca-ad13c1b991c6" providerId="ADAL" clId="{C265D63C-EB7F-4AEB-9D3A-E5708BFAF794}" dt="2024-07-05T09:58:11.805" v="1423" actId="478"/>
          <ac:spMkLst>
            <pc:docMk/>
            <pc:sldMk cId="1723779749" sldId="325"/>
            <ac:spMk id="25" creationId="{F1BEE48C-522B-44EF-D1E7-7005F9CE3D81}"/>
          </ac:spMkLst>
        </pc:spChg>
        <pc:spChg chg="del">
          <ac:chgData name="Adriano Izzi" userId="f1bc9185-ca22-4ec7-83ca-ad13c1b991c6" providerId="ADAL" clId="{C265D63C-EB7F-4AEB-9D3A-E5708BFAF794}" dt="2024-07-05T09:58:11.805" v="1423" actId="478"/>
          <ac:spMkLst>
            <pc:docMk/>
            <pc:sldMk cId="1723779749" sldId="325"/>
            <ac:spMk id="26" creationId="{810110FB-3AB3-F308-9AB3-E11B33B0D206}"/>
          </ac:spMkLst>
        </pc:spChg>
        <pc:spChg chg="del">
          <ac:chgData name="Adriano Izzi" userId="f1bc9185-ca22-4ec7-83ca-ad13c1b991c6" providerId="ADAL" clId="{C265D63C-EB7F-4AEB-9D3A-E5708BFAF794}" dt="2024-07-05T09:58:11.805" v="1423" actId="478"/>
          <ac:spMkLst>
            <pc:docMk/>
            <pc:sldMk cId="1723779749" sldId="325"/>
            <ac:spMk id="27" creationId="{49117C98-927C-2D8E-21A6-28CC64064487}"/>
          </ac:spMkLst>
        </pc:spChg>
        <pc:spChg chg="del">
          <ac:chgData name="Adriano Izzi" userId="f1bc9185-ca22-4ec7-83ca-ad13c1b991c6" providerId="ADAL" clId="{C265D63C-EB7F-4AEB-9D3A-E5708BFAF794}" dt="2024-07-05T09:58:11.805" v="1423" actId="478"/>
          <ac:spMkLst>
            <pc:docMk/>
            <pc:sldMk cId="1723779749" sldId="325"/>
            <ac:spMk id="28" creationId="{58B10885-74F4-FE76-2CAA-50524582DC73}"/>
          </ac:spMkLst>
        </pc:spChg>
        <pc:spChg chg="del">
          <ac:chgData name="Adriano Izzi" userId="f1bc9185-ca22-4ec7-83ca-ad13c1b991c6" providerId="ADAL" clId="{C265D63C-EB7F-4AEB-9D3A-E5708BFAF794}" dt="2024-07-05T09:58:11.805" v="1423" actId="478"/>
          <ac:spMkLst>
            <pc:docMk/>
            <pc:sldMk cId="1723779749" sldId="325"/>
            <ac:spMk id="29" creationId="{6009A903-5334-1A3C-5873-898155E317A9}"/>
          </ac:spMkLst>
        </pc:spChg>
        <pc:spChg chg="del">
          <ac:chgData name="Adriano Izzi" userId="f1bc9185-ca22-4ec7-83ca-ad13c1b991c6" providerId="ADAL" clId="{C265D63C-EB7F-4AEB-9D3A-E5708BFAF794}" dt="2024-07-05T09:58:11.805" v="1423" actId="478"/>
          <ac:spMkLst>
            <pc:docMk/>
            <pc:sldMk cId="1723779749" sldId="325"/>
            <ac:spMk id="30" creationId="{1503EE9E-6242-A84A-836C-EA68E8B8E463}"/>
          </ac:spMkLst>
        </pc:spChg>
        <pc:spChg chg="del">
          <ac:chgData name="Adriano Izzi" userId="f1bc9185-ca22-4ec7-83ca-ad13c1b991c6" providerId="ADAL" clId="{C265D63C-EB7F-4AEB-9D3A-E5708BFAF794}" dt="2024-07-05T09:58:11.805" v="1423" actId="478"/>
          <ac:spMkLst>
            <pc:docMk/>
            <pc:sldMk cId="1723779749" sldId="325"/>
            <ac:spMk id="31" creationId="{3FBBC249-9CC9-981B-1FB2-35AF78265F0D}"/>
          </ac:spMkLst>
        </pc:spChg>
        <pc:spChg chg="add mod">
          <ac:chgData name="Adriano Izzi" userId="f1bc9185-ca22-4ec7-83ca-ad13c1b991c6" providerId="ADAL" clId="{C265D63C-EB7F-4AEB-9D3A-E5708BFAF794}" dt="2024-07-05T10:01:28.719" v="1664" actId="20577"/>
          <ac:spMkLst>
            <pc:docMk/>
            <pc:sldMk cId="1723779749" sldId="325"/>
            <ac:spMk id="32" creationId="{03959A7A-252E-0428-09EA-073E94FA5FD9}"/>
          </ac:spMkLst>
        </pc:spChg>
        <pc:spChg chg="add mod">
          <ac:chgData name="Adriano Izzi" userId="f1bc9185-ca22-4ec7-83ca-ad13c1b991c6" providerId="ADAL" clId="{C265D63C-EB7F-4AEB-9D3A-E5708BFAF794}" dt="2024-07-05T10:02:29.847" v="1805" actId="20577"/>
          <ac:spMkLst>
            <pc:docMk/>
            <pc:sldMk cId="1723779749" sldId="325"/>
            <ac:spMk id="33" creationId="{BC3597F5-7ADD-D66E-1263-CDD69BFCED1F}"/>
          </ac:spMkLst>
        </pc:spChg>
        <pc:spChg chg="add mod">
          <ac:chgData name="Adriano Izzi" userId="f1bc9185-ca22-4ec7-83ca-ad13c1b991c6" providerId="ADAL" clId="{C265D63C-EB7F-4AEB-9D3A-E5708BFAF794}" dt="2024-07-05T10:03:46.006" v="1965" actId="20577"/>
          <ac:spMkLst>
            <pc:docMk/>
            <pc:sldMk cId="1723779749" sldId="325"/>
            <ac:spMk id="34" creationId="{421D2E1D-340D-A40E-943E-CD9F5C88DFB3}"/>
          </ac:spMkLst>
        </pc:spChg>
        <pc:spChg chg="add mod">
          <ac:chgData name="Adriano Izzi" userId="f1bc9185-ca22-4ec7-83ca-ad13c1b991c6" providerId="ADAL" clId="{C265D63C-EB7F-4AEB-9D3A-E5708BFAF794}" dt="2024-07-05T10:03:51.939" v="1970" actId="20577"/>
          <ac:spMkLst>
            <pc:docMk/>
            <pc:sldMk cId="1723779749" sldId="325"/>
            <ac:spMk id="35" creationId="{197C57A5-B156-B1F8-55BA-0F9138BB1AC6}"/>
          </ac:spMkLst>
        </pc:spChg>
        <pc:spChg chg="mod">
          <ac:chgData name="Adriano Izzi" userId="f1bc9185-ca22-4ec7-83ca-ad13c1b991c6" providerId="ADAL" clId="{C265D63C-EB7F-4AEB-9D3A-E5708BFAF794}" dt="2024-07-05T09:58:34.853" v="1444" actId="20577"/>
          <ac:spMkLst>
            <pc:docMk/>
            <pc:sldMk cId="1723779749" sldId="325"/>
            <ac:spMk id="517" creationId="{00000000-0000-0000-0000-000000000000}"/>
          </ac:spMkLst>
        </pc:spChg>
        <pc:spChg chg="mod">
          <ac:chgData name="Adriano Izzi" userId="f1bc9185-ca22-4ec7-83ca-ad13c1b991c6" providerId="ADAL" clId="{C265D63C-EB7F-4AEB-9D3A-E5708BFAF794}" dt="2024-07-05T10:01:44.277" v="1684" actId="20577"/>
          <ac:spMkLst>
            <pc:docMk/>
            <pc:sldMk cId="1723779749" sldId="325"/>
            <ac:spMk id="592" creationId="{19815F1A-472F-3D11-A10F-1EB7C7B85A22}"/>
          </ac:spMkLst>
        </pc:spChg>
      </pc:sldChg>
      <pc:sldChg chg="delSp modSp add mod">
        <pc:chgData name="Adriano Izzi" userId="f1bc9185-ca22-4ec7-83ca-ad13c1b991c6" providerId="ADAL" clId="{C265D63C-EB7F-4AEB-9D3A-E5708BFAF794}" dt="2024-07-09T13:47:57.245" v="5635" actId="20577"/>
        <pc:sldMkLst>
          <pc:docMk/>
          <pc:sldMk cId="1503318900" sldId="326"/>
        </pc:sldMkLst>
        <pc:spChg chg="del">
          <ac:chgData name="Adriano Izzi" userId="f1bc9185-ca22-4ec7-83ca-ad13c1b991c6" providerId="ADAL" clId="{C265D63C-EB7F-4AEB-9D3A-E5708BFAF794}" dt="2024-07-05T10:04:13.521" v="1984" actId="478"/>
          <ac:spMkLst>
            <pc:docMk/>
            <pc:sldMk cId="1503318900" sldId="326"/>
            <ac:spMk id="32" creationId="{03959A7A-252E-0428-09EA-073E94FA5FD9}"/>
          </ac:spMkLst>
        </pc:spChg>
        <pc:spChg chg="mod">
          <ac:chgData name="Adriano Izzi" userId="f1bc9185-ca22-4ec7-83ca-ad13c1b991c6" providerId="ADAL" clId="{C265D63C-EB7F-4AEB-9D3A-E5708BFAF794}" dt="2024-07-09T13:47:57.245" v="5635" actId="20577"/>
          <ac:spMkLst>
            <pc:docMk/>
            <pc:sldMk cId="1503318900" sldId="326"/>
            <ac:spMk id="33" creationId="{BC3597F5-7ADD-D66E-1263-CDD69BFCED1F}"/>
          </ac:spMkLst>
        </pc:spChg>
        <pc:spChg chg="del">
          <ac:chgData name="Adriano Izzi" userId="f1bc9185-ca22-4ec7-83ca-ad13c1b991c6" providerId="ADAL" clId="{C265D63C-EB7F-4AEB-9D3A-E5708BFAF794}" dt="2024-07-05T10:04:17.491" v="1986" actId="478"/>
          <ac:spMkLst>
            <pc:docMk/>
            <pc:sldMk cId="1503318900" sldId="326"/>
            <ac:spMk id="34" creationId="{421D2E1D-340D-A40E-943E-CD9F5C88DFB3}"/>
          </ac:spMkLst>
        </pc:spChg>
        <pc:spChg chg="del">
          <ac:chgData name="Adriano Izzi" userId="f1bc9185-ca22-4ec7-83ca-ad13c1b991c6" providerId="ADAL" clId="{C265D63C-EB7F-4AEB-9D3A-E5708BFAF794}" dt="2024-07-05T10:04:13.521" v="1984" actId="478"/>
          <ac:spMkLst>
            <pc:docMk/>
            <pc:sldMk cId="1503318900" sldId="326"/>
            <ac:spMk id="35" creationId="{197C57A5-B156-B1F8-55BA-0F9138BB1AC6}"/>
          </ac:spMkLst>
        </pc:spChg>
        <pc:spChg chg="mod">
          <ac:chgData name="Adriano Izzi" userId="f1bc9185-ca22-4ec7-83ca-ad13c1b991c6" providerId="ADAL" clId="{C265D63C-EB7F-4AEB-9D3A-E5708BFAF794}" dt="2024-07-05T10:05:27.531" v="2139" actId="20577"/>
          <ac:spMkLst>
            <pc:docMk/>
            <pc:sldMk cId="1503318900" sldId="326"/>
            <ac:spMk id="517" creationId="{00000000-0000-0000-0000-000000000000}"/>
          </ac:spMkLst>
        </pc:spChg>
        <pc:spChg chg="del">
          <ac:chgData name="Adriano Izzi" userId="f1bc9185-ca22-4ec7-83ca-ad13c1b991c6" providerId="ADAL" clId="{C265D63C-EB7F-4AEB-9D3A-E5708BFAF794}" dt="2024-07-05T10:04:15.843" v="1985" actId="478"/>
          <ac:spMkLst>
            <pc:docMk/>
            <pc:sldMk cId="1503318900" sldId="326"/>
            <ac:spMk id="592" creationId="{19815F1A-472F-3D11-A10F-1EB7C7B85A22}"/>
          </ac:spMkLst>
        </pc:spChg>
      </pc:sldChg>
      <pc:sldChg chg="addSp delSp modSp add mod ord">
        <pc:chgData name="Adriano Izzi" userId="f1bc9185-ca22-4ec7-83ca-ad13c1b991c6" providerId="ADAL" clId="{C265D63C-EB7F-4AEB-9D3A-E5708BFAF794}" dt="2024-07-09T15:27:44.337" v="6811" actId="20577"/>
        <pc:sldMkLst>
          <pc:docMk/>
          <pc:sldMk cId="212871794" sldId="327"/>
        </pc:sldMkLst>
        <pc:spChg chg="add del mod">
          <ac:chgData name="Adriano Izzi" userId="f1bc9185-ca22-4ec7-83ca-ad13c1b991c6" providerId="ADAL" clId="{C265D63C-EB7F-4AEB-9D3A-E5708BFAF794}" dt="2024-07-05T10:31:56.052" v="3513" actId="1076"/>
          <ac:spMkLst>
            <pc:docMk/>
            <pc:sldMk cId="212871794" sldId="327"/>
            <ac:spMk id="26" creationId="{BF1F7D26-F782-EF58-3C6E-B54857392612}"/>
          </ac:spMkLst>
        </pc:spChg>
        <pc:spChg chg="add del mod">
          <ac:chgData name="Adriano Izzi" userId="f1bc9185-ca22-4ec7-83ca-ad13c1b991c6" providerId="ADAL" clId="{C265D63C-EB7F-4AEB-9D3A-E5708BFAF794}" dt="2024-07-05T10:32:40.596" v="3515"/>
          <ac:spMkLst>
            <pc:docMk/>
            <pc:sldMk cId="212871794" sldId="327"/>
            <ac:spMk id="27" creationId="{59BE3D19-7A52-91B0-6A08-D05CD20F297E}"/>
          </ac:spMkLst>
        </pc:spChg>
        <pc:spChg chg="add del mod">
          <ac:chgData name="Adriano Izzi" userId="f1bc9185-ca22-4ec7-83ca-ad13c1b991c6" providerId="ADAL" clId="{C265D63C-EB7F-4AEB-9D3A-E5708BFAF794}" dt="2024-07-05T10:23:54.951" v="2827" actId="478"/>
          <ac:spMkLst>
            <pc:docMk/>
            <pc:sldMk cId="212871794" sldId="327"/>
            <ac:spMk id="29" creationId="{3F100166-F11D-6692-3C1E-CC681692908B}"/>
          </ac:spMkLst>
        </pc:spChg>
        <pc:spChg chg="add del mod">
          <ac:chgData name="Adriano Izzi" userId="f1bc9185-ca22-4ec7-83ca-ad13c1b991c6" providerId="ADAL" clId="{C265D63C-EB7F-4AEB-9D3A-E5708BFAF794}" dt="2024-07-05T10:23:54.951" v="2827" actId="478"/>
          <ac:spMkLst>
            <pc:docMk/>
            <pc:sldMk cId="212871794" sldId="327"/>
            <ac:spMk id="31" creationId="{B2063128-6C99-EFAD-FBE0-8F7EAD2E7249}"/>
          </ac:spMkLst>
        </pc:spChg>
        <pc:spChg chg="add del mod">
          <ac:chgData name="Adriano Izzi" userId="f1bc9185-ca22-4ec7-83ca-ad13c1b991c6" providerId="ADAL" clId="{C265D63C-EB7F-4AEB-9D3A-E5708BFAF794}" dt="2024-07-05T10:23:54.951" v="2827" actId="478"/>
          <ac:spMkLst>
            <pc:docMk/>
            <pc:sldMk cId="212871794" sldId="327"/>
            <ac:spMk id="33" creationId="{B68C356A-E1D2-E90E-2EB5-48865EE2377E}"/>
          </ac:spMkLst>
        </pc:spChg>
        <pc:spChg chg="add del mod">
          <ac:chgData name="Adriano Izzi" userId="f1bc9185-ca22-4ec7-83ca-ad13c1b991c6" providerId="ADAL" clId="{C265D63C-EB7F-4AEB-9D3A-E5708BFAF794}" dt="2024-07-05T10:23:54.951" v="2827" actId="478"/>
          <ac:spMkLst>
            <pc:docMk/>
            <pc:sldMk cId="212871794" sldId="327"/>
            <ac:spMk id="35" creationId="{E9EB5F2C-4547-E7D7-7096-CF8155860968}"/>
          </ac:spMkLst>
        </pc:spChg>
        <pc:spChg chg="add del mod">
          <ac:chgData name="Adriano Izzi" userId="f1bc9185-ca22-4ec7-83ca-ad13c1b991c6" providerId="ADAL" clId="{C265D63C-EB7F-4AEB-9D3A-E5708BFAF794}" dt="2024-07-05T10:23:54.951" v="2827" actId="478"/>
          <ac:spMkLst>
            <pc:docMk/>
            <pc:sldMk cId="212871794" sldId="327"/>
            <ac:spMk id="37" creationId="{F0DE95AB-CD52-16A4-7771-BC244883815B}"/>
          </ac:spMkLst>
        </pc:spChg>
        <pc:spChg chg="add del mod">
          <ac:chgData name="Adriano Izzi" userId="f1bc9185-ca22-4ec7-83ca-ad13c1b991c6" providerId="ADAL" clId="{C265D63C-EB7F-4AEB-9D3A-E5708BFAF794}" dt="2024-07-05T10:23:54.951" v="2827" actId="478"/>
          <ac:spMkLst>
            <pc:docMk/>
            <pc:sldMk cId="212871794" sldId="327"/>
            <ac:spMk id="39" creationId="{63030756-D718-AD8C-44A7-06A40F0921F6}"/>
          </ac:spMkLst>
        </pc:spChg>
        <pc:spChg chg="add mod">
          <ac:chgData name="Adriano Izzi" userId="f1bc9185-ca22-4ec7-83ca-ad13c1b991c6" providerId="ADAL" clId="{C265D63C-EB7F-4AEB-9D3A-E5708BFAF794}" dt="2024-07-05T10:23:53.633" v="2825" actId="20577"/>
          <ac:spMkLst>
            <pc:docMk/>
            <pc:sldMk cId="212871794" sldId="327"/>
            <ac:spMk id="40" creationId="{5D20EA3B-B957-9432-D9EC-819C700E0D38}"/>
          </ac:spMkLst>
        </pc:spChg>
        <pc:spChg chg="add del mod">
          <ac:chgData name="Adriano Izzi" userId="f1bc9185-ca22-4ec7-83ca-ad13c1b991c6" providerId="ADAL" clId="{C265D63C-EB7F-4AEB-9D3A-E5708BFAF794}" dt="2024-07-05T10:24:09.680" v="2836" actId="478"/>
          <ac:spMkLst>
            <pc:docMk/>
            <pc:sldMk cId="212871794" sldId="327"/>
            <ac:spMk id="41" creationId="{4F4CB33A-9C82-D82C-DCC4-3135AFCD917D}"/>
          </ac:spMkLst>
        </pc:spChg>
        <pc:spChg chg="add mod">
          <ac:chgData name="Adriano Izzi" userId="f1bc9185-ca22-4ec7-83ca-ad13c1b991c6" providerId="ADAL" clId="{C265D63C-EB7F-4AEB-9D3A-E5708BFAF794}" dt="2024-07-05T10:27:18.989" v="3094"/>
          <ac:spMkLst>
            <pc:docMk/>
            <pc:sldMk cId="212871794" sldId="327"/>
            <ac:spMk id="42" creationId="{6A04BF59-C293-AF34-9D3B-2928062258D1}"/>
          </ac:spMkLst>
        </pc:spChg>
        <pc:spChg chg="add del mod">
          <ac:chgData name="Adriano Izzi" userId="f1bc9185-ca22-4ec7-83ca-ad13c1b991c6" providerId="ADAL" clId="{C265D63C-EB7F-4AEB-9D3A-E5708BFAF794}" dt="2024-07-05T10:31:56.052" v="3513" actId="1076"/>
          <ac:spMkLst>
            <pc:docMk/>
            <pc:sldMk cId="212871794" sldId="327"/>
            <ac:spMk id="46" creationId="{AD79AC81-09C3-F771-8D14-EA0EF4659999}"/>
          </ac:spMkLst>
        </pc:spChg>
        <pc:spChg chg="mod">
          <ac:chgData name="Adriano Izzi" userId="f1bc9185-ca22-4ec7-83ca-ad13c1b991c6" providerId="ADAL" clId="{C265D63C-EB7F-4AEB-9D3A-E5708BFAF794}" dt="2024-07-05T10:24:07.396" v="2835" actId="20577"/>
          <ac:spMkLst>
            <pc:docMk/>
            <pc:sldMk cId="212871794" sldId="327"/>
            <ac:spMk id="413" creationId="{00000000-0000-0000-0000-000000000000}"/>
          </ac:spMkLst>
        </pc:spChg>
        <pc:spChg chg="add del mod">
          <ac:chgData name="Adriano Izzi" userId="f1bc9185-ca22-4ec7-83ca-ad13c1b991c6" providerId="ADAL" clId="{C265D63C-EB7F-4AEB-9D3A-E5708BFAF794}" dt="2024-07-05T10:31:56.052" v="3513" actId="1076"/>
          <ac:spMkLst>
            <pc:docMk/>
            <pc:sldMk cId="212871794" sldId="327"/>
            <ac:spMk id="424" creationId="{00000000-0000-0000-0000-000000000000}"/>
          </ac:spMkLst>
        </pc:spChg>
        <pc:spChg chg="add del mod">
          <ac:chgData name="Adriano Izzi" userId="f1bc9185-ca22-4ec7-83ca-ad13c1b991c6" providerId="ADAL" clId="{C265D63C-EB7F-4AEB-9D3A-E5708BFAF794}" dt="2024-07-05T10:31:56.052" v="3513" actId="1076"/>
          <ac:spMkLst>
            <pc:docMk/>
            <pc:sldMk cId="212871794" sldId="327"/>
            <ac:spMk id="425" creationId="{00000000-0000-0000-0000-000000000000}"/>
          </ac:spMkLst>
        </pc:spChg>
        <pc:spChg chg="add del mod">
          <ac:chgData name="Adriano Izzi" userId="f1bc9185-ca22-4ec7-83ca-ad13c1b991c6" providerId="ADAL" clId="{C265D63C-EB7F-4AEB-9D3A-E5708BFAF794}" dt="2024-07-05T10:31:56.052" v="3513" actId="1076"/>
          <ac:spMkLst>
            <pc:docMk/>
            <pc:sldMk cId="212871794" sldId="327"/>
            <ac:spMk id="426" creationId="{00000000-0000-0000-0000-000000000000}"/>
          </ac:spMkLst>
        </pc:spChg>
        <pc:spChg chg="add del mod">
          <ac:chgData name="Adriano Izzi" userId="f1bc9185-ca22-4ec7-83ca-ad13c1b991c6" providerId="ADAL" clId="{C265D63C-EB7F-4AEB-9D3A-E5708BFAF794}" dt="2024-07-09T15:27:44.337" v="6811" actId="20577"/>
          <ac:spMkLst>
            <pc:docMk/>
            <pc:sldMk cId="212871794" sldId="327"/>
            <ac:spMk id="427" creationId="{00000000-0000-0000-0000-000000000000}"/>
          </ac:spMkLst>
        </pc:spChg>
        <pc:spChg chg="add del mod">
          <ac:chgData name="Adriano Izzi" userId="f1bc9185-ca22-4ec7-83ca-ad13c1b991c6" providerId="ADAL" clId="{C265D63C-EB7F-4AEB-9D3A-E5708BFAF794}" dt="2024-07-05T10:31:56.052" v="3513" actId="1076"/>
          <ac:spMkLst>
            <pc:docMk/>
            <pc:sldMk cId="212871794" sldId="327"/>
            <ac:spMk id="429" creationId="{00000000-0000-0000-0000-000000000000}"/>
          </ac:spMkLst>
        </pc:spChg>
        <pc:spChg chg="add del mod">
          <ac:chgData name="Adriano Izzi" userId="f1bc9185-ca22-4ec7-83ca-ad13c1b991c6" providerId="ADAL" clId="{C265D63C-EB7F-4AEB-9D3A-E5708BFAF794}" dt="2024-07-05T10:31:56.052" v="3513" actId="1076"/>
          <ac:spMkLst>
            <pc:docMk/>
            <pc:sldMk cId="212871794" sldId="327"/>
            <ac:spMk id="430" creationId="{00000000-0000-0000-0000-000000000000}"/>
          </ac:spMkLst>
        </pc:spChg>
        <pc:grpChg chg="add del mod">
          <ac:chgData name="Adriano Izzi" userId="f1bc9185-ca22-4ec7-83ca-ad13c1b991c6" providerId="ADAL" clId="{C265D63C-EB7F-4AEB-9D3A-E5708BFAF794}" dt="2024-07-05T10:31:56.052" v="3513" actId="1076"/>
          <ac:grpSpMkLst>
            <pc:docMk/>
            <pc:sldMk cId="212871794" sldId="327"/>
            <ac:grpSpMk id="2" creationId="{FE4C6851-E6F8-79E8-E124-7C74D2ADF578}"/>
          </ac:grpSpMkLst>
        </pc:grpChg>
        <pc:grpChg chg="add del mod">
          <ac:chgData name="Adriano Izzi" userId="f1bc9185-ca22-4ec7-83ca-ad13c1b991c6" providerId="ADAL" clId="{C265D63C-EB7F-4AEB-9D3A-E5708BFAF794}" dt="2024-07-05T10:31:56.052" v="3513" actId="1076"/>
          <ac:grpSpMkLst>
            <pc:docMk/>
            <pc:sldMk cId="212871794" sldId="327"/>
            <ac:grpSpMk id="11" creationId="{32175B4D-65AD-5CB5-C74F-0C8A1BD9B041}"/>
          </ac:grpSpMkLst>
        </pc:grpChg>
        <pc:grpChg chg="add del mod">
          <ac:chgData name="Adriano Izzi" userId="f1bc9185-ca22-4ec7-83ca-ad13c1b991c6" providerId="ADAL" clId="{C265D63C-EB7F-4AEB-9D3A-E5708BFAF794}" dt="2024-07-05T10:31:56.052" v="3513" actId="1076"/>
          <ac:grpSpMkLst>
            <pc:docMk/>
            <pc:sldMk cId="212871794" sldId="327"/>
            <ac:grpSpMk id="449" creationId="{65F4E1C7-1587-CA09-7A3E-2A9052D6C9BB}"/>
          </ac:grpSpMkLst>
        </pc:grpChg>
        <pc:picChg chg="add del mod">
          <ac:chgData name="Adriano Izzi" userId="f1bc9185-ca22-4ec7-83ca-ad13c1b991c6" providerId="ADAL" clId="{C265D63C-EB7F-4AEB-9D3A-E5708BFAF794}" dt="2024-07-05T10:31:56.052" v="3513" actId="1076"/>
          <ac:picMkLst>
            <pc:docMk/>
            <pc:sldMk cId="212871794" sldId="327"/>
            <ac:picMk id="63" creationId="{BB0ABE43-FD14-9CD5-282F-0571EE3A837B}"/>
          </ac:picMkLst>
        </pc:picChg>
      </pc:sldChg>
      <pc:sldChg chg="addSp delSp modSp add mod">
        <pc:chgData name="Adriano Izzi" userId="f1bc9185-ca22-4ec7-83ca-ad13c1b991c6" providerId="ADAL" clId="{C265D63C-EB7F-4AEB-9D3A-E5708BFAF794}" dt="2024-07-09T15:27:57.062" v="6813" actId="20577"/>
        <pc:sldMkLst>
          <pc:docMk/>
          <pc:sldMk cId="1322654055" sldId="328"/>
        </pc:sldMkLst>
        <pc:spChg chg="del">
          <ac:chgData name="Adriano Izzi" userId="f1bc9185-ca22-4ec7-83ca-ad13c1b991c6" providerId="ADAL" clId="{C265D63C-EB7F-4AEB-9D3A-E5708BFAF794}" dt="2024-07-05T10:33:33.284" v="3549" actId="478"/>
          <ac:spMkLst>
            <pc:docMk/>
            <pc:sldMk cId="1322654055" sldId="328"/>
            <ac:spMk id="26" creationId="{BF1F7D26-F782-EF58-3C6E-B54857392612}"/>
          </ac:spMkLst>
        </pc:spChg>
        <pc:spChg chg="del">
          <ac:chgData name="Adriano Izzi" userId="f1bc9185-ca22-4ec7-83ca-ad13c1b991c6" providerId="ADAL" clId="{C265D63C-EB7F-4AEB-9D3A-E5708BFAF794}" dt="2024-07-05T10:33:33.284" v="3549" actId="478"/>
          <ac:spMkLst>
            <pc:docMk/>
            <pc:sldMk cId="1322654055" sldId="328"/>
            <ac:spMk id="27" creationId="{59BE3D19-7A52-91B0-6A08-D05CD20F297E}"/>
          </ac:spMkLst>
        </pc:spChg>
        <pc:spChg chg="add del mod">
          <ac:chgData name="Adriano Izzi" userId="f1bc9185-ca22-4ec7-83ca-ad13c1b991c6" providerId="ADAL" clId="{C265D63C-EB7F-4AEB-9D3A-E5708BFAF794}" dt="2024-07-05T10:33:36.142" v="3550" actId="478"/>
          <ac:spMkLst>
            <pc:docMk/>
            <pc:sldMk cId="1322654055" sldId="328"/>
            <ac:spMk id="29" creationId="{7DE05382-7519-EB2C-D5FE-65B2986A1F88}"/>
          </ac:spMkLst>
        </pc:spChg>
        <pc:spChg chg="add del mod">
          <ac:chgData name="Adriano Izzi" userId="f1bc9185-ca22-4ec7-83ca-ad13c1b991c6" providerId="ADAL" clId="{C265D63C-EB7F-4AEB-9D3A-E5708BFAF794}" dt="2024-07-05T10:33:36.142" v="3550" actId="478"/>
          <ac:spMkLst>
            <pc:docMk/>
            <pc:sldMk cId="1322654055" sldId="328"/>
            <ac:spMk id="31" creationId="{3ADDA266-0C62-572F-18D6-EEA73CF2725A}"/>
          </ac:spMkLst>
        </pc:spChg>
        <pc:spChg chg="add del mod">
          <ac:chgData name="Adriano Izzi" userId="f1bc9185-ca22-4ec7-83ca-ad13c1b991c6" providerId="ADAL" clId="{C265D63C-EB7F-4AEB-9D3A-E5708BFAF794}" dt="2024-07-05T10:33:36.142" v="3550" actId="478"/>
          <ac:spMkLst>
            <pc:docMk/>
            <pc:sldMk cId="1322654055" sldId="328"/>
            <ac:spMk id="33" creationId="{ED4F023F-7817-548E-9654-9078523E9523}"/>
          </ac:spMkLst>
        </pc:spChg>
        <pc:spChg chg="add del mod">
          <ac:chgData name="Adriano Izzi" userId="f1bc9185-ca22-4ec7-83ca-ad13c1b991c6" providerId="ADAL" clId="{C265D63C-EB7F-4AEB-9D3A-E5708BFAF794}" dt="2024-07-05T10:33:36.142" v="3550" actId="478"/>
          <ac:spMkLst>
            <pc:docMk/>
            <pc:sldMk cId="1322654055" sldId="328"/>
            <ac:spMk id="35" creationId="{9CCE43E0-767A-FD45-E3C3-D286DA1648E9}"/>
          </ac:spMkLst>
        </pc:spChg>
        <pc:spChg chg="add del mod">
          <ac:chgData name="Adriano Izzi" userId="f1bc9185-ca22-4ec7-83ca-ad13c1b991c6" providerId="ADAL" clId="{C265D63C-EB7F-4AEB-9D3A-E5708BFAF794}" dt="2024-07-05T10:33:36.142" v="3550" actId="478"/>
          <ac:spMkLst>
            <pc:docMk/>
            <pc:sldMk cId="1322654055" sldId="328"/>
            <ac:spMk id="37" creationId="{1112874C-9F99-377E-2E20-148A1AD6C6AF}"/>
          </ac:spMkLst>
        </pc:spChg>
        <pc:spChg chg="add del mod">
          <ac:chgData name="Adriano Izzi" userId="f1bc9185-ca22-4ec7-83ca-ad13c1b991c6" providerId="ADAL" clId="{C265D63C-EB7F-4AEB-9D3A-E5708BFAF794}" dt="2024-07-05T10:33:36.142" v="3550" actId="478"/>
          <ac:spMkLst>
            <pc:docMk/>
            <pc:sldMk cId="1322654055" sldId="328"/>
            <ac:spMk id="39" creationId="{681A5AEA-76CE-5241-BCF3-D8D2B93158E5}"/>
          </ac:spMkLst>
        </pc:spChg>
        <pc:spChg chg="add mod">
          <ac:chgData name="Adriano Izzi" userId="f1bc9185-ca22-4ec7-83ca-ad13c1b991c6" providerId="ADAL" clId="{C265D63C-EB7F-4AEB-9D3A-E5708BFAF794}" dt="2024-07-05T10:51:33.307" v="3835" actId="14100"/>
          <ac:spMkLst>
            <pc:docMk/>
            <pc:sldMk cId="1322654055" sldId="328"/>
            <ac:spMk id="40" creationId="{581E196A-395F-9164-B96B-69F265E3AB9B}"/>
          </ac:spMkLst>
        </pc:spChg>
        <pc:spChg chg="add mod">
          <ac:chgData name="Adriano Izzi" userId="f1bc9185-ca22-4ec7-83ca-ad13c1b991c6" providerId="ADAL" clId="{C265D63C-EB7F-4AEB-9D3A-E5708BFAF794}" dt="2024-07-05T11:02:21.166" v="4311" actId="1076"/>
          <ac:spMkLst>
            <pc:docMk/>
            <pc:sldMk cId="1322654055" sldId="328"/>
            <ac:spMk id="41" creationId="{B4F8FA30-B951-1631-1458-A703D1D02327}"/>
          </ac:spMkLst>
        </pc:spChg>
        <pc:spChg chg="add mod">
          <ac:chgData name="Adriano Izzi" userId="f1bc9185-ca22-4ec7-83ca-ad13c1b991c6" providerId="ADAL" clId="{C265D63C-EB7F-4AEB-9D3A-E5708BFAF794}" dt="2024-07-09T15:27:57.062" v="6813" actId="20577"/>
          <ac:spMkLst>
            <pc:docMk/>
            <pc:sldMk cId="1322654055" sldId="328"/>
            <ac:spMk id="42" creationId="{837B82A1-B7EF-8820-D011-907A85268362}"/>
          </ac:spMkLst>
        </pc:spChg>
        <pc:spChg chg="add mod">
          <ac:chgData name="Adriano Izzi" userId="f1bc9185-ca22-4ec7-83ca-ad13c1b991c6" providerId="ADAL" clId="{C265D63C-EB7F-4AEB-9D3A-E5708BFAF794}" dt="2024-07-05T11:02:21.166" v="4311" actId="1076"/>
          <ac:spMkLst>
            <pc:docMk/>
            <pc:sldMk cId="1322654055" sldId="328"/>
            <ac:spMk id="43" creationId="{07AF5D39-D994-87AA-7C77-499F0CA7B808}"/>
          </ac:spMkLst>
        </pc:spChg>
        <pc:spChg chg="del">
          <ac:chgData name="Adriano Izzi" userId="f1bc9185-ca22-4ec7-83ca-ad13c1b991c6" providerId="ADAL" clId="{C265D63C-EB7F-4AEB-9D3A-E5708BFAF794}" dt="2024-07-05T10:33:33.284" v="3549" actId="478"/>
          <ac:spMkLst>
            <pc:docMk/>
            <pc:sldMk cId="1322654055" sldId="328"/>
            <ac:spMk id="46" creationId="{AD79AC81-09C3-F771-8D14-EA0EF4659999}"/>
          </ac:spMkLst>
        </pc:spChg>
        <pc:spChg chg="add mod">
          <ac:chgData name="Adriano Izzi" userId="f1bc9185-ca22-4ec7-83ca-ad13c1b991c6" providerId="ADAL" clId="{C265D63C-EB7F-4AEB-9D3A-E5708BFAF794}" dt="2024-07-05T11:02:20.805" v="4310" actId="1076"/>
          <ac:spMkLst>
            <pc:docMk/>
            <pc:sldMk cId="1322654055" sldId="328"/>
            <ac:spMk id="47" creationId="{1C0683FF-9F69-9D52-182F-BF92E9238F17}"/>
          </ac:spMkLst>
        </pc:spChg>
        <pc:spChg chg="mod">
          <ac:chgData name="Adriano Izzi" userId="f1bc9185-ca22-4ec7-83ca-ad13c1b991c6" providerId="ADAL" clId="{C265D63C-EB7F-4AEB-9D3A-E5708BFAF794}" dt="2024-07-05T11:00:22.339" v="4280"/>
          <ac:spMkLst>
            <pc:docMk/>
            <pc:sldMk cId="1322654055" sldId="328"/>
            <ac:spMk id="53" creationId="{9E492875-BD68-3BF9-6FA9-A7A3D3A70C19}"/>
          </ac:spMkLst>
        </pc:spChg>
        <pc:spChg chg="mod">
          <ac:chgData name="Adriano Izzi" userId="f1bc9185-ca22-4ec7-83ca-ad13c1b991c6" providerId="ADAL" clId="{C265D63C-EB7F-4AEB-9D3A-E5708BFAF794}" dt="2024-07-05T11:00:22.339" v="4280"/>
          <ac:spMkLst>
            <pc:docMk/>
            <pc:sldMk cId="1322654055" sldId="328"/>
            <ac:spMk id="54" creationId="{3F152898-66F2-EFEF-3B69-9D1F245B8D6D}"/>
          </ac:spMkLst>
        </pc:spChg>
        <pc:spChg chg="mod">
          <ac:chgData name="Adriano Izzi" userId="f1bc9185-ca22-4ec7-83ca-ad13c1b991c6" providerId="ADAL" clId="{C265D63C-EB7F-4AEB-9D3A-E5708BFAF794}" dt="2024-07-05T11:00:22.339" v="4280"/>
          <ac:spMkLst>
            <pc:docMk/>
            <pc:sldMk cId="1322654055" sldId="328"/>
            <ac:spMk id="55" creationId="{73D036B2-5D68-AC6D-E1AB-26F5876992DE}"/>
          </ac:spMkLst>
        </pc:spChg>
        <pc:spChg chg="mod">
          <ac:chgData name="Adriano Izzi" userId="f1bc9185-ca22-4ec7-83ca-ad13c1b991c6" providerId="ADAL" clId="{C265D63C-EB7F-4AEB-9D3A-E5708BFAF794}" dt="2024-07-05T11:00:22.339" v="4280"/>
          <ac:spMkLst>
            <pc:docMk/>
            <pc:sldMk cId="1322654055" sldId="328"/>
            <ac:spMk id="58" creationId="{563BD5D2-9B60-21A3-7304-DD5D9128CB7D}"/>
          </ac:spMkLst>
        </pc:spChg>
        <pc:spChg chg="mod">
          <ac:chgData name="Adriano Izzi" userId="f1bc9185-ca22-4ec7-83ca-ad13c1b991c6" providerId="ADAL" clId="{C265D63C-EB7F-4AEB-9D3A-E5708BFAF794}" dt="2024-07-05T11:00:22.339" v="4280"/>
          <ac:spMkLst>
            <pc:docMk/>
            <pc:sldMk cId="1322654055" sldId="328"/>
            <ac:spMk id="59" creationId="{2EE8E9EA-F9DA-D711-4DD2-6153238E9A9E}"/>
          </ac:spMkLst>
        </pc:spChg>
        <pc:spChg chg="mod">
          <ac:chgData name="Adriano Izzi" userId="f1bc9185-ca22-4ec7-83ca-ad13c1b991c6" providerId="ADAL" clId="{C265D63C-EB7F-4AEB-9D3A-E5708BFAF794}" dt="2024-07-05T11:00:22.339" v="4280"/>
          <ac:spMkLst>
            <pc:docMk/>
            <pc:sldMk cId="1322654055" sldId="328"/>
            <ac:spMk id="60" creationId="{BF1035DF-3EC7-6A3D-C74A-9820C1035C66}"/>
          </ac:spMkLst>
        </pc:spChg>
        <pc:spChg chg="mod">
          <ac:chgData name="Adriano Izzi" userId="f1bc9185-ca22-4ec7-83ca-ad13c1b991c6" providerId="ADAL" clId="{C265D63C-EB7F-4AEB-9D3A-E5708BFAF794}" dt="2024-07-05T11:00:22.339" v="4280"/>
          <ac:spMkLst>
            <pc:docMk/>
            <pc:sldMk cId="1322654055" sldId="328"/>
            <ac:spMk id="61" creationId="{DBA7326F-AD52-4C2C-5D94-DF388201378F}"/>
          </ac:spMkLst>
        </pc:spChg>
        <pc:spChg chg="mod">
          <ac:chgData name="Adriano Izzi" userId="f1bc9185-ca22-4ec7-83ca-ad13c1b991c6" providerId="ADAL" clId="{C265D63C-EB7F-4AEB-9D3A-E5708BFAF794}" dt="2024-07-05T11:00:22.339" v="4280"/>
          <ac:spMkLst>
            <pc:docMk/>
            <pc:sldMk cId="1322654055" sldId="328"/>
            <ac:spMk id="62" creationId="{54D7DFDE-7920-AC6E-E0E3-A4072BF62865}"/>
          </ac:spMkLst>
        </pc:spChg>
        <pc:spChg chg="mod">
          <ac:chgData name="Adriano Izzi" userId="f1bc9185-ca22-4ec7-83ca-ad13c1b991c6" providerId="ADAL" clId="{C265D63C-EB7F-4AEB-9D3A-E5708BFAF794}" dt="2024-07-05T10:33:28.999" v="3548" actId="20577"/>
          <ac:spMkLst>
            <pc:docMk/>
            <pc:sldMk cId="1322654055" sldId="328"/>
            <ac:spMk id="413" creationId="{00000000-0000-0000-0000-000000000000}"/>
          </ac:spMkLst>
        </pc:spChg>
        <pc:spChg chg="del">
          <ac:chgData name="Adriano Izzi" userId="f1bc9185-ca22-4ec7-83ca-ad13c1b991c6" providerId="ADAL" clId="{C265D63C-EB7F-4AEB-9D3A-E5708BFAF794}" dt="2024-07-05T10:33:33.284" v="3549" actId="478"/>
          <ac:spMkLst>
            <pc:docMk/>
            <pc:sldMk cId="1322654055" sldId="328"/>
            <ac:spMk id="424" creationId="{00000000-0000-0000-0000-000000000000}"/>
          </ac:spMkLst>
        </pc:spChg>
        <pc:spChg chg="del">
          <ac:chgData name="Adriano Izzi" userId="f1bc9185-ca22-4ec7-83ca-ad13c1b991c6" providerId="ADAL" clId="{C265D63C-EB7F-4AEB-9D3A-E5708BFAF794}" dt="2024-07-05T10:33:33.284" v="3549" actId="478"/>
          <ac:spMkLst>
            <pc:docMk/>
            <pc:sldMk cId="1322654055" sldId="328"/>
            <ac:spMk id="425" creationId="{00000000-0000-0000-0000-000000000000}"/>
          </ac:spMkLst>
        </pc:spChg>
        <pc:spChg chg="del">
          <ac:chgData name="Adriano Izzi" userId="f1bc9185-ca22-4ec7-83ca-ad13c1b991c6" providerId="ADAL" clId="{C265D63C-EB7F-4AEB-9D3A-E5708BFAF794}" dt="2024-07-05T10:33:33.284" v="3549" actId="478"/>
          <ac:spMkLst>
            <pc:docMk/>
            <pc:sldMk cId="1322654055" sldId="328"/>
            <ac:spMk id="426" creationId="{00000000-0000-0000-0000-000000000000}"/>
          </ac:spMkLst>
        </pc:spChg>
        <pc:spChg chg="del">
          <ac:chgData name="Adriano Izzi" userId="f1bc9185-ca22-4ec7-83ca-ad13c1b991c6" providerId="ADAL" clId="{C265D63C-EB7F-4AEB-9D3A-E5708BFAF794}" dt="2024-07-05T10:33:33.284" v="3549" actId="478"/>
          <ac:spMkLst>
            <pc:docMk/>
            <pc:sldMk cId="1322654055" sldId="328"/>
            <ac:spMk id="427" creationId="{00000000-0000-0000-0000-000000000000}"/>
          </ac:spMkLst>
        </pc:spChg>
        <pc:spChg chg="del">
          <ac:chgData name="Adriano Izzi" userId="f1bc9185-ca22-4ec7-83ca-ad13c1b991c6" providerId="ADAL" clId="{C265D63C-EB7F-4AEB-9D3A-E5708BFAF794}" dt="2024-07-05T10:33:33.284" v="3549" actId="478"/>
          <ac:spMkLst>
            <pc:docMk/>
            <pc:sldMk cId="1322654055" sldId="328"/>
            <ac:spMk id="429" creationId="{00000000-0000-0000-0000-000000000000}"/>
          </ac:spMkLst>
        </pc:spChg>
        <pc:spChg chg="del">
          <ac:chgData name="Adriano Izzi" userId="f1bc9185-ca22-4ec7-83ca-ad13c1b991c6" providerId="ADAL" clId="{C265D63C-EB7F-4AEB-9D3A-E5708BFAF794}" dt="2024-07-05T10:33:33.284" v="3549" actId="478"/>
          <ac:spMkLst>
            <pc:docMk/>
            <pc:sldMk cId="1322654055" sldId="328"/>
            <ac:spMk id="430" creationId="{00000000-0000-0000-0000-000000000000}"/>
          </ac:spMkLst>
        </pc:spChg>
        <pc:spChg chg="mod">
          <ac:chgData name="Adriano Izzi" userId="f1bc9185-ca22-4ec7-83ca-ad13c1b991c6" providerId="ADAL" clId="{C265D63C-EB7F-4AEB-9D3A-E5708BFAF794}" dt="2024-07-05T11:00:22.339" v="4280"/>
          <ac:spMkLst>
            <pc:docMk/>
            <pc:sldMk cId="1322654055" sldId="328"/>
            <ac:spMk id="448" creationId="{ADFD8105-5A55-643B-7E1E-9A8AD217149A}"/>
          </ac:spMkLst>
        </pc:spChg>
        <pc:spChg chg="mod">
          <ac:chgData name="Adriano Izzi" userId="f1bc9185-ca22-4ec7-83ca-ad13c1b991c6" providerId="ADAL" clId="{C265D63C-EB7F-4AEB-9D3A-E5708BFAF794}" dt="2024-07-05T11:00:22.339" v="4280"/>
          <ac:spMkLst>
            <pc:docMk/>
            <pc:sldMk cId="1322654055" sldId="328"/>
            <ac:spMk id="466" creationId="{89C21505-4020-F87D-FDA6-1B66C81FCB39}"/>
          </ac:spMkLst>
        </pc:spChg>
        <pc:spChg chg="mod">
          <ac:chgData name="Adriano Izzi" userId="f1bc9185-ca22-4ec7-83ca-ad13c1b991c6" providerId="ADAL" clId="{C265D63C-EB7F-4AEB-9D3A-E5708BFAF794}" dt="2024-07-05T11:00:22.339" v="4280"/>
          <ac:spMkLst>
            <pc:docMk/>
            <pc:sldMk cId="1322654055" sldId="328"/>
            <ac:spMk id="467" creationId="{18194279-BADF-CA2F-BBD1-7465466E91A6}"/>
          </ac:spMkLst>
        </pc:spChg>
        <pc:spChg chg="mod">
          <ac:chgData name="Adriano Izzi" userId="f1bc9185-ca22-4ec7-83ca-ad13c1b991c6" providerId="ADAL" clId="{C265D63C-EB7F-4AEB-9D3A-E5708BFAF794}" dt="2024-07-05T11:00:22.339" v="4280"/>
          <ac:spMkLst>
            <pc:docMk/>
            <pc:sldMk cId="1322654055" sldId="328"/>
            <ac:spMk id="468" creationId="{8E25BC06-E39C-368A-E7D7-E2D66C869111}"/>
          </ac:spMkLst>
        </pc:spChg>
        <pc:spChg chg="mod">
          <ac:chgData name="Adriano Izzi" userId="f1bc9185-ca22-4ec7-83ca-ad13c1b991c6" providerId="ADAL" clId="{C265D63C-EB7F-4AEB-9D3A-E5708BFAF794}" dt="2024-07-05T11:00:22.339" v="4280"/>
          <ac:spMkLst>
            <pc:docMk/>
            <pc:sldMk cId="1322654055" sldId="328"/>
            <ac:spMk id="469" creationId="{A9028F8D-CB16-89DB-DED3-EFCC6C92E1DC}"/>
          </ac:spMkLst>
        </pc:spChg>
        <pc:spChg chg="mod">
          <ac:chgData name="Adriano Izzi" userId="f1bc9185-ca22-4ec7-83ca-ad13c1b991c6" providerId="ADAL" clId="{C265D63C-EB7F-4AEB-9D3A-E5708BFAF794}" dt="2024-07-05T11:00:22.339" v="4280"/>
          <ac:spMkLst>
            <pc:docMk/>
            <pc:sldMk cId="1322654055" sldId="328"/>
            <ac:spMk id="470" creationId="{0C1410D4-2CCF-BEE5-8C0B-691BEB921CB2}"/>
          </ac:spMkLst>
        </pc:spChg>
        <pc:spChg chg="mod">
          <ac:chgData name="Adriano Izzi" userId="f1bc9185-ca22-4ec7-83ca-ad13c1b991c6" providerId="ADAL" clId="{C265D63C-EB7F-4AEB-9D3A-E5708BFAF794}" dt="2024-07-05T11:00:22.339" v="4280"/>
          <ac:spMkLst>
            <pc:docMk/>
            <pc:sldMk cId="1322654055" sldId="328"/>
            <ac:spMk id="471" creationId="{43714B95-BB86-7799-9031-1FA37470ADEB}"/>
          </ac:spMkLst>
        </pc:spChg>
        <pc:spChg chg="mod">
          <ac:chgData name="Adriano Izzi" userId="f1bc9185-ca22-4ec7-83ca-ad13c1b991c6" providerId="ADAL" clId="{C265D63C-EB7F-4AEB-9D3A-E5708BFAF794}" dt="2024-07-05T11:00:22.339" v="4280"/>
          <ac:spMkLst>
            <pc:docMk/>
            <pc:sldMk cId="1322654055" sldId="328"/>
            <ac:spMk id="472" creationId="{6D36FB54-72C8-A090-2FBA-9DA8AB095342}"/>
          </ac:spMkLst>
        </pc:spChg>
        <pc:spChg chg="mod">
          <ac:chgData name="Adriano Izzi" userId="f1bc9185-ca22-4ec7-83ca-ad13c1b991c6" providerId="ADAL" clId="{C265D63C-EB7F-4AEB-9D3A-E5708BFAF794}" dt="2024-07-05T11:00:22.339" v="4280"/>
          <ac:spMkLst>
            <pc:docMk/>
            <pc:sldMk cId="1322654055" sldId="328"/>
            <ac:spMk id="473" creationId="{D43D9D51-9E93-42A1-3582-B9291DDC430A}"/>
          </ac:spMkLst>
        </pc:spChg>
        <pc:spChg chg="mod">
          <ac:chgData name="Adriano Izzi" userId="f1bc9185-ca22-4ec7-83ca-ad13c1b991c6" providerId="ADAL" clId="{C265D63C-EB7F-4AEB-9D3A-E5708BFAF794}" dt="2024-07-05T11:00:22.339" v="4280"/>
          <ac:spMkLst>
            <pc:docMk/>
            <pc:sldMk cId="1322654055" sldId="328"/>
            <ac:spMk id="474" creationId="{B9C24435-D263-F702-A31E-264BD5725E1F}"/>
          </ac:spMkLst>
        </pc:spChg>
        <pc:spChg chg="mod">
          <ac:chgData name="Adriano Izzi" userId="f1bc9185-ca22-4ec7-83ca-ad13c1b991c6" providerId="ADAL" clId="{C265D63C-EB7F-4AEB-9D3A-E5708BFAF794}" dt="2024-07-05T11:00:22.339" v="4280"/>
          <ac:spMkLst>
            <pc:docMk/>
            <pc:sldMk cId="1322654055" sldId="328"/>
            <ac:spMk id="475" creationId="{DF86A621-1B29-DBA6-E52A-D527289C2CFD}"/>
          </ac:spMkLst>
        </pc:spChg>
        <pc:spChg chg="mod">
          <ac:chgData name="Adriano Izzi" userId="f1bc9185-ca22-4ec7-83ca-ad13c1b991c6" providerId="ADAL" clId="{C265D63C-EB7F-4AEB-9D3A-E5708BFAF794}" dt="2024-07-05T11:00:22.339" v="4280"/>
          <ac:spMkLst>
            <pc:docMk/>
            <pc:sldMk cId="1322654055" sldId="328"/>
            <ac:spMk id="476" creationId="{107D626C-96F6-6055-41B7-229580A5425C}"/>
          </ac:spMkLst>
        </pc:spChg>
        <pc:spChg chg="mod">
          <ac:chgData name="Adriano Izzi" userId="f1bc9185-ca22-4ec7-83ca-ad13c1b991c6" providerId="ADAL" clId="{C265D63C-EB7F-4AEB-9D3A-E5708BFAF794}" dt="2024-07-05T11:00:22.339" v="4280"/>
          <ac:spMkLst>
            <pc:docMk/>
            <pc:sldMk cId="1322654055" sldId="328"/>
            <ac:spMk id="477" creationId="{2A4C977C-9E57-E052-D9B4-0F3C21E56784}"/>
          </ac:spMkLst>
        </pc:spChg>
        <pc:spChg chg="mod">
          <ac:chgData name="Adriano Izzi" userId="f1bc9185-ca22-4ec7-83ca-ad13c1b991c6" providerId="ADAL" clId="{C265D63C-EB7F-4AEB-9D3A-E5708BFAF794}" dt="2024-07-05T11:00:22.339" v="4280"/>
          <ac:spMkLst>
            <pc:docMk/>
            <pc:sldMk cId="1322654055" sldId="328"/>
            <ac:spMk id="478" creationId="{58EA7A1D-E3CC-7887-B768-4522228D3F70}"/>
          </ac:spMkLst>
        </pc:spChg>
        <pc:spChg chg="mod">
          <ac:chgData name="Adriano Izzi" userId="f1bc9185-ca22-4ec7-83ca-ad13c1b991c6" providerId="ADAL" clId="{C265D63C-EB7F-4AEB-9D3A-E5708BFAF794}" dt="2024-07-05T11:00:22.339" v="4280"/>
          <ac:spMkLst>
            <pc:docMk/>
            <pc:sldMk cId="1322654055" sldId="328"/>
            <ac:spMk id="479" creationId="{5D1D1BF6-763C-FA54-AD1C-548B85BAC58C}"/>
          </ac:spMkLst>
        </pc:spChg>
        <pc:spChg chg="mod">
          <ac:chgData name="Adriano Izzi" userId="f1bc9185-ca22-4ec7-83ca-ad13c1b991c6" providerId="ADAL" clId="{C265D63C-EB7F-4AEB-9D3A-E5708BFAF794}" dt="2024-07-05T11:00:22.339" v="4280"/>
          <ac:spMkLst>
            <pc:docMk/>
            <pc:sldMk cId="1322654055" sldId="328"/>
            <ac:spMk id="480" creationId="{786CCE93-95BC-3EB7-77D0-4649AC51CDA4}"/>
          </ac:spMkLst>
        </pc:spChg>
        <pc:spChg chg="mod">
          <ac:chgData name="Adriano Izzi" userId="f1bc9185-ca22-4ec7-83ca-ad13c1b991c6" providerId="ADAL" clId="{C265D63C-EB7F-4AEB-9D3A-E5708BFAF794}" dt="2024-07-05T11:00:22.339" v="4280"/>
          <ac:spMkLst>
            <pc:docMk/>
            <pc:sldMk cId="1322654055" sldId="328"/>
            <ac:spMk id="481" creationId="{A3847A3C-C1DF-D78C-59D5-66E2FF74B45B}"/>
          </ac:spMkLst>
        </pc:spChg>
        <pc:spChg chg="mod">
          <ac:chgData name="Adriano Izzi" userId="f1bc9185-ca22-4ec7-83ca-ad13c1b991c6" providerId="ADAL" clId="{C265D63C-EB7F-4AEB-9D3A-E5708BFAF794}" dt="2024-07-05T11:00:22.339" v="4280"/>
          <ac:spMkLst>
            <pc:docMk/>
            <pc:sldMk cId="1322654055" sldId="328"/>
            <ac:spMk id="482" creationId="{29CCAEFA-142C-81FE-E87C-D05B589A06CA}"/>
          </ac:spMkLst>
        </pc:spChg>
        <pc:spChg chg="mod">
          <ac:chgData name="Adriano Izzi" userId="f1bc9185-ca22-4ec7-83ca-ad13c1b991c6" providerId="ADAL" clId="{C265D63C-EB7F-4AEB-9D3A-E5708BFAF794}" dt="2024-07-05T11:00:22.339" v="4280"/>
          <ac:spMkLst>
            <pc:docMk/>
            <pc:sldMk cId="1322654055" sldId="328"/>
            <ac:spMk id="483" creationId="{B892782D-2EC9-0B63-F44B-BB2881200434}"/>
          </ac:spMkLst>
        </pc:spChg>
        <pc:spChg chg="mod">
          <ac:chgData name="Adriano Izzi" userId="f1bc9185-ca22-4ec7-83ca-ad13c1b991c6" providerId="ADAL" clId="{C265D63C-EB7F-4AEB-9D3A-E5708BFAF794}" dt="2024-07-05T11:00:22.339" v="4280"/>
          <ac:spMkLst>
            <pc:docMk/>
            <pc:sldMk cId="1322654055" sldId="328"/>
            <ac:spMk id="484" creationId="{17397951-0ADE-AC3B-536B-43F6D9B77A75}"/>
          </ac:spMkLst>
        </pc:spChg>
        <pc:spChg chg="mod">
          <ac:chgData name="Adriano Izzi" userId="f1bc9185-ca22-4ec7-83ca-ad13c1b991c6" providerId="ADAL" clId="{C265D63C-EB7F-4AEB-9D3A-E5708BFAF794}" dt="2024-07-05T11:00:22.339" v="4280"/>
          <ac:spMkLst>
            <pc:docMk/>
            <pc:sldMk cId="1322654055" sldId="328"/>
            <ac:spMk id="485" creationId="{0D8F8ED3-114C-28B0-127F-BB8DAFF829FA}"/>
          </ac:spMkLst>
        </pc:spChg>
        <pc:spChg chg="mod">
          <ac:chgData name="Adriano Izzi" userId="f1bc9185-ca22-4ec7-83ca-ad13c1b991c6" providerId="ADAL" clId="{C265D63C-EB7F-4AEB-9D3A-E5708BFAF794}" dt="2024-07-05T11:00:22.339" v="4280"/>
          <ac:spMkLst>
            <pc:docMk/>
            <pc:sldMk cId="1322654055" sldId="328"/>
            <ac:spMk id="486" creationId="{4FCDC426-B4D1-7517-EE64-E99091006727}"/>
          </ac:spMkLst>
        </pc:spChg>
        <pc:spChg chg="mod">
          <ac:chgData name="Adriano Izzi" userId="f1bc9185-ca22-4ec7-83ca-ad13c1b991c6" providerId="ADAL" clId="{C265D63C-EB7F-4AEB-9D3A-E5708BFAF794}" dt="2024-07-05T11:00:22.339" v="4280"/>
          <ac:spMkLst>
            <pc:docMk/>
            <pc:sldMk cId="1322654055" sldId="328"/>
            <ac:spMk id="489" creationId="{35BBF984-3A3A-80CB-2D6B-DD590E0A7E54}"/>
          </ac:spMkLst>
        </pc:spChg>
        <pc:spChg chg="mod">
          <ac:chgData name="Adriano Izzi" userId="f1bc9185-ca22-4ec7-83ca-ad13c1b991c6" providerId="ADAL" clId="{C265D63C-EB7F-4AEB-9D3A-E5708BFAF794}" dt="2024-07-05T11:00:22.339" v="4280"/>
          <ac:spMkLst>
            <pc:docMk/>
            <pc:sldMk cId="1322654055" sldId="328"/>
            <ac:spMk id="490" creationId="{DA32214B-AA1E-138B-3259-4FB0F3D15CA7}"/>
          </ac:spMkLst>
        </pc:spChg>
        <pc:spChg chg="mod">
          <ac:chgData name="Adriano Izzi" userId="f1bc9185-ca22-4ec7-83ca-ad13c1b991c6" providerId="ADAL" clId="{C265D63C-EB7F-4AEB-9D3A-E5708BFAF794}" dt="2024-07-05T11:00:22.339" v="4280"/>
          <ac:spMkLst>
            <pc:docMk/>
            <pc:sldMk cId="1322654055" sldId="328"/>
            <ac:spMk id="491" creationId="{54E54C61-F4AC-0C52-3409-C512DE5ED215}"/>
          </ac:spMkLst>
        </pc:spChg>
        <pc:spChg chg="mod">
          <ac:chgData name="Adriano Izzi" userId="f1bc9185-ca22-4ec7-83ca-ad13c1b991c6" providerId="ADAL" clId="{C265D63C-EB7F-4AEB-9D3A-E5708BFAF794}" dt="2024-07-05T11:00:22.339" v="4280"/>
          <ac:spMkLst>
            <pc:docMk/>
            <pc:sldMk cId="1322654055" sldId="328"/>
            <ac:spMk id="492" creationId="{938601C5-9DB1-7D65-BF89-93766D3B2818}"/>
          </ac:spMkLst>
        </pc:spChg>
        <pc:spChg chg="mod">
          <ac:chgData name="Adriano Izzi" userId="f1bc9185-ca22-4ec7-83ca-ad13c1b991c6" providerId="ADAL" clId="{C265D63C-EB7F-4AEB-9D3A-E5708BFAF794}" dt="2024-07-05T11:00:22.339" v="4280"/>
          <ac:spMkLst>
            <pc:docMk/>
            <pc:sldMk cId="1322654055" sldId="328"/>
            <ac:spMk id="493" creationId="{C27949DE-7835-7226-4844-A47C7FDB623D}"/>
          </ac:spMkLst>
        </pc:spChg>
        <pc:spChg chg="mod">
          <ac:chgData name="Adriano Izzi" userId="f1bc9185-ca22-4ec7-83ca-ad13c1b991c6" providerId="ADAL" clId="{C265D63C-EB7F-4AEB-9D3A-E5708BFAF794}" dt="2024-07-05T11:00:22.339" v="4280"/>
          <ac:spMkLst>
            <pc:docMk/>
            <pc:sldMk cId="1322654055" sldId="328"/>
            <ac:spMk id="494" creationId="{6D4799DC-0D18-1B9C-FC22-843E4FFFF27B}"/>
          </ac:spMkLst>
        </pc:spChg>
        <pc:spChg chg="mod">
          <ac:chgData name="Adriano Izzi" userId="f1bc9185-ca22-4ec7-83ca-ad13c1b991c6" providerId="ADAL" clId="{C265D63C-EB7F-4AEB-9D3A-E5708BFAF794}" dt="2024-07-05T11:00:22.339" v="4280"/>
          <ac:spMkLst>
            <pc:docMk/>
            <pc:sldMk cId="1322654055" sldId="328"/>
            <ac:spMk id="495" creationId="{A8F65D56-9301-89B2-0195-BEF20C6A9F2A}"/>
          </ac:spMkLst>
        </pc:spChg>
        <pc:spChg chg="mod">
          <ac:chgData name="Adriano Izzi" userId="f1bc9185-ca22-4ec7-83ca-ad13c1b991c6" providerId="ADAL" clId="{C265D63C-EB7F-4AEB-9D3A-E5708BFAF794}" dt="2024-07-05T11:00:22.339" v="4280"/>
          <ac:spMkLst>
            <pc:docMk/>
            <pc:sldMk cId="1322654055" sldId="328"/>
            <ac:spMk id="496" creationId="{9B51E391-E973-1E64-4BD2-32BAE953EBC8}"/>
          </ac:spMkLst>
        </pc:spChg>
        <pc:spChg chg="mod">
          <ac:chgData name="Adriano Izzi" userId="f1bc9185-ca22-4ec7-83ca-ad13c1b991c6" providerId="ADAL" clId="{C265D63C-EB7F-4AEB-9D3A-E5708BFAF794}" dt="2024-07-05T11:00:22.339" v="4280"/>
          <ac:spMkLst>
            <pc:docMk/>
            <pc:sldMk cId="1322654055" sldId="328"/>
            <ac:spMk id="497" creationId="{262EEF3A-8E84-5712-DEC8-B4A508278FAD}"/>
          </ac:spMkLst>
        </pc:spChg>
        <pc:spChg chg="mod">
          <ac:chgData name="Adriano Izzi" userId="f1bc9185-ca22-4ec7-83ca-ad13c1b991c6" providerId="ADAL" clId="{C265D63C-EB7F-4AEB-9D3A-E5708BFAF794}" dt="2024-07-05T11:00:22.339" v="4280"/>
          <ac:spMkLst>
            <pc:docMk/>
            <pc:sldMk cId="1322654055" sldId="328"/>
            <ac:spMk id="498" creationId="{6027AABF-3A96-B8D2-F904-475370A4D717}"/>
          </ac:spMkLst>
        </pc:spChg>
        <pc:spChg chg="mod">
          <ac:chgData name="Adriano Izzi" userId="f1bc9185-ca22-4ec7-83ca-ad13c1b991c6" providerId="ADAL" clId="{C265D63C-EB7F-4AEB-9D3A-E5708BFAF794}" dt="2024-07-05T11:00:22.339" v="4280"/>
          <ac:spMkLst>
            <pc:docMk/>
            <pc:sldMk cId="1322654055" sldId="328"/>
            <ac:spMk id="499" creationId="{D8D6BA04-A27F-C768-8CE4-1C9D7A86560C}"/>
          </ac:spMkLst>
        </pc:spChg>
        <pc:grpChg chg="del">
          <ac:chgData name="Adriano Izzi" userId="f1bc9185-ca22-4ec7-83ca-ad13c1b991c6" providerId="ADAL" clId="{C265D63C-EB7F-4AEB-9D3A-E5708BFAF794}" dt="2024-07-05T10:33:33.284" v="3549" actId="478"/>
          <ac:grpSpMkLst>
            <pc:docMk/>
            <pc:sldMk cId="1322654055" sldId="328"/>
            <ac:grpSpMk id="2" creationId="{FE4C6851-E6F8-79E8-E124-7C74D2ADF578}"/>
          </ac:grpSpMkLst>
        </pc:grpChg>
        <pc:grpChg chg="del">
          <ac:chgData name="Adriano Izzi" userId="f1bc9185-ca22-4ec7-83ca-ad13c1b991c6" providerId="ADAL" clId="{C265D63C-EB7F-4AEB-9D3A-E5708BFAF794}" dt="2024-07-05T10:33:33.284" v="3549" actId="478"/>
          <ac:grpSpMkLst>
            <pc:docMk/>
            <pc:sldMk cId="1322654055" sldId="328"/>
            <ac:grpSpMk id="11" creationId="{32175B4D-65AD-5CB5-C74F-0C8A1BD9B041}"/>
          </ac:grpSpMkLst>
        </pc:grpChg>
        <pc:grpChg chg="add del mod">
          <ac:chgData name="Adriano Izzi" userId="f1bc9185-ca22-4ec7-83ca-ad13c1b991c6" providerId="ADAL" clId="{C265D63C-EB7F-4AEB-9D3A-E5708BFAF794}" dt="2024-07-05T11:01:14.756" v="4293" actId="478"/>
          <ac:grpSpMkLst>
            <pc:docMk/>
            <pc:sldMk cId="1322654055" sldId="328"/>
            <ac:grpSpMk id="48" creationId="{5E886AEE-1C94-79B1-F084-AC1B0C31F2DF}"/>
          </ac:grpSpMkLst>
        </pc:grpChg>
        <pc:grpChg chg="mod">
          <ac:chgData name="Adriano Izzi" userId="f1bc9185-ca22-4ec7-83ca-ad13c1b991c6" providerId="ADAL" clId="{C265D63C-EB7F-4AEB-9D3A-E5708BFAF794}" dt="2024-07-05T11:00:22.339" v="4280"/>
          <ac:grpSpMkLst>
            <pc:docMk/>
            <pc:sldMk cId="1322654055" sldId="328"/>
            <ac:grpSpMk id="49" creationId="{34FBC3B8-3126-EE58-0308-6EE81B2DF583}"/>
          </ac:grpSpMkLst>
        </pc:grpChg>
        <pc:grpChg chg="mod">
          <ac:chgData name="Adriano Izzi" userId="f1bc9185-ca22-4ec7-83ca-ad13c1b991c6" providerId="ADAL" clId="{C265D63C-EB7F-4AEB-9D3A-E5708BFAF794}" dt="2024-07-05T11:00:22.339" v="4280"/>
          <ac:grpSpMkLst>
            <pc:docMk/>
            <pc:sldMk cId="1322654055" sldId="328"/>
            <ac:grpSpMk id="50" creationId="{52CAAB2F-807A-A21A-D5BA-EF2E2BD83313}"/>
          </ac:grpSpMkLst>
        </pc:grpChg>
        <pc:grpChg chg="mod">
          <ac:chgData name="Adriano Izzi" userId="f1bc9185-ca22-4ec7-83ca-ad13c1b991c6" providerId="ADAL" clId="{C265D63C-EB7F-4AEB-9D3A-E5708BFAF794}" dt="2024-07-05T11:00:22.339" v="4280"/>
          <ac:grpSpMkLst>
            <pc:docMk/>
            <pc:sldMk cId="1322654055" sldId="328"/>
            <ac:grpSpMk id="51" creationId="{4FF50961-94B7-89C9-91DE-132EE4DC5057}"/>
          </ac:grpSpMkLst>
        </pc:grpChg>
        <pc:grpChg chg="mod">
          <ac:chgData name="Adriano Izzi" userId="f1bc9185-ca22-4ec7-83ca-ad13c1b991c6" providerId="ADAL" clId="{C265D63C-EB7F-4AEB-9D3A-E5708BFAF794}" dt="2024-07-05T11:00:22.339" v="4280"/>
          <ac:grpSpMkLst>
            <pc:docMk/>
            <pc:sldMk cId="1322654055" sldId="328"/>
            <ac:grpSpMk id="52" creationId="{2329D882-22A5-9282-AB06-961415B6B7F0}"/>
          </ac:grpSpMkLst>
        </pc:grpChg>
        <pc:grpChg chg="mod">
          <ac:chgData name="Adriano Izzi" userId="f1bc9185-ca22-4ec7-83ca-ad13c1b991c6" providerId="ADAL" clId="{C265D63C-EB7F-4AEB-9D3A-E5708BFAF794}" dt="2024-07-05T11:00:22.339" v="4280"/>
          <ac:grpSpMkLst>
            <pc:docMk/>
            <pc:sldMk cId="1322654055" sldId="328"/>
            <ac:grpSpMk id="56" creationId="{0BE1EDDA-C44E-0C86-835C-9D59DF960F4D}"/>
          </ac:grpSpMkLst>
        </pc:grpChg>
        <pc:grpChg chg="mod">
          <ac:chgData name="Adriano Izzi" userId="f1bc9185-ca22-4ec7-83ca-ad13c1b991c6" providerId="ADAL" clId="{C265D63C-EB7F-4AEB-9D3A-E5708BFAF794}" dt="2024-07-05T11:00:22.339" v="4280"/>
          <ac:grpSpMkLst>
            <pc:docMk/>
            <pc:sldMk cId="1322654055" sldId="328"/>
            <ac:grpSpMk id="57" creationId="{1E62EBE4-96B1-F964-CB1A-F956A4550E22}"/>
          </ac:grpSpMkLst>
        </pc:grpChg>
        <pc:grpChg chg="del">
          <ac:chgData name="Adriano Izzi" userId="f1bc9185-ca22-4ec7-83ca-ad13c1b991c6" providerId="ADAL" clId="{C265D63C-EB7F-4AEB-9D3A-E5708BFAF794}" dt="2024-07-05T10:33:33.284" v="3549" actId="478"/>
          <ac:grpSpMkLst>
            <pc:docMk/>
            <pc:sldMk cId="1322654055" sldId="328"/>
            <ac:grpSpMk id="449" creationId="{65F4E1C7-1587-CA09-7A3E-2A9052D6C9BB}"/>
          </ac:grpSpMkLst>
        </pc:grpChg>
        <pc:grpChg chg="mod">
          <ac:chgData name="Adriano Izzi" userId="f1bc9185-ca22-4ec7-83ca-ad13c1b991c6" providerId="ADAL" clId="{C265D63C-EB7F-4AEB-9D3A-E5708BFAF794}" dt="2024-07-05T11:00:22.339" v="4280"/>
          <ac:grpSpMkLst>
            <pc:docMk/>
            <pc:sldMk cId="1322654055" sldId="328"/>
            <ac:grpSpMk id="487" creationId="{794C9949-0EA3-6A0B-BF8F-FFD3AAB831FE}"/>
          </ac:grpSpMkLst>
        </pc:grpChg>
        <pc:grpChg chg="mod">
          <ac:chgData name="Adriano Izzi" userId="f1bc9185-ca22-4ec7-83ca-ad13c1b991c6" providerId="ADAL" clId="{C265D63C-EB7F-4AEB-9D3A-E5708BFAF794}" dt="2024-07-05T11:00:22.339" v="4280"/>
          <ac:grpSpMkLst>
            <pc:docMk/>
            <pc:sldMk cId="1322654055" sldId="328"/>
            <ac:grpSpMk id="488" creationId="{7AE93C08-8953-21A2-C221-9471C02CD3D9}"/>
          </ac:grpSpMkLst>
        </pc:grpChg>
        <pc:picChg chg="del">
          <ac:chgData name="Adriano Izzi" userId="f1bc9185-ca22-4ec7-83ca-ad13c1b991c6" providerId="ADAL" clId="{C265D63C-EB7F-4AEB-9D3A-E5708BFAF794}" dt="2024-07-05T10:33:33.284" v="3549" actId="478"/>
          <ac:picMkLst>
            <pc:docMk/>
            <pc:sldMk cId="1322654055" sldId="328"/>
            <ac:picMk id="63" creationId="{BB0ABE43-FD14-9CD5-282F-0571EE3A837B}"/>
          </ac:picMkLst>
        </pc:picChg>
      </pc:sldChg>
      <pc:sldChg chg="addSp delSp modSp add mod">
        <pc:chgData name="Adriano Izzi" userId="f1bc9185-ca22-4ec7-83ca-ad13c1b991c6" providerId="ADAL" clId="{C265D63C-EB7F-4AEB-9D3A-E5708BFAF794}" dt="2024-07-05T11:12:38.170" v="5254" actId="1076"/>
        <pc:sldMkLst>
          <pc:docMk/>
          <pc:sldMk cId="833543473" sldId="329"/>
        </pc:sldMkLst>
        <pc:spChg chg="add mod">
          <ac:chgData name="Adriano Izzi" userId="f1bc9185-ca22-4ec7-83ca-ad13c1b991c6" providerId="ADAL" clId="{C265D63C-EB7F-4AEB-9D3A-E5708BFAF794}" dt="2024-07-05T11:12:38.170" v="5254" actId="1076"/>
          <ac:spMkLst>
            <pc:docMk/>
            <pc:sldMk cId="833543473" sldId="329"/>
            <ac:spMk id="2" creationId="{55E3B058-2393-5C83-C77D-A0516B35E421}"/>
          </ac:spMkLst>
        </pc:spChg>
        <pc:spChg chg="add mod">
          <ac:chgData name="Adriano Izzi" userId="f1bc9185-ca22-4ec7-83ca-ad13c1b991c6" providerId="ADAL" clId="{C265D63C-EB7F-4AEB-9D3A-E5708BFAF794}" dt="2024-07-05T11:11:38.871" v="5198" actId="20577"/>
          <ac:spMkLst>
            <pc:docMk/>
            <pc:sldMk cId="833543473" sldId="329"/>
            <ac:spMk id="3" creationId="{837AF33F-C14B-B00F-25F5-0F149436B915}"/>
          </ac:spMkLst>
        </pc:spChg>
        <pc:spChg chg="add mod">
          <ac:chgData name="Adriano Izzi" userId="f1bc9185-ca22-4ec7-83ca-ad13c1b991c6" providerId="ADAL" clId="{C265D63C-EB7F-4AEB-9D3A-E5708BFAF794}" dt="2024-07-05T11:09:57.373" v="5104"/>
          <ac:spMkLst>
            <pc:docMk/>
            <pc:sldMk cId="833543473" sldId="329"/>
            <ac:spMk id="4" creationId="{18E7B633-3A08-3FA6-FFB2-129B3A43BBC4}"/>
          </ac:spMkLst>
        </pc:spChg>
        <pc:spChg chg="add mod">
          <ac:chgData name="Adriano Izzi" userId="f1bc9185-ca22-4ec7-83ca-ad13c1b991c6" providerId="ADAL" clId="{C265D63C-EB7F-4AEB-9D3A-E5708BFAF794}" dt="2024-07-05T11:10:08.655" v="5106"/>
          <ac:spMkLst>
            <pc:docMk/>
            <pc:sldMk cId="833543473" sldId="329"/>
            <ac:spMk id="5" creationId="{A9232B25-5FF3-C3A3-0EAF-2A7EF90F5A23}"/>
          </ac:spMkLst>
        </pc:spChg>
        <pc:spChg chg="add mod">
          <ac:chgData name="Adriano Izzi" userId="f1bc9185-ca22-4ec7-83ca-ad13c1b991c6" providerId="ADAL" clId="{C265D63C-EB7F-4AEB-9D3A-E5708BFAF794}" dt="2024-07-05T11:10:48.147" v="5160" actId="1076"/>
          <ac:spMkLst>
            <pc:docMk/>
            <pc:sldMk cId="833543473" sldId="329"/>
            <ac:spMk id="6" creationId="{D18A336D-F76C-CBDD-54D0-11830A399E57}"/>
          </ac:spMkLst>
        </pc:spChg>
        <pc:spChg chg="add mod">
          <ac:chgData name="Adriano Izzi" userId="f1bc9185-ca22-4ec7-83ca-ad13c1b991c6" providerId="ADAL" clId="{C265D63C-EB7F-4AEB-9D3A-E5708BFAF794}" dt="2024-07-05T11:11:10.890" v="5193" actId="1076"/>
          <ac:spMkLst>
            <pc:docMk/>
            <pc:sldMk cId="833543473" sldId="329"/>
            <ac:spMk id="7" creationId="{97B6B0E0-B2D4-026D-27DC-2BACFE870CBE}"/>
          </ac:spMkLst>
        </pc:spChg>
        <pc:spChg chg="del mod">
          <ac:chgData name="Adriano Izzi" userId="f1bc9185-ca22-4ec7-83ca-ad13c1b991c6" providerId="ADAL" clId="{C265D63C-EB7F-4AEB-9D3A-E5708BFAF794}" dt="2024-07-05T11:07:19.411" v="4789" actId="478"/>
          <ac:spMkLst>
            <pc:docMk/>
            <pc:sldMk cId="833543473" sldId="329"/>
            <ac:spMk id="32" creationId="{03959A7A-252E-0428-09EA-073E94FA5FD9}"/>
          </ac:spMkLst>
        </pc:spChg>
        <pc:spChg chg="del">
          <ac:chgData name="Adriano Izzi" userId="f1bc9185-ca22-4ec7-83ca-ad13c1b991c6" providerId="ADAL" clId="{C265D63C-EB7F-4AEB-9D3A-E5708BFAF794}" dt="2024-07-05T11:07:21.249" v="4790" actId="478"/>
          <ac:spMkLst>
            <pc:docMk/>
            <pc:sldMk cId="833543473" sldId="329"/>
            <ac:spMk id="33" creationId="{BC3597F5-7ADD-D66E-1263-CDD69BFCED1F}"/>
          </ac:spMkLst>
        </pc:spChg>
        <pc:spChg chg="del">
          <ac:chgData name="Adriano Izzi" userId="f1bc9185-ca22-4ec7-83ca-ad13c1b991c6" providerId="ADAL" clId="{C265D63C-EB7F-4AEB-9D3A-E5708BFAF794}" dt="2024-07-05T11:07:23.056" v="4791" actId="478"/>
          <ac:spMkLst>
            <pc:docMk/>
            <pc:sldMk cId="833543473" sldId="329"/>
            <ac:spMk id="34" creationId="{421D2E1D-340D-A40E-943E-CD9F5C88DFB3}"/>
          </ac:spMkLst>
        </pc:spChg>
        <pc:spChg chg="del">
          <ac:chgData name="Adriano Izzi" userId="f1bc9185-ca22-4ec7-83ca-ad13c1b991c6" providerId="ADAL" clId="{C265D63C-EB7F-4AEB-9D3A-E5708BFAF794}" dt="2024-07-05T11:07:24.989" v="4792" actId="478"/>
          <ac:spMkLst>
            <pc:docMk/>
            <pc:sldMk cId="833543473" sldId="329"/>
            <ac:spMk id="35" creationId="{197C57A5-B156-B1F8-55BA-0F9138BB1AC6}"/>
          </ac:spMkLst>
        </pc:spChg>
        <pc:spChg chg="mod">
          <ac:chgData name="Adriano Izzi" userId="f1bc9185-ca22-4ec7-83ca-ad13c1b991c6" providerId="ADAL" clId="{C265D63C-EB7F-4AEB-9D3A-E5708BFAF794}" dt="2024-07-05T11:06:39.150" v="4735" actId="20577"/>
          <ac:spMkLst>
            <pc:docMk/>
            <pc:sldMk cId="833543473" sldId="329"/>
            <ac:spMk id="517" creationId="{00000000-0000-0000-0000-000000000000}"/>
          </ac:spMkLst>
        </pc:spChg>
        <pc:spChg chg="mod">
          <ac:chgData name="Adriano Izzi" userId="f1bc9185-ca22-4ec7-83ca-ad13c1b991c6" providerId="ADAL" clId="{C265D63C-EB7F-4AEB-9D3A-E5708BFAF794}" dt="2024-07-05T11:07:44.745" v="4831" actId="20577"/>
          <ac:spMkLst>
            <pc:docMk/>
            <pc:sldMk cId="833543473" sldId="329"/>
            <ac:spMk id="592" creationId="{19815F1A-472F-3D11-A10F-1EB7C7B85A22}"/>
          </ac:spMkLst>
        </pc:spChg>
      </pc:sldChg>
      <pc:sldChg chg="addSp delSp modSp add mod ord">
        <pc:chgData name="Adriano Izzi" userId="f1bc9185-ca22-4ec7-83ca-ad13c1b991c6" providerId="ADAL" clId="{C265D63C-EB7F-4AEB-9D3A-E5708BFAF794}" dt="2024-07-05T11:15:28.364" v="5317" actId="403"/>
        <pc:sldMkLst>
          <pc:docMk/>
          <pc:sldMk cId="2635662063" sldId="330"/>
        </pc:sldMkLst>
        <pc:spChg chg="add del mod">
          <ac:chgData name="Adriano Izzi" userId="f1bc9185-ca22-4ec7-83ca-ad13c1b991c6" providerId="ADAL" clId="{C265D63C-EB7F-4AEB-9D3A-E5708BFAF794}" dt="2024-07-05T11:15:12.194" v="5285" actId="478"/>
          <ac:spMkLst>
            <pc:docMk/>
            <pc:sldMk cId="2635662063" sldId="330"/>
            <ac:spMk id="3" creationId="{F43C053F-40D7-8983-0F79-E68EB03DAE6F}"/>
          </ac:spMkLst>
        </pc:spChg>
        <pc:spChg chg="del">
          <ac:chgData name="Adriano Izzi" userId="f1bc9185-ca22-4ec7-83ca-ad13c1b991c6" providerId="ADAL" clId="{C265D63C-EB7F-4AEB-9D3A-E5708BFAF794}" dt="2024-07-05T11:15:09.840" v="5284" actId="478"/>
          <ac:spMkLst>
            <pc:docMk/>
            <pc:sldMk cId="2635662063" sldId="330"/>
            <ac:spMk id="40" creationId="{581E196A-395F-9164-B96B-69F265E3AB9B}"/>
          </ac:spMkLst>
        </pc:spChg>
        <pc:spChg chg="del">
          <ac:chgData name="Adriano Izzi" userId="f1bc9185-ca22-4ec7-83ca-ad13c1b991c6" providerId="ADAL" clId="{C265D63C-EB7F-4AEB-9D3A-E5708BFAF794}" dt="2024-07-05T11:15:09.840" v="5284" actId="478"/>
          <ac:spMkLst>
            <pc:docMk/>
            <pc:sldMk cId="2635662063" sldId="330"/>
            <ac:spMk id="41" creationId="{B4F8FA30-B951-1631-1458-A703D1D02327}"/>
          </ac:spMkLst>
        </pc:spChg>
        <pc:spChg chg="del">
          <ac:chgData name="Adriano Izzi" userId="f1bc9185-ca22-4ec7-83ca-ad13c1b991c6" providerId="ADAL" clId="{C265D63C-EB7F-4AEB-9D3A-E5708BFAF794}" dt="2024-07-05T11:15:09.840" v="5284" actId="478"/>
          <ac:spMkLst>
            <pc:docMk/>
            <pc:sldMk cId="2635662063" sldId="330"/>
            <ac:spMk id="42" creationId="{837B82A1-B7EF-8820-D011-907A85268362}"/>
          </ac:spMkLst>
        </pc:spChg>
        <pc:spChg chg="del">
          <ac:chgData name="Adriano Izzi" userId="f1bc9185-ca22-4ec7-83ca-ad13c1b991c6" providerId="ADAL" clId="{C265D63C-EB7F-4AEB-9D3A-E5708BFAF794}" dt="2024-07-05T11:15:09.840" v="5284" actId="478"/>
          <ac:spMkLst>
            <pc:docMk/>
            <pc:sldMk cId="2635662063" sldId="330"/>
            <ac:spMk id="43" creationId="{07AF5D39-D994-87AA-7C77-499F0CA7B808}"/>
          </ac:spMkLst>
        </pc:spChg>
        <pc:spChg chg="del">
          <ac:chgData name="Adriano Izzi" userId="f1bc9185-ca22-4ec7-83ca-ad13c1b991c6" providerId="ADAL" clId="{C265D63C-EB7F-4AEB-9D3A-E5708BFAF794}" dt="2024-07-05T11:15:09.840" v="5284" actId="478"/>
          <ac:spMkLst>
            <pc:docMk/>
            <pc:sldMk cId="2635662063" sldId="330"/>
            <ac:spMk id="47" creationId="{1C0683FF-9F69-9D52-182F-BF92E9238F17}"/>
          </ac:spMkLst>
        </pc:spChg>
        <pc:spChg chg="mod">
          <ac:chgData name="Adriano Izzi" userId="f1bc9185-ca22-4ec7-83ca-ad13c1b991c6" providerId="ADAL" clId="{C265D63C-EB7F-4AEB-9D3A-E5708BFAF794}" dt="2024-07-05T11:15:28.364" v="5317" actId="403"/>
          <ac:spMkLst>
            <pc:docMk/>
            <pc:sldMk cId="2635662063" sldId="330"/>
            <ac:spMk id="413" creationId="{00000000-0000-0000-0000-000000000000}"/>
          </ac:spMkLst>
        </pc:spChg>
      </pc:sldChg>
      <pc:sldChg chg="addSp delSp modSp add mod">
        <pc:chgData name="Adriano Izzi" userId="f1bc9185-ca22-4ec7-83ca-ad13c1b991c6" providerId="ADAL" clId="{C265D63C-EB7F-4AEB-9D3A-E5708BFAF794}" dt="2024-07-09T13:40:02.162" v="5474"/>
        <pc:sldMkLst>
          <pc:docMk/>
          <pc:sldMk cId="557937523" sldId="331"/>
        </pc:sldMkLst>
        <pc:spChg chg="mod">
          <ac:chgData name="Adriano Izzi" userId="f1bc9185-ca22-4ec7-83ca-ad13c1b991c6" providerId="ADAL" clId="{C265D63C-EB7F-4AEB-9D3A-E5708BFAF794}" dt="2024-07-09T13:40:00.951" v="5473" actId="1076"/>
          <ac:spMkLst>
            <pc:docMk/>
            <pc:sldMk cId="557937523" sldId="331"/>
            <ac:spMk id="2" creationId="{33738FB9-D9E6-197F-53EF-C4C5FE49DA40}"/>
          </ac:spMkLst>
        </pc:spChg>
        <pc:spChg chg="add mod">
          <ac:chgData name="Adriano Izzi" userId="f1bc9185-ca22-4ec7-83ca-ad13c1b991c6" providerId="ADAL" clId="{C265D63C-EB7F-4AEB-9D3A-E5708BFAF794}" dt="2024-07-09T13:39:49.325" v="5472"/>
          <ac:spMkLst>
            <pc:docMk/>
            <pc:sldMk cId="557937523" sldId="331"/>
            <ac:spMk id="3" creationId="{0105B702-7771-52A5-1102-FE437BEC3955}"/>
          </ac:spMkLst>
        </pc:spChg>
        <pc:spChg chg="add mod">
          <ac:chgData name="Adriano Izzi" userId="f1bc9185-ca22-4ec7-83ca-ad13c1b991c6" providerId="ADAL" clId="{C265D63C-EB7F-4AEB-9D3A-E5708BFAF794}" dt="2024-07-09T13:39:49.325" v="5472"/>
          <ac:spMkLst>
            <pc:docMk/>
            <pc:sldMk cId="557937523" sldId="331"/>
            <ac:spMk id="4" creationId="{79EE6625-8603-1663-4174-45DBBCAC62C8}"/>
          </ac:spMkLst>
        </pc:spChg>
        <pc:spChg chg="mod">
          <ac:chgData name="Adriano Izzi" userId="f1bc9185-ca22-4ec7-83ca-ad13c1b991c6" providerId="ADAL" clId="{C265D63C-EB7F-4AEB-9D3A-E5708BFAF794}" dt="2024-07-09T13:40:00.951" v="5473" actId="1076"/>
          <ac:spMkLst>
            <pc:docMk/>
            <pc:sldMk cId="557937523" sldId="331"/>
            <ac:spMk id="5" creationId="{3BCC1634-5446-505D-72F8-776AB4A72F7C}"/>
          </ac:spMkLst>
        </pc:spChg>
        <pc:spChg chg="mod">
          <ac:chgData name="Adriano Izzi" userId="f1bc9185-ca22-4ec7-83ca-ad13c1b991c6" providerId="ADAL" clId="{C265D63C-EB7F-4AEB-9D3A-E5708BFAF794}" dt="2024-07-09T13:40:00.951" v="5473" actId="1076"/>
          <ac:spMkLst>
            <pc:docMk/>
            <pc:sldMk cId="557937523" sldId="331"/>
            <ac:spMk id="10" creationId="{3695E1C4-C0EB-2CCC-E445-3DDEFF866229}"/>
          </ac:spMkLst>
        </pc:spChg>
        <pc:spChg chg="del">
          <ac:chgData name="Adriano Izzi" userId="f1bc9185-ca22-4ec7-83ca-ad13c1b991c6" providerId="ADAL" clId="{C265D63C-EB7F-4AEB-9D3A-E5708BFAF794}" dt="2024-07-09T13:39:28.802" v="5470" actId="478"/>
          <ac:spMkLst>
            <pc:docMk/>
            <pc:sldMk cId="557937523" sldId="331"/>
            <ac:spMk id="12" creationId="{954735D1-4C3C-FFB7-C8F3-5123EA2BF6A7}"/>
          </ac:spMkLst>
        </pc:spChg>
        <pc:spChg chg="add mod">
          <ac:chgData name="Adriano Izzi" userId="f1bc9185-ca22-4ec7-83ca-ad13c1b991c6" providerId="ADAL" clId="{C265D63C-EB7F-4AEB-9D3A-E5708BFAF794}" dt="2024-07-09T13:39:49.325" v="5472"/>
          <ac:spMkLst>
            <pc:docMk/>
            <pc:sldMk cId="557937523" sldId="331"/>
            <ac:spMk id="13" creationId="{211D9C9D-B22C-ED6B-6235-9100CA20567E}"/>
          </ac:spMkLst>
        </pc:spChg>
        <pc:spChg chg="add mod">
          <ac:chgData name="Adriano Izzi" userId="f1bc9185-ca22-4ec7-83ca-ad13c1b991c6" providerId="ADAL" clId="{C265D63C-EB7F-4AEB-9D3A-E5708BFAF794}" dt="2024-07-09T13:39:49.325" v="5472"/>
          <ac:spMkLst>
            <pc:docMk/>
            <pc:sldMk cId="557937523" sldId="331"/>
            <ac:spMk id="17" creationId="{C9510AFD-2374-6B5E-C98B-421FB53B8A99}"/>
          </ac:spMkLst>
        </pc:spChg>
        <pc:spChg chg="add mod">
          <ac:chgData name="Adriano Izzi" userId="f1bc9185-ca22-4ec7-83ca-ad13c1b991c6" providerId="ADAL" clId="{C265D63C-EB7F-4AEB-9D3A-E5708BFAF794}" dt="2024-07-09T13:39:49.325" v="5472"/>
          <ac:spMkLst>
            <pc:docMk/>
            <pc:sldMk cId="557937523" sldId="331"/>
            <ac:spMk id="18" creationId="{EC187E92-455F-1BB9-4FA2-3D29FEF719E2}"/>
          </ac:spMkLst>
        </pc:spChg>
        <pc:spChg chg="add mod">
          <ac:chgData name="Adriano Izzi" userId="f1bc9185-ca22-4ec7-83ca-ad13c1b991c6" providerId="ADAL" clId="{C265D63C-EB7F-4AEB-9D3A-E5708BFAF794}" dt="2024-07-09T13:39:49.325" v="5472"/>
          <ac:spMkLst>
            <pc:docMk/>
            <pc:sldMk cId="557937523" sldId="331"/>
            <ac:spMk id="19" creationId="{35542921-3FD4-02EF-C19C-4E1BFD9126CB}"/>
          </ac:spMkLst>
        </pc:spChg>
        <pc:spChg chg="add mod">
          <ac:chgData name="Adriano Izzi" userId="f1bc9185-ca22-4ec7-83ca-ad13c1b991c6" providerId="ADAL" clId="{C265D63C-EB7F-4AEB-9D3A-E5708BFAF794}" dt="2024-07-09T13:40:02.162" v="5474"/>
          <ac:spMkLst>
            <pc:docMk/>
            <pc:sldMk cId="557937523" sldId="331"/>
            <ac:spMk id="20" creationId="{04C4EEB6-09DA-BB13-62B0-09433C30102F}"/>
          </ac:spMkLst>
        </pc:spChg>
        <pc:spChg chg="add mod">
          <ac:chgData name="Adriano Izzi" userId="f1bc9185-ca22-4ec7-83ca-ad13c1b991c6" providerId="ADAL" clId="{C265D63C-EB7F-4AEB-9D3A-E5708BFAF794}" dt="2024-07-09T13:40:02.162" v="5474"/>
          <ac:spMkLst>
            <pc:docMk/>
            <pc:sldMk cId="557937523" sldId="331"/>
            <ac:spMk id="21" creationId="{73780206-33DF-83B5-4018-97BC03832706}"/>
          </ac:spMkLst>
        </pc:spChg>
        <pc:spChg chg="add mod">
          <ac:chgData name="Adriano Izzi" userId="f1bc9185-ca22-4ec7-83ca-ad13c1b991c6" providerId="ADAL" clId="{C265D63C-EB7F-4AEB-9D3A-E5708BFAF794}" dt="2024-07-09T13:40:02.162" v="5474"/>
          <ac:spMkLst>
            <pc:docMk/>
            <pc:sldMk cId="557937523" sldId="331"/>
            <ac:spMk id="22" creationId="{48CF6167-7E9B-25DA-F932-EB3A76CE192E}"/>
          </ac:spMkLst>
        </pc:spChg>
        <pc:spChg chg="add mod">
          <ac:chgData name="Adriano Izzi" userId="f1bc9185-ca22-4ec7-83ca-ad13c1b991c6" providerId="ADAL" clId="{C265D63C-EB7F-4AEB-9D3A-E5708BFAF794}" dt="2024-07-09T13:40:02.162" v="5474"/>
          <ac:spMkLst>
            <pc:docMk/>
            <pc:sldMk cId="557937523" sldId="331"/>
            <ac:spMk id="23" creationId="{E2DE5A4E-21D0-FA24-AE42-5CEA0D3E19D5}"/>
          </ac:spMkLst>
        </pc:spChg>
        <pc:spChg chg="add mod">
          <ac:chgData name="Adriano Izzi" userId="f1bc9185-ca22-4ec7-83ca-ad13c1b991c6" providerId="ADAL" clId="{C265D63C-EB7F-4AEB-9D3A-E5708BFAF794}" dt="2024-07-09T13:40:02.162" v="5474"/>
          <ac:spMkLst>
            <pc:docMk/>
            <pc:sldMk cId="557937523" sldId="331"/>
            <ac:spMk id="24" creationId="{83859D88-D450-57C6-9900-A1505B30DAC1}"/>
          </ac:spMkLst>
        </pc:spChg>
        <pc:spChg chg="add mod">
          <ac:chgData name="Adriano Izzi" userId="f1bc9185-ca22-4ec7-83ca-ad13c1b991c6" providerId="ADAL" clId="{C265D63C-EB7F-4AEB-9D3A-E5708BFAF794}" dt="2024-07-09T13:40:02.162" v="5474"/>
          <ac:spMkLst>
            <pc:docMk/>
            <pc:sldMk cId="557937523" sldId="331"/>
            <ac:spMk id="25" creationId="{A8556A2F-5E37-C895-8987-4291D35DD208}"/>
          </ac:spMkLst>
        </pc:spChg>
      </pc:sldChg>
      <pc:sldChg chg="addSp modSp add mod">
        <pc:chgData name="Adriano Izzi" userId="f1bc9185-ca22-4ec7-83ca-ad13c1b991c6" providerId="ADAL" clId="{C265D63C-EB7F-4AEB-9D3A-E5708BFAF794}" dt="2024-07-09T13:41:57.483" v="5491" actId="1076"/>
        <pc:sldMkLst>
          <pc:docMk/>
          <pc:sldMk cId="2827355164" sldId="332"/>
        </pc:sldMkLst>
        <pc:spChg chg="add mod">
          <ac:chgData name="Adriano Izzi" userId="f1bc9185-ca22-4ec7-83ca-ad13c1b991c6" providerId="ADAL" clId="{C265D63C-EB7F-4AEB-9D3A-E5708BFAF794}" dt="2024-07-09T13:41:01.998" v="5489" actId="1076"/>
          <ac:spMkLst>
            <pc:docMk/>
            <pc:sldMk cId="2827355164" sldId="332"/>
            <ac:spMk id="3" creationId="{FBED6DC4-C50F-8C56-9787-B126D5886E74}"/>
          </ac:spMkLst>
        </pc:spChg>
        <pc:spChg chg="add mod">
          <ac:chgData name="Adriano Izzi" userId="f1bc9185-ca22-4ec7-83ca-ad13c1b991c6" providerId="ADAL" clId="{C265D63C-EB7F-4AEB-9D3A-E5708BFAF794}" dt="2024-07-09T13:41:01.998" v="5489" actId="1076"/>
          <ac:spMkLst>
            <pc:docMk/>
            <pc:sldMk cId="2827355164" sldId="332"/>
            <ac:spMk id="4" creationId="{5FBE5E90-F700-24D2-1B7F-25924EF6FD7E}"/>
          </ac:spMkLst>
        </pc:spChg>
        <pc:spChg chg="add mod">
          <ac:chgData name="Adriano Izzi" userId="f1bc9185-ca22-4ec7-83ca-ad13c1b991c6" providerId="ADAL" clId="{C265D63C-EB7F-4AEB-9D3A-E5708BFAF794}" dt="2024-07-09T13:41:57.483" v="5491" actId="1076"/>
          <ac:spMkLst>
            <pc:docMk/>
            <pc:sldMk cId="2827355164" sldId="332"/>
            <ac:spMk id="12" creationId="{5BE44324-EFBA-B0F3-E882-D048C007C135}"/>
          </ac:spMkLst>
        </pc:spChg>
      </pc:sldChg>
      <pc:sldChg chg="addSp delSp modSp add del mod">
        <pc:chgData name="Adriano Izzi" userId="f1bc9185-ca22-4ec7-83ca-ad13c1b991c6" providerId="ADAL" clId="{C265D63C-EB7F-4AEB-9D3A-E5708BFAF794}" dt="2024-07-09T13:40:43.822" v="5485"/>
        <pc:sldMkLst>
          <pc:docMk/>
          <pc:sldMk cId="3410294442" sldId="332"/>
        </pc:sldMkLst>
        <pc:spChg chg="add mod">
          <ac:chgData name="Adriano Izzi" userId="f1bc9185-ca22-4ec7-83ca-ad13c1b991c6" providerId="ADAL" clId="{C265D63C-EB7F-4AEB-9D3A-E5708BFAF794}" dt="2024-07-09T13:40:42.989" v="5484" actId="1076"/>
          <ac:spMkLst>
            <pc:docMk/>
            <pc:sldMk cId="3410294442" sldId="332"/>
            <ac:spMk id="3" creationId="{00EF87A1-CA0B-C6B0-CD24-68E4D82035A0}"/>
          </ac:spMkLst>
        </pc:spChg>
        <pc:spChg chg="add mod">
          <ac:chgData name="Adriano Izzi" userId="f1bc9185-ca22-4ec7-83ca-ad13c1b991c6" providerId="ADAL" clId="{C265D63C-EB7F-4AEB-9D3A-E5708BFAF794}" dt="2024-07-09T13:40:42.989" v="5484" actId="1076"/>
          <ac:spMkLst>
            <pc:docMk/>
            <pc:sldMk cId="3410294442" sldId="332"/>
            <ac:spMk id="4" creationId="{B1E33D75-7A21-3E54-83FF-C84E199CECDD}"/>
          </ac:spMkLst>
        </pc:spChg>
        <pc:spChg chg="add mod">
          <ac:chgData name="Adriano Izzi" userId="f1bc9185-ca22-4ec7-83ca-ad13c1b991c6" providerId="ADAL" clId="{C265D63C-EB7F-4AEB-9D3A-E5708BFAF794}" dt="2024-07-09T13:40:42.989" v="5484" actId="1076"/>
          <ac:spMkLst>
            <pc:docMk/>
            <pc:sldMk cId="3410294442" sldId="332"/>
            <ac:spMk id="12" creationId="{ABF607A3-ACBB-9F9E-205B-D2A127D78B19}"/>
          </ac:spMkLst>
        </pc:spChg>
        <pc:spChg chg="add del mod">
          <ac:chgData name="Adriano Izzi" userId="f1bc9185-ca22-4ec7-83ca-ad13c1b991c6" providerId="ADAL" clId="{C265D63C-EB7F-4AEB-9D3A-E5708BFAF794}" dt="2024-07-09T13:40:42.989" v="5484" actId="1076"/>
          <ac:spMkLst>
            <pc:docMk/>
            <pc:sldMk cId="3410294442" sldId="332"/>
            <ac:spMk id="13" creationId="{E1677E86-94A4-6E57-A218-4764E80FE70F}"/>
          </ac:spMkLst>
        </pc:spChg>
      </pc:sldChg>
      <pc:sldChg chg="addSp modSp add mod">
        <pc:chgData name="Adriano Izzi" userId="f1bc9185-ca22-4ec7-83ca-ad13c1b991c6" providerId="ADAL" clId="{C265D63C-EB7F-4AEB-9D3A-E5708BFAF794}" dt="2024-07-09T13:42:21.474" v="5497" actId="1076"/>
        <pc:sldMkLst>
          <pc:docMk/>
          <pc:sldMk cId="1687952657" sldId="333"/>
        </pc:sldMkLst>
        <pc:spChg chg="add mod">
          <ac:chgData name="Adriano Izzi" userId="f1bc9185-ca22-4ec7-83ca-ad13c1b991c6" providerId="ADAL" clId="{C265D63C-EB7F-4AEB-9D3A-E5708BFAF794}" dt="2024-07-09T13:42:15.004" v="5495" actId="1076"/>
          <ac:spMkLst>
            <pc:docMk/>
            <pc:sldMk cId="1687952657" sldId="333"/>
            <ac:spMk id="13" creationId="{4DCD0A99-5051-77A4-DBC6-19273A3ADF62}"/>
          </ac:spMkLst>
        </pc:spChg>
        <pc:spChg chg="add mod">
          <ac:chgData name="Adriano Izzi" userId="f1bc9185-ca22-4ec7-83ca-ad13c1b991c6" providerId="ADAL" clId="{C265D63C-EB7F-4AEB-9D3A-E5708BFAF794}" dt="2024-07-09T13:42:15.004" v="5495" actId="1076"/>
          <ac:spMkLst>
            <pc:docMk/>
            <pc:sldMk cId="1687952657" sldId="333"/>
            <ac:spMk id="17" creationId="{AF35820C-7BB4-F001-241E-2CC950B62E6D}"/>
          </ac:spMkLst>
        </pc:spChg>
        <pc:spChg chg="add mod">
          <ac:chgData name="Adriano Izzi" userId="f1bc9185-ca22-4ec7-83ca-ad13c1b991c6" providerId="ADAL" clId="{C265D63C-EB7F-4AEB-9D3A-E5708BFAF794}" dt="2024-07-09T13:42:21.474" v="5497" actId="1076"/>
          <ac:spMkLst>
            <pc:docMk/>
            <pc:sldMk cId="1687952657" sldId="333"/>
            <ac:spMk id="18" creationId="{697117B1-0C9A-C66D-DD11-E70CB021398C}"/>
          </ac:spMkLst>
        </pc:spChg>
      </pc:sldChg>
      <pc:sldChg chg="add del">
        <pc:chgData name="Adriano Izzi" userId="f1bc9185-ca22-4ec7-83ca-ad13c1b991c6" providerId="ADAL" clId="{C265D63C-EB7F-4AEB-9D3A-E5708BFAF794}" dt="2024-07-09T13:42:02.263" v="5492" actId="47"/>
        <pc:sldMkLst>
          <pc:docMk/>
          <pc:sldMk cId="1775117722" sldId="333"/>
        </pc:sldMkLst>
      </pc:sldChg>
      <pc:sldChg chg="add del">
        <pc:chgData name="Adriano Izzi" userId="f1bc9185-ca22-4ec7-83ca-ad13c1b991c6" providerId="ADAL" clId="{C265D63C-EB7F-4AEB-9D3A-E5708BFAF794}" dt="2024-07-09T14:04:02.088" v="5637"/>
        <pc:sldMkLst>
          <pc:docMk/>
          <pc:sldMk cId="267435757" sldId="334"/>
        </pc:sldMkLst>
      </pc:sldChg>
      <pc:sldChg chg="add del">
        <pc:chgData name="Adriano Izzi" userId="f1bc9185-ca22-4ec7-83ca-ad13c1b991c6" providerId="ADAL" clId="{C265D63C-EB7F-4AEB-9D3A-E5708BFAF794}" dt="2024-07-09T14:04:07.046" v="5639"/>
        <pc:sldMkLst>
          <pc:docMk/>
          <pc:sldMk cId="1248542573" sldId="334"/>
        </pc:sldMkLst>
      </pc:sldChg>
      <pc:sldChg chg="add del">
        <pc:chgData name="Adriano Izzi" userId="f1bc9185-ca22-4ec7-83ca-ad13c1b991c6" providerId="ADAL" clId="{C265D63C-EB7F-4AEB-9D3A-E5708BFAF794}" dt="2024-07-09T13:43:35.319" v="5511" actId="47"/>
        <pc:sldMkLst>
          <pc:docMk/>
          <pc:sldMk cId="2838978593" sldId="334"/>
        </pc:sldMkLst>
      </pc:sldChg>
      <pc:sldChg chg="addSp delSp modSp add mod ord">
        <pc:chgData name="Adriano Izzi" userId="f1bc9185-ca22-4ec7-83ca-ad13c1b991c6" providerId="ADAL" clId="{C265D63C-EB7F-4AEB-9D3A-E5708BFAF794}" dt="2024-07-09T14:28:18.439" v="5909"/>
        <pc:sldMkLst>
          <pc:docMk/>
          <pc:sldMk cId="3369028198" sldId="334"/>
        </pc:sldMkLst>
        <pc:spChg chg="add del mod">
          <ac:chgData name="Adriano Izzi" userId="f1bc9185-ca22-4ec7-83ca-ad13c1b991c6" providerId="ADAL" clId="{C265D63C-EB7F-4AEB-9D3A-E5708BFAF794}" dt="2024-07-09T14:04:47.465" v="5655" actId="478"/>
          <ac:spMkLst>
            <pc:docMk/>
            <pc:sldMk cId="3369028198" sldId="334"/>
            <ac:spMk id="3" creationId="{9A004C51-13AA-0869-70BA-746121E66009}"/>
          </ac:spMkLst>
        </pc:spChg>
        <pc:spChg chg="add mod">
          <ac:chgData name="Adriano Izzi" userId="f1bc9185-ca22-4ec7-83ca-ad13c1b991c6" providerId="ADAL" clId="{C265D63C-EB7F-4AEB-9D3A-E5708BFAF794}" dt="2024-07-09T14:28:12.493" v="5907" actId="20577"/>
          <ac:spMkLst>
            <pc:docMk/>
            <pc:sldMk cId="3369028198" sldId="334"/>
            <ac:spMk id="6" creationId="{3D8909D9-D3FE-56FC-EC4B-240545F9F63C}"/>
          </ac:spMkLst>
        </pc:spChg>
        <pc:spChg chg="add mod">
          <ac:chgData name="Adriano Izzi" userId="f1bc9185-ca22-4ec7-83ca-ad13c1b991c6" providerId="ADAL" clId="{C265D63C-EB7F-4AEB-9D3A-E5708BFAF794}" dt="2024-07-09T14:28:18.439" v="5909"/>
          <ac:spMkLst>
            <pc:docMk/>
            <pc:sldMk cId="3369028198" sldId="334"/>
            <ac:spMk id="7" creationId="{F2B28447-63D8-A933-3DF8-ACEA3771ACE4}"/>
          </ac:spMkLst>
        </pc:spChg>
        <pc:spChg chg="del">
          <ac:chgData name="Adriano Izzi" userId="f1bc9185-ca22-4ec7-83ca-ad13c1b991c6" providerId="ADAL" clId="{C265D63C-EB7F-4AEB-9D3A-E5708BFAF794}" dt="2024-07-09T14:04:41.750" v="5654" actId="478"/>
          <ac:spMkLst>
            <pc:docMk/>
            <pc:sldMk cId="3369028198" sldId="334"/>
            <ac:spMk id="40" creationId="{581E196A-395F-9164-B96B-69F265E3AB9B}"/>
          </ac:spMkLst>
        </pc:spChg>
        <pc:spChg chg="del">
          <ac:chgData name="Adriano Izzi" userId="f1bc9185-ca22-4ec7-83ca-ad13c1b991c6" providerId="ADAL" clId="{C265D63C-EB7F-4AEB-9D3A-E5708BFAF794}" dt="2024-07-09T14:04:47.465" v="5655" actId="478"/>
          <ac:spMkLst>
            <pc:docMk/>
            <pc:sldMk cId="3369028198" sldId="334"/>
            <ac:spMk id="41" creationId="{B4F8FA30-B951-1631-1458-A703D1D02327}"/>
          </ac:spMkLst>
        </pc:spChg>
        <pc:spChg chg="del">
          <ac:chgData name="Adriano Izzi" userId="f1bc9185-ca22-4ec7-83ca-ad13c1b991c6" providerId="ADAL" clId="{C265D63C-EB7F-4AEB-9D3A-E5708BFAF794}" dt="2024-07-09T14:04:47.465" v="5655" actId="478"/>
          <ac:spMkLst>
            <pc:docMk/>
            <pc:sldMk cId="3369028198" sldId="334"/>
            <ac:spMk id="42" creationId="{837B82A1-B7EF-8820-D011-907A85268362}"/>
          </ac:spMkLst>
        </pc:spChg>
        <pc:spChg chg="del">
          <ac:chgData name="Adriano Izzi" userId="f1bc9185-ca22-4ec7-83ca-ad13c1b991c6" providerId="ADAL" clId="{C265D63C-EB7F-4AEB-9D3A-E5708BFAF794}" dt="2024-07-09T14:04:41.750" v="5654" actId="478"/>
          <ac:spMkLst>
            <pc:docMk/>
            <pc:sldMk cId="3369028198" sldId="334"/>
            <ac:spMk id="43" creationId="{07AF5D39-D994-87AA-7C77-499F0CA7B808}"/>
          </ac:spMkLst>
        </pc:spChg>
        <pc:spChg chg="del">
          <ac:chgData name="Adriano Izzi" userId="f1bc9185-ca22-4ec7-83ca-ad13c1b991c6" providerId="ADAL" clId="{C265D63C-EB7F-4AEB-9D3A-E5708BFAF794}" dt="2024-07-09T14:04:41.750" v="5654" actId="478"/>
          <ac:spMkLst>
            <pc:docMk/>
            <pc:sldMk cId="3369028198" sldId="334"/>
            <ac:spMk id="47" creationId="{1C0683FF-9F69-9D52-182F-BF92E9238F17}"/>
          </ac:spMkLst>
        </pc:spChg>
        <pc:spChg chg="mod">
          <ac:chgData name="Adriano Izzi" userId="f1bc9185-ca22-4ec7-83ca-ad13c1b991c6" providerId="ADAL" clId="{C265D63C-EB7F-4AEB-9D3A-E5708BFAF794}" dt="2024-07-09T14:05:02.717" v="5680" actId="20577"/>
          <ac:spMkLst>
            <pc:docMk/>
            <pc:sldMk cId="3369028198" sldId="334"/>
            <ac:spMk id="413" creationId="{00000000-0000-0000-0000-000000000000}"/>
          </ac:spMkLst>
        </pc:spChg>
        <pc:picChg chg="add mod">
          <ac:chgData name="Adriano Izzi" userId="f1bc9185-ca22-4ec7-83ca-ad13c1b991c6" providerId="ADAL" clId="{C265D63C-EB7F-4AEB-9D3A-E5708BFAF794}" dt="2024-07-09T14:05:58.719" v="5687" actId="1076"/>
          <ac:picMkLst>
            <pc:docMk/>
            <pc:sldMk cId="3369028198" sldId="334"/>
            <ac:picMk id="5" creationId="{7FA66B4E-B1B4-30F2-CC40-CA4E2485A9D5}"/>
          </ac:picMkLst>
        </pc:picChg>
      </pc:sldChg>
      <pc:sldChg chg="modSp add mod">
        <pc:chgData name="Adriano Izzi" userId="f1bc9185-ca22-4ec7-83ca-ad13c1b991c6" providerId="ADAL" clId="{C265D63C-EB7F-4AEB-9D3A-E5708BFAF794}" dt="2024-07-09T14:30:32.942" v="5954" actId="403"/>
        <pc:sldMkLst>
          <pc:docMk/>
          <pc:sldMk cId="1155008392" sldId="335"/>
        </pc:sldMkLst>
        <pc:spChg chg="mod">
          <ac:chgData name="Adriano Izzi" userId="f1bc9185-ca22-4ec7-83ca-ad13c1b991c6" providerId="ADAL" clId="{C265D63C-EB7F-4AEB-9D3A-E5708BFAF794}" dt="2024-07-09T14:30:32.942" v="5954" actId="403"/>
          <ac:spMkLst>
            <pc:docMk/>
            <pc:sldMk cId="1155008392" sldId="335"/>
            <ac:spMk id="6" creationId="{3D8909D9-D3FE-56FC-EC4B-240545F9F63C}"/>
          </ac:spMkLst>
        </pc:spChg>
        <pc:spChg chg="mod">
          <ac:chgData name="Adriano Izzi" userId="f1bc9185-ca22-4ec7-83ca-ad13c1b991c6" providerId="ADAL" clId="{C265D63C-EB7F-4AEB-9D3A-E5708BFAF794}" dt="2024-07-09T14:29:12.635" v="5924" actId="20577"/>
          <ac:spMkLst>
            <pc:docMk/>
            <pc:sldMk cId="1155008392" sldId="335"/>
            <ac:spMk id="413" creationId="{00000000-0000-0000-0000-000000000000}"/>
          </ac:spMkLst>
        </pc:spChg>
        <pc:picChg chg="mod">
          <ac:chgData name="Adriano Izzi" userId="f1bc9185-ca22-4ec7-83ca-ad13c1b991c6" providerId="ADAL" clId="{C265D63C-EB7F-4AEB-9D3A-E5708BFAF794}" dt="2024-07-09T14:29:04.010" v="5913" actId="14826"/>
          <ac:picMkLst>
            <pc:docMk/>
            <pc:sldMk cId="1155008392" sldId="335"/>
            <ac:picMk id="5" creationId="{7FA66B4E-B1B4-30F2-CC40-CA4E2485A9D5}"/>
          </ac:picMkLst>
        </pc:picChg>
      </pc:sldChg>
      <pc:sldChg chg="modSp add mod">
        <pc:chgData name="Adriano Izzi" userId="f1bc9185-ca22-4ec7-83ca-ad13c1b991c6" providerId="ADAL" clId="{C265D63C-EB7F-4AEB-9D3A-E5708BFAF794}" dt="2024-07-09T14:33:38.761" v="6025" actId="20577"/>
        <pc:sldMkLst>
          <pc:docMk/>
          <pc:sldMk cId="1685013554" sldId="336"/>
        </pc:sldMkLst>
        <pc:spChg chg="mod">
          <ac:chgData name="Adriano Izzi" userId="f1bc9185-ca22-4ec7-83ca-ad13c1b991c6" providerId="ADAL" clId="{C265D63C-EB7F-4AEB-9D3A-E5708BFAF794}" dt="2024-07-09T14:33:38.761" v="6025" actId="20577"/>
          <ac:spMkLst>
            <pc:docMk/>
            <pc:sldMk cId="1685013554" sldId="336"/>
            <ac:spMk id="6" creationId="{3D8909D9-D3FE-56FC-EC4B-240545F9F63C}"/>
          </ac:spMkLst>
        </pc:spChg>
        <pc:spChg chg="mod">
          <ac:chgData name="Adriano Izzi" userId="f1bc9185-ca22-4ec7-83ca-ad13c1b991c6" providerId="ADAL" clId="{C265D63C-EB7F-4AEB-9D3A-E5708BFAF794}" dt="2024-07-09T14:33:12.880" v="5997" actId="20577"/>
          <ac:spMkLst>
            <pc:docMk/>
            <pc:sldMk cId="1685013554" sldId="336"/>
            <ac:spMk id="413" creationId="{00000000-0000-0000-0000-000000000000}"/>
          </ac:spMkLst>
        </pc:spChg>
        <pc:picChg chg="mod">
          <ac:chgData name="Adriano Izzi" userId="f1bc9185-ca22-4ec7-83ca-ad13c1b991c6" providerId="ADAL" clId="{C265D63C-EB7F-4AEB-9D3A-E5708BFAF794}" dt="2024-07-09T14:32:31.857" v="5956" actId="14826"/>
          <ac:picMkLst>
            <pc:docMk/>
            <pc:sldMk cId="1685013554" sldId="336"/>
            <ac:picMk id="5" creationId="{7FA66B4E-B1B4-30F2-CC40-CA4E2485A9D5}"/>
          </ac:picMkLst>
        </pc:picChg>
      </pc:sldChg>
      <pc:sldChg chg="delSp modSp add mod">
        <pc:chgData name="Adriano Izzi" userId="f1bc9185-ca22-4ec7-83ca-ad13c1b991c6" providerId="ADAL" clId="{C265D63C-EB7F-4AEB-9D3A-E5708BFAF794}" dt="2024-07-09T15:26:00.814" v="6809" actId="20577"/>
        <pc:sldMkLst>
          <pc:docMk/>
          <pc:sldMk cId="2120918799" sldId="337"/>
        </pc:sldMkLst>
        <pc:spChg chg="mod">
          <ac:chgData name="Adriano Izzi" userId="f1bc9185-ca22-4ec7-83ca-ad13c1b991c6" providerId="ADAL" clId="{C265D63C-EB7F-4AEB-9D3A-E5708BFAF794}" dt="2024-07-09T15:26:00.814" v="6809" actId="20577"/>
          <ac:spMkLst>
            <pc:docMk/>
            <pc:sldMk cId="2120918799" sldId="337"/>
            <ac:spMk id="6" creationId="{3D8909D9-D3FE-56FC-EC4B-240545F9F63C}"/>
          </ac:spMkLst>
        </pc:spChg>
        <pc:spChg chg="mod">
          <ac:chgData name="Adriano Izzi" userId="f1bc9185-ca22-4ec7-83ca-ad13c1b991c6" providerId="ADAL" clId="{C265D63C-EB7F-4AEB-9D3A-E5708BFAF794}" dt="2024-07-09T15:24:03.631" v="6572" actId="20577"/>
          <ac:spMkLst>
            <pc:docMk/>
            <pc:sldMk cId="2120918799" sldId="337"/>
            <ac:spMk id="413" creationId="{00000000-0000-0000-0000-000000000000}"/>
          </ac:spMkLst>
        </pc:spChg>
        <pc:picChg chg="del">
          <ac:chgData name="Adriano Izzi" userId="f1bc9185-ca22-4ec7-83ca-ad13c1b991c6" providerId="ADAL" clId="{C265D63C-EB7F-4AEB-9D3A-E5708BFAF794}" dt="2024-07-09T15:16:39.116" v="6031" actId="478"/>
          <ac:picMkLst>
            <pc:docMk/>
            <pc:sldMk cId="2120918799" sldId="337"/>
            <ac:picMk id="5" creationId="{7FA66B4E-B1B4-30F2-CC40-CA4E2485A9D5}"/>
          </ac:picMkLst>
        </pc:picChg>
      </pc:sldChg>
      <pc:sldChg chg="delSp modSp add del mod">
        <pc:chgData name="Adriano Izzi" userId="f1bc9185-ca22-4ec7-83ca-ad13c1b991c6" providerId="ADAL" clId="{C265D63C-EB7F-4AEB-9D3A-E5708BFAF794}" dt="2024-07-09T14:33:58.191" v="6029" actId="47"/>
        <pc:sldMkLst>
          <pc:docMk/>
          <pc:sldMk cId="2971030684" sldId="337"/>
        </pc:sldMkLst>
        <pc:picChg chg="del mod">
          <ac:chgData name="Adriano Izzi" userId="f1bc9185-ca22-4ec7-83ca-ad13c1b991c6" providerId="ADAL" clId="{C265D63C-EB7F-4AEB-9D3A-E5708BFAF794}" dt="2024-07-09T14:33:54.260" v="6028" actId="478"/>
          <ac:picMkLst>
            <pc:docMk/>
            <pc:sldMk cId="2971030684" sldId="337"/>
            <ac:picMk id="5" creationId="{7FA66B4E-B1B4-30F2-CC40-CA4E2485A9D5}"/>
          </ac:picMkLst>
        </pc:picChg>
      </pc:sldChg>
      <pc:sldChg chg="modSp add mod">
        <pc:chgData name="Adriano Izzi" userId="f1bc9185-ca22-4ec7-83ca-ad13c1b991c6" providerId="ADAL" clId="{C265D63C-EB7F-4AEB-9D3A-E5708BFAF794}" dt="2024-07-09T15:25:36.200" v="6796" actId="14100"/>
        <pc:sldMkLst>
          <pc:docMk/>
          <pc:sldMk cId="3831811233" sldId="338"/>
        </pc:sldMkLst>
        <pc:spChg chg="mod">
          <ac:chgData name="Adriano Izzi" userId="f1bc9185-ca22-4ec7-83ca-ad13c1b991c6" providerId="ADAL" clId="{C265D63C-EB7F-4AEB-9D3A-E5708BFAF794}" dt="2024-07-09T15:25:36.200" v="6796" actId="14100"/>
          <ac:spMkLst>
            <pc:docMk/>
            <pc:sldMk cId="3831811233" sldId="338"/>
            <ac:spMk id="6" creationId="{3D8909D9-D3FE-56FC-EC4B-240545F9F63C}"/>
          </ac:spMkLst>
        </pc:spChg>
      </pc:sldChg>
      <pc:sldMasterChg chg="delSldLayout">
        <pc:chgData name="Adriano Izzi" userId="f1bc9185-ca22-4ec7-83ca-ad13c1b991c6" providerId="ADAL" clId="{C265D63C-EB7F-4AEB-9D3A-E5708BFAF794}" dt="2024-07-05T11:06:18.309" v="4725" actId="47"/>
        <pc:sldMasterMkLst>
          <pc:docMk/>
          <pc:sldMasterMk cId="0" sldId="2147483678"/>
        </pc:sldMasterMkLst>
        <pc:sldLayoutChg chg="del">
          <pc:chgData name="Adriano Izzi" userId="f1bc9185-ca22-4ec7-83ca-ad13c1b991c6" providerId="ADAL" clId="{C265D63C-EB7F-4AEB-9D3A-E5708BFAF794}" dt="2024-07-05T11:06:18.309" v="4725" actId="47"/>
          <pc:sldLayoutMkLst>
            <pc:docMk/>
            <pc:sldMasterMk cId="0" sldId="2147483678"/>
            <pc:sldLayoutMk cId="0" sldId="2147483673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20:41:14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20:41:22.6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8027,'0'0'0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20:41:14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20:41:22.6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8027,'0'0'0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20:41:14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20:41:22.6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8027,'0'0'0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20:41:14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20:41:22.6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8027,'0'0'0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20:41:14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20:41:22.6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8027,'0'0'0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20:41:14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20:41:22.6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8027,'0'0'0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20:41:22.6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8027,'0'0'0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20:41:14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20:41:22.6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8027,'0'0'0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20:41:14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20:41:22.6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8027,'0'0'0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20:41:14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20:41:22.6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8027,'0'0'0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20:41:14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20:41:22.6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8027,'0'0'0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20:41:14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20:41:22.6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8027,'0'0'0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20:41:14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704b5390c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704b5390c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3431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704b5390c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704b5390c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297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704b5390c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704b5390c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836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704b5390c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704b5390c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549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704b5390c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704b5390c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923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02ca88d2a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702ca88d2a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02ca88d2a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702ca88d2a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9145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02ca88d2a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702ca88d2a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6699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02ca88d2a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702ca88d2a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7615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02ca88d2a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702ca88d2a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888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02ca88d2a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702ca88d2a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02ca88d2a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702ca88d2a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0147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02ca88d2a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702ca88d2a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63755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02ca88d2a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702ca88d2a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2208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02ca88d2a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702ca88d2a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38275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7182950d09_0_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7182950d09_0_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4694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02ca88d2a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702ca88d2a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31792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02ca88d2a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702ca88d2a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11039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02ca88d2a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702ca88d2a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57916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02ca88d2a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702ca88d2a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1361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02ca88d2a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702ca88d2a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766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704b5390c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704b5390c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02ca88d2a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702ca88d2a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246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704b5390c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704b5390c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749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704b5390c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704b5390c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876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704b5390c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704b5390c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4901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704b5390c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704b5390c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075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704b5390c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704b5390c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5564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704b5390c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704b5390c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396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>
            <a:off x="211" y="2468066"/>
            <a:ext cx="9144157" cy="2674842"/>
            <a:chOff x="211" y="2468066"/>
            <a:chExt cx="9144157" cy="2674842"/>
          </a:xfrm>
        </p:grpSpPr>
        <p:sp>
          <p:nvSpPr>
            <p:cNvPr id="43" name="Google Shape;43;p6"/>
            <p:cNvSpPr/>
            <p:nvPr/>
          </p:nvSpPr>
          <p:spPr>
            <a:xfrm>
              <a:off x="211" y="2468066"/>
              <a:ext cx="9144157" cy="2589077"/>
            </a:xfrm>
            <a:custGeom>
              <a:avLst/>
              <a:gdLst/>
              <a:ahLst/>
              <a:cxnLst/>
              <a:rect l="l" t="t" r="r" b="b"/>
              <a:pathLst>
                <a:path w="282860" h="80089" extrusionOk="0">
                  <a:moveTo>
                    <a:pt x="282859" y="0"/>
                  </a:moveTo>
                  <a:cubicBezTo>
                    <a:pt x="280047" y="1327"/>
                    <a:pt x="277222" y="2653"/>
                    <a:pt x="274078" y="3157"/>
                  </a:cubicBezTo>
                  <a:cubicBezTo>
                    <a:pt x="271253" y="3489"/>
                    <a:pt x="268441" y="3316"/>
                    <a:pt x="265788" y="3820"/>
                  </a:cubicBezTo>
                  <a:cubicBezTo>
                    <a:pt x="258161" y="5637"/>
                    <a:pt x="254514" y="13437"/>
                    <a:pt x="247377" y="16421"/>
                  </a:cubicBezTo>
                  <a:cubicBezTo>
                    <a:pt x="242403" y="18570"/>
                    <a:pt x="235944" y="18079"/>
                    <a:pt x="231792" y="21223"/>
                  </a:cubicBezTo>
                  <a:cubicBezTo>
                    <a:pt x="228144" y="24048"/>
                    <a:pt x="227322" y="28850"/>
                    <a:pt x="223833" y="31834"/>
                  </a:cubicBezTo>
                  <a:cubicBezTo>
                    <a:pt x="221353" y="33996"/>
                    <a:pt x="217705" y="34818"/>
                    <a:pt x="214058" y="34818"/>
                  </a:cubicBezTo>
                  <a:cubicBezTo>
                    <a:pt x="212400" y="34818"/>
                    <a:pt x="210569" y="34659"/>
                    <a:pt x="209084" y="34328"/>
                  </a:cubicBezTo>
                  <a:cubicBezTo>
                    <a:pt x="203778" y="33333"/>
                    <a:pt x="198963" y="31343"/>
                    <a:pt x="193830" y="30680"/>
                  </a:cubicBezTo>
                  <a:cubicBezTo>
                    <a:pt x="192331" y="30508"/>
                    <a:pt x="190845" y="30348"/>
                    <a:pt x="189347" y="30348"/>
                  </a:cubicBezTo>
                  <a:cubicBezTo>
                    <a:pt x="184041" y="30348"/>
                    <a:pt x="178735" y="31675"/>
                    <a:pt x="174265" y="34155"/>
                  </a:cubicBezTo>
                  <a:cubicBezTo>
                    <a:pt x="172103" y="35322"/>
                    <a:pt x="154701" y="47751"/>
                    <a:pt x="137285" y="62010"/>
                  </a:cubicBezTo>
                  <a:cubicBezTo>
                    <a:pt x="137285" y="62010"/>
                    <a:pt x="112255" y="43613"/>
                    <a:pt x="110425" y="42618"/>
                  </a:cubicBezTo>
                  <a:cubicBezTo>
                    <a:pt x="105955" y="40124"/>
                    <a:pt x="100649" y="38798"/>
                    <a:pt x="95343" y="38798"/>
                  </a:cubicBezTo>
                  <a:cubicBezTo>
                    <a:pt x="93845" y="38798"/>
                    <a:pt x="92518" y="38970"/>
                    <a:pt x="91033" y="39129"/>
                  </a:cubicBezTo>
                  <a:cubicBezTo>
                    <a:pt x="85727" y="39965"/>
                    <a:pt x="80912" y="41955"/>
                    <a:pt x="75779" y="42777"/>
                  </a:cubicBezTo>
                  <a:cubicBezTo>
                    <a:pt x="74121" y="43108"/>
                    <a:pt x="72463" y="43281"/>
                    <a:pt x="70632" y="43281"/>
                  </a:cubicBezTo>
                  <a:cubicBezTo>
                    <a:pt x="66985" y="43281"/>
                    <a:pt x="63337" y="42445"/>
                    <a:pt x="60857" y="40296"/>
                  </a:cubicBezTo>
                  <a:cubicBezTo>
                    <a:pt x="57368" y="37312"/>
                    <a:pt x="56705" y="32497"/>
                    <a:pt x="53057" y="29685"/>
                  </a:cubicBezTo>
                  <a:cubicBezTo>
                    <a:pt x="48746" y="26528"/>
                    <a:pt x="42287" y="27032"/>
                    <a:pt x="37313" y="24870"/>
                  </a:cubicBezTo>
                  <a:cubicBezTo>
                    <a:pt x="30177" y="21886"/>
                    <a:pt x="26701" y="14100"/>
                    <a:pt x="18902" y="12442"/>
                  </a:cubicBezTo>
                  <a:cubicBezTo>
                    <a:pt x="16249" y="11779"/>
                    <a:pt x="13437" y="12110"/>
                    <a:pt x="10784" y="11606"/>
                  </a:cubicBezTo>
                  <a:cubicBezTo>
                    <a:pt x="6805" y="11115"/>
                    <a:pt x="3317" y="9285"/>
                    <a:pt x="1" y="7468"/>
                  </a:cubicBezTo>
                  <a:lnTo>
                    <a:pt x="1" y="31171"/>
                  </a:lnTo>
                  <a:cubicBezTo>
                    <a:pt x="6633" y="33664"/>
                    <a:pt x="10453" y="40456"/>
                    <a:pt x="17416" y="43108"/>
                  </a:cubicBezTo>
                  <a:cubicBezTo>
                    <a:pt x="22881" y="45098"/>
                    <a:pt x="29845" y="44607"/>
                    <a:pt x="34328" y="47923"/>
                  </a:cubicBezTo>
                  <a:cubicBezTo>
                    <a:pt x="38308" y="50735"/>
                    <a:pt x="38971" y="55550"/>
                    <a:pt x="42778" y="58362"/>
                  </a:cubicBezTo>
                  <a:cubicBezTo>
                    <a:pt x="45603" y="60683"/>
                    <a:pt x="49410" y="61519"/>
                    <a:pt x="53389" y="61519"/>
                  </a:cubicBezTo>
                  <a:cubicBezTo>
                    <a:pt x="55219" y="61519"/>
                    <a:pt x="57037" y="61347"/>
                    <a:pt x="58867" y="61015"/>
                  </a:cubicBezTo>
                  <a:cubicBezTo>
                    <a:pt x="64332" y="60020"/>
                    <a:pt x="69637" y="58031"/>
                    <a:pt x="75275" y="57208"/>
                  </a:cubicBezTo>
                  <a:cubicBezTo>
                    <a:pt x="76774" y="57036"/>
                    <a:pt x="78432" y="57036"/>
                    <a:pt x="80090" y="57036"/>
                  </a:cubicBezTo>
                  <a:cubicBezTo>
                    <a:pt x="85727" y="57036"/>
                    <a:pt x="91364" y="58203"/>
                    <a:pt x="96166" y="60683"/>
                  </a:cubicBezTo>
                  <a:cubicBezTo>
                    <a:pt x="98155" y="61678"/>
                    <a:pt x="125188" y="80089"/>
                    <a:pt x="125188" y="80089"/>
                  </a:cubicBezTo>
                  <a:cubicBezTo>
                    <a:pt x="143917" y="65830"/>
                    <a:pt x="162659" y="53388"/>
                    <a:pt x="165140" y="52234"/>
                  </a:cubicBezTo>
                  <a:cubicBezTo>
                    <a:pt x="169954" y="49741"/>
                    <a:pt x="175592" y="48414"/>
                    <a:pt x="181229" y="48414"/>
                  </a:cubicBezTo>
                  <a:cubicBezTo>
                    <a:pt x="182887" y="48414"/>
                    <a:pt x="184545" y="48587"/>
                    <a:pt x="186031" y="48746"/>
                  </a:cubicBezTo>
                  <a:cubicBezTo>
                    <a:pt x="191668" y="49581"/>
                    <a:pt x="196974" y="51571"/>
                    <a:pt x="202452" y="52566"/>
                  </a:cubicBezTo>
                  <a:cubicBezTo>
                    <a:pt x="204269" y="52725"/>
                    <a:pt x="206099" y="52897"/>
                    <a:pt x="207916" y="52897"/>
                  </a:cubicBezTo>
                  <a:cubicBezTo>
                    <a:pt x="211896" y="52897"/>
                    <a:pt x="215875" y="52062"/>
                    <a:pt x="218528" y="49913"/>
                  </a:cubicBezTo>
                  <a:cubicBezTo>
                    <a:pt x="222348" y="46929"/>
                    <a:pt x="223011" y="42114"/>
                    <a:pt x="226990" y="39302"/>
                  </a:cubicBezTo>
                  <a:cubicBezTo>
                    <a:pt x="231460" y="36145"/>
                    <a:pt x="238424" y="36649"/>
                    <a:pt x="243902" y="34487"/>
                  </a:cubicBezTo>
                  <a:cubicBezTo>
                    <a:pt x="251529" y="31502"/>
                    <a:pt x="255508" y="23716"/>
                    <a:pt x="263626" y="22058"/>
                  </a:cubicBezTo>
                  <a:cubicBezTo>
                    <a:pt x="266610" y="21395"/>
                    <a:pt x="269595" y="21727"/>
                    <a:pt x="272579" y="21395"/>
                  </a:cubicBezTo>
                  <a:cubicBezTo>
                    <a:pt x="276399" y="20891"/>
                    <a:pt x="279715" y="19233"/>
                    <a:pt x="282859" y="17747"/>
                  </a:cubicBezTo>
                  <a:lnTo>
                    <a:pt x="2828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211" y="3041782"/>
              <a:ext cx="9144157" cy="2101126"/>
            </a:xfrm>
            <a:custGeom>
              <a:avLst/>
              <a:gdLst/>
              <a:ahLst/>
              <a:cxnLst/>
              <a:rect l="l" t="t" r="r" b="b"/>
              <a:pathLst>
                <a:path w="282860" h="64995" extrusionOk="0">
                  <a:moveTo>
                    <a:pt x="282859" y="0"/>
                  </a:moveTo>
                  <a:cubicBezTo>
                    <a:pt x="279715" y="1486"/>
                    <a:pt x="276399" y="3144"/>
                    <a:pt x="272579" y="3648"/>
                  </a:cubicBezTo>
                  <a:cubicBezTo>
                    <a:pt x="269595" y="3980"/>
                    <a:pt x="266610" y="3648"/>
                    <a:pt x="263626" y="4311"/>
                  </a:cubicBezTo>
                  <a:cubicBezTo>
                    <a:pt x="255508" y="5969"/>
                    <a:pt x="251529" y="13755"/>
                    <a:pt x="243902" y="16740"/>
                  </a:cubicBezTo>
                  <a:cubicBezTo>
                    <a:pt x="238424" y="18902"/>
                    <a:pt x="231460" y="18398"/>
                    <a:pt x="226990" y="21555"/>
                  </a:cubicBezTo>
                  <a:cubicBezTo>
                    <a:pt x="223011" y="24367"/>
                    <a:pt x="222348" y="29182"/>
                    <a:pt x="218528" y="32166"/>
                  </a:cubicBezTo>
                  <a:cubicBezTo>
                    <a:pt x="215875" y="34315"/>
                    <a:pt x="211896" y="35150"/>
                    <a:pt x="207916" y="35150"/>
                  </a:cubicBezTo>
                  <a:cubicBezTo>
                    <a:pt x="206099" y="35150"/>
                    <a:pt x="204269" y="34978"/>
                    <a:pt x="202452" y="34819"/>
                  </a:cubicBezTo>
                  <a:cubicBezTo>
                    <a:pt x="196974" y="33824"/>
                    <a:pt x="191668" y="31834"/>
                    <a:pt x="186031" y="30999"/>
                  </a:cubicBezTo>
                  <a:cubicBezTo>
                    <a:pt x="184545" y="30840"/>
                    <a:pt x="182887" y="30667"/>
                    <a:pt x="181229" y="30667"/>
                  </a:cubicBezTo>
                  <a:cubicBezTo>
                    <a:pt x="175592" y="30667"/>
                    <a:pt x="169954" y="31994"/>
                    <a:pt x="165140" y="34487"/>
                  </a:cubicBezTo>
                  <a:cubicBezTo>
                    <a:pt x="162659" y="35641"/>
                    <a:pt x="143917" y="48083"/>
                    <a:pt x="125188" y="62342"/>
                  </a:cubicBezTo>
                  <a:cubicBezTo>
                    <a:pt x="125188" y="62342"/>
                    <a:pt x="98155" y="43931"/>
                    <a:pt x="96166" y="42936"/>
                  </a:cubicBezTo>
                  <a:cubicBezTo>
                    <a:pt x="91364" y="40456"/>
                    <a:pt x="85727" y="39289"/>
                    <a:pt x="80090" y="39289"/>
                  </a:cubicBezTo>
                  <a:cubicBezTo>
                    <a:pt x="78432" y="39289"/>
                    <a:pt x="76774" y="39289"/>
                    <a:pt x="75275" y="39461"/>
                  </a:cubicBezTo>
                  <a:cubicBezTo>
                    <a:pt x="69637" y="40284"/>
                    <a:pt x="64332" y="42273"/>
                    <a:pt x="58867" y="43268"/>
                  </a:cubicBezTo>
                  <a:cubicBezTo>
                    <a:pt x="57037" y="43600"/>
                    <a:pt x="55219" y="43772"/>
                    <a:pt x="53389" y="43772"/>
                  </a:cubicBezTo>
                  <a:cubicBezTo>
                    <a:pt x="49410" y="43772"/>
                    <a:pt x="45603" y="42936"/>
                    <a:pt x="42778" y="40615"/>
                  </a:cubicBezTo>
                  <a:cubicBezTo>
                    <a:pt x="38971" y="37803"/>
                    <a:pt x="38308" y="32988"/>
                    <a:pt x="34328" y="30176"/>
                  </a:cubicBezTo>
                  <a:cubicBezTo>
                    <a:pt x="29845" y="26860"/>
                    <a:pt x="22881" y="27351"/>
                    <a:pt x="17416" y="25361"/>
                  </a:cubicBezTo>
                  <a:cubicBezTo>
                    <a:pt x="10453" y="22709"/>
                    <a:pt x="6633" y="15917"/>
                    <a:pt x="1" y="13424"/>
                  </a:cubicBezTo>
                  <a:lnTo>
                    <a:pt x="1" y="64995"/>
                  </a:lnTo>
                  <a:lnTo>
                    <a:pt x="282859" y="64995"/>
                  </a:lnTo>
                  <a:lnTo>
                    <a:pt x="2828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/>
          <p:nvPr/>
        </p:nvSpPr>
        <p:spPr>
          <a:xfrm flipH="1">
            <a:off x="8467188" y="2875625"/>
            <a:ext cx="894125" cy="2448850"/>
          </a:xfrm>
          <a:custGeom>
            <a:avLst/>
            <a:gdLst/>
            <a:ahLst/>
            <a:cxnLst/>
            <a:rect l="l" t="t" r="r" b="b"/>
            <a:pathLst>
              <a:path w="35765" h="97954" extrusionOk="0">
                <a:moveTo>
                  <a:pt x="18693" y="0"/>
                </a:moveTo>
                <a:cubicBezTo>
                  <a:pt x="18693" y="48"/>
                  <a:pt x="18693" y="48"/>
                  <a:pt x="18645" y="48"/>
                </a:cubicBezTo>
                <a:cubicBezTo>
                  <a:pt x="18601" y="141"/>
                  <a:pt x="18553" y="233"/>
                  <a:pt x="18460" y="326"/>
                </a:cubicBezTo>
                <a:cubicBezTo>
                  <a:pt x="18368" y="463"/>
                  <a:pt x="18323" y="555"/>
                  <a:pt x="18231" y="648"/>
                </a:cubicBezTo>
                <a:cubicBezTo>
                  <a:pt x="18183" y="696"/>
                  <a:pt x="18183" y="740"/>
                  <a:pt x="18138" y="788"/>
                </a:cubicBezTo>
                <a:cubicBezTo>
                  <a:pt x="18090" y="881"/>
                  <a:pt x="17998" y="974"/>
                  <a:pt x="17953" y="1066"/>
                </a:cubicBezTo>
                <a:cubicBezTo>
                  <a:pt x="17905" y="1159"/>
                  <a:pt x="17861" y="1203"/>
                  <a:pt x="17861" y="1251"/>
                </a:cubicBezTo>
                <a:cubicBezTo>
                  <a:pt x="17812" y="1344"/>
                  <a:pt x="17720" y="1436"/>
                  <a:pt x="17676" y="1529"/>
                </a:cubicBezTo>
                <a:cubicBezTo>
                  <a:pt x="17627" y="1573"/>
                  <a:pt x="17627" y="1666"/>
                  <a:pt x="17583" y="1714"/>
                </a:cubicBezTo>
                <a:lnTo>
                  <a:pt x="17442" y="1991"/>
                </a:lnTo>
                <a:cubicBezTo>
                  <a:pt x="17398" y="2084"/>
                  <a:pt x="17350" y="2128"/>
                  <a:pt x="17305" y="2221"/>
                </a:cubicBezTo>
                <a:cubicBezTo>
                  <a:pt x="17257" y="2313"/>
                  <a:pt x="17213" y="2406"/>
                  <a:pt x="17213" y="2499"/>
                </a:cubicBezTo>
                <a:cubicBezTo>
                  <a:pt x="17165" y="2547"/>
                  <a:pt x="17120" y="2639"/>
                  <a:pt x="17072" y="2684"/>
                </a:cubicBezTo>
                <a:cubicBezTo>
                  <a:pt x="17072" y="2776"/>
                  <a:pt x="17028" y="2869"/>
                  <a:pt x="16980" y="2961"/>
                </a:cubicBezTo>
                <a:cubicBezTo>
                  <a:pt x="16935" y="3054"/>
                  <a:pt x="16935" y="3102"/>
                  <a:pt x="16887" y="3194"/>
                </a:cubicBezTo>
                <a:cubicBezTo>
                  <a:pt x="16843" y="3287"/>
                  <a:pt x="16795" y="3379"/>
                  <a:pt x="16795" y="3472"/>
                </a:cubicBezTo>
                <a:cubicBezTo>
                  <a:pt x="16750" y="3565"/>
                  <a:pt x="16702" y="3657"/>
                  <a:pt x="16702" y="3702"/>
                </a:cubicBezTo>
                <a:cubicBezTo>
                  <a:pt x="16658" y="3794"/>
                  <a:pt x="16658" y="3887"/>
                  <a:pt x="16609" y="3979"/>
                </a:cubicBezTo>
                <a:cubicBezTo>
                  <a:pt x="16565" y="4072"/>
                  <a:pt x="16565" y="4164"/>
                  <a:pt x="16517" y="4257"/>
                </a:cubicBezTo>
                <a:cubicBezTo>
                  <a:pt x="16517" y="4349"/>
                  <a:pt x="16473" y="4442"/>
                  <a:pt x="16473" y="4490"/>
                </a:cubicBezTo>
                <a:cubicBezTo>
                  <a:pt x="16424" y="4582"/>
                  <a:pt x="16424" y="4675"/>
                  <a:pt x="16380" y="4768"/>
                </a:cubicBezTo>
                <a:cubicBezTo>
                  <a:pt x="16380" y="4860"/>
                  <a:pt x="16332" y="4953"/>
                  <a:pt x="16332" y="5045"/>
                </a:cubicBezTo>
                <a:cubicBezTo>
                  <a:pt x="16287" y="5138"/>
                  <a:pt x="16287" y="5230"/>
                  <a:pt x="16287" y="5323"/>
                </a:cubicBezTo>
                <a:cubicBezTo>
                  <a:pt x="16239" y="5415"/>
                  <a:pt x="16239" y="5508"/>
                  <a:pt x="16239" y="5600"/>
                </a:cubicBezTo>
                <a:cubicBezTo>
                  <a:pt x="16195" y="5693"/>
                  <a:pt x="16195" y="5785"/>
                  <a:pt x="16195" y="5878"/>
                </a:cubicBezTo>
                <a:cubicBezTo>
                  <a:pt x="16147" y="5971"/>
                  <a:pt x="16147" y="6063"/>
                  <a:pt x="16147" y="6156"/>
                </a:cubicBezTo>
                <a:cubicBezTo>
                  <a:pt x="16147" y="6248"/>
                  <a:pt x="16102" y="6341"/>
                  <a:pt x="16102" y="6433"/>
                </a:cubicBezTo>
                <a:lnTo>
                  <a:pt x="16102" y="6711"/>
                </a:lnTo>
                <a:cubicBezTo>
                  <a:pt x="16054" y="6803"/>
                  <a:pt x="16054" y="6896"/>
                  <a:pt x="16054" y="6988"/>
                </a:cubicBezTo>
                <a:lnTo>
                  <a:pt x="16054" y="7266"/>
                </a:lnTo>
                <a:lnTo>
                  <a:pt x="16054" y="7588"/>
                </a:lnTo>
                <a:lnTo>
                  <a:pt x="16054" y="7821"/>
                </a:lnTo>
                <a:lnTo>
                  <a:pt x="16054" y="8284"/>
                </a:lnTo>
                <a:lnTo>
                  <a:pt x="16054" y="8421"/>
                </a:lnTo>
                <a:cubicBezTo>
                  <a:pt x="16147" y="9857"/>
                  <a:pt x="16473" y="11197"/>
                  <a:pt x="17028" y="12448"/>
                </a:cubicBezTo>
                <a:cubicBezTo>
                  <a:pt x="17535" y="13744"/>
                  <a:pt x="18323" y="14899"/>
                  <a:pt x="19249" y="15917"/>
                </a:cubicBezTo>
                <a:cubicBezTo>
                  <a:pt x="18323" y="16612"/>
                  <a:pt x="16750" y="17908"/>
                  <a:pt x="14899" y="19803"/>
                </a:cubicBezTo>
                <a:cubicBezTo>
                  <a:pt x="14481" y="20266"/>
                  <a:pt x="14018" y="20777"/>
                  <a:pt x="13556" y="21284"/>
                </a:cubicBezTo>
                <a:lnTo>
                  <a:pt x="12864" y="22117"/>
                </a:lnTo>
                <a:cubicBezTo>
                  <a:pt x="12723" y="22302"/>
                  <a:pt x="12538" y="22442"/>
                  <a:pt x="12401" y="22627"/>
                </a:cubicBezTo>
                <a:cubicBezTo>
                  <a:pt x="12260" y="22857"/>
                  <a:pt x="12075" y="23042"/>
                  <a:pt x="11938" y="23275"/>
                </a:cubicBezTo>
                <a:cubicBezTo>
                  <a:pt x="10507" y="25027"/>
                  <a:pt x="8988" y="27238"/>
                  <a:pt x="7512" y="29770"/>
                </a:cubicBezTo>
                <a:lnTo>
                  <a:pt x="7512" y="29770"/>
                </a:lnTo>
                <a:cubicBezTo>
                  <a:pt x="7560" y="29562"/>
                  <a:pt x="7638" y="29357"/>
                  <a:pt x="7681" y="29149"/>
                </a:cubicBezTo>
                <a:cubicBezTo>
                  <a:pt x="8374" y="26792"/>
                  <a:pt x="8329" y="24201"/>
                  <a:pt x="7448" y="21746"/>
                </a:cubicBezTo>
                <a:cubicBezTo>
                  <a:pt x="6430" y="18785"/>
                  <a:pt x="4350" y="16427"/>
                  <a:pt x="1803" y="15039"/>
                </a:cubicBezTo>
                <a:cubicBezTo>
                  <a:pt x="1803" y="15039"/>
                  <a:pt x="1759" y="15084"/>
                  <a:pt x="1759" y="15132"/>
                </a:cubicBezTo>
                <a:cubicBezTo>
                  <a:pt x="693" y="17815"/>
                  <a:pt x="508" y="20869"/>
                  <a:pt x="1574" y="23830"/>
                </a:cubicBezTo>
                <a:cubicBezTo>
                  <a:pt x="2544" y="26607"/>
                  <a:pt x="4443" y="28827"/>
                  <a:pt x="6756" y="30260"/>
                </a:cubicBezTo>
                <a:cubicBezTo>
                  <a:pt x="6893" y="30352"/>
                  <a:pt x="6986" y="30401"/>
                  <a:pt x="7126" y="30493"/>
                </a:cubicBezTo>
                <a:cubicBezTo>
                  <a:pt x="7078" y="30538"/>
                  <a:pt x="7078" y="30586"/>
                  <a:pt x="7034" y="30678"/>
                </a:cubicBezTo>
                <a:cubicBezTo>
                  <a:pt x="6478" y="31696"/>
                  <a:pt x="5923" y="32758"/>
                  <a:pt x="5412" y="33917"/>
                </a:cubicBezTo>
                <a:cubicBezTo>
                  <a:pt x="1988" y="41413"/>
                  <a:pt x="278" y="49741"/>
                  <a:pt x="278" y="58717"/>
                </a:cubicBezTo>
                <a:cubicBezTo>
                  <a:pt x="278" y="75789"/>
                  <a:pt x="6245" y="89995"/>
                  <a:pt x="9347" y="97953"/>
                </a:cubicBezTo>
                <a:lnTo>
                  <a:pt x="9069" y="94900"/>
                </a:lnTo>
                <a:cubicBezTo>
                  <a:pt x="1" y="72690"/>
                  <a:pt x="1" y="55893"/>
                  <a:pt x="2821" y="44004"/>
                </a:cubicBezTo>
                <a:lnTo>
                  <a:pt x="2821" y="44004"/>
                </a:lnTo>
                <a:cubicBezTo>
                  <a:pt x="4562" y="44906"/>
                  <a:pt x="6483" y="45405"/>
                  <a:pt x="8490" y="45405"/>
                </a:cubicBezTo>
                <a:cubicBezTo>
                  <a:pt x="9363" y="45405"/>
                  <a:pt x="10252" y="45311"/>
                  <a:pt x="11150" y="45114"/>
                </a:cubicBezTo>
                <a:cubicBezTo>
                  <a:pt x="14203" y="44466"/>
                  <a:pt x="16795" y="42708"/>
                  <a:pt x="18508" y="40347"/>
                </a:cubicBezTo>
                <a:cubicBezTo>
                  <a:pt x="16674" y="39315"/>
                  <a:pt x="14577" y="38738"/>
                  <a:pt x="12390" y="38738"/>
                </a:cubicBezTo>
                <a:cubicBezTo>
                  <a:pt x="11540" y="38738"/>
                  <a:pt x="10677" y="38825"/>
                  <a:pt x="9810" y="39007"/>
                </a:cubicBezTo>
                <a:cubicBezTo>
                  <a:pt x="7078" y="39606"/>
                  <a:pt x="4765" y="41042"/>
                  <a:pt x="3099" y="42986"/>
                </a:cubicBezTo>
                <a:cubicBezTo>
                  <a:pt x="3932" y="39699"/>
                  <a:pt x="4998" y="36830"/>
                  <a:pt x="6153" y="34332"/>
                </a:cubicBezTo>
                <a:cubicBezTo>
                  <a:pt x="6663" y="33177"/>
                  <a:pt x="7219" y="32018"/>
                  <a:pt x="7818" y="31000"/>
                </a:cubicBezTo>
                <a:cubicBezTo>
                  <a:pt x="9810" y="32944"/>
                  <a:pt x="12445" y="34287"/>
                  <a:pt x="15455" y="34565"/>
                </a:cubicBezTo>
                <a:cubicBezTo>
                  <a:pt x="15824" y="34597"/>
                  <a:pt x="16192" y="34613"/>
                  <a:pt x="16557" y="34613"/>
                </a:cubicBezTo>
                <a:cubicBezTo>
                  <a:pt x="19298" y="34613"/>
                  <a:pt x="21878" y="33710"/>
                  <a:pt x="23920" y="32159"/>
                </a:cubicBezTo>
                <a:cubicBezTo>
                  <a:pt x="21932" y="30030"/>
                  <a:pt x="19156" y="28594"/>
                  <a:pt x="16010" y="28317"/>
                </a:cubicBezTo>
                <a:cubicBezTo>
                  <a:pt x="15664" y="28289"/>
                  <a:pt x="15322" y="28275"/>
                  <a:pt x="14982" y="28275"/>
                </a:cubicBezTo>
                <a:cubicBezTo>
                  <a:pt x="12502" y="28275"/>
                  <a:pt x="10190" y="29000"/>
                  <a:pt x="8237" y="30260"/>
                </a:cubicBezTo>
                <a:cubicBezTo>
                  <a:pt x="9532" y="27902"/>
                  <a:pt x="10965" y="25866"/>
                  <a:pt x="12308" y="24152"/>
                </a:cubicBezTo>
                <a:cubicBezTo>
                  <a:pt x="12353" y="24060"/>
                  <a:pt x="12401" y="24015"/>
                  <a:pt x="12445" y="23967"/>
                </a:cubicBezTo>
                <a:cubicBezTo>
                  <a:pt x="12445" y="23923"/>
                  <a:pt x="12493" y="23923"/>
                  <a:pt x="12493" y="23923"/>
                </a:cubicBezTo>
                <a:lnTo>
                  <a:pt x="12493" y="23875"/>
                </a:lnTo>
                <a:cubicBezTo>
                  <a:pt x="13881" y="25170"/>
                  <a:pt x="15684" y="26003"/>
                  <a:pt x="17720" y="26096"/>
                </a:cubicBezTo>
                <a:cubicBezTo>
                  <a:pt x="17847" y="26101"/>
                  <a:pt x="17973" y="26104"/>
                  <a:pt x="18098" y="26104"/>
                </a:cubicBezTo>
                <a:cubicBezTo>
                  <a:pt x="20078" y="26104"/>
                  <a:pt x="21883" y="25424"/>
                  <a:pt x="23320" y="24293"/>
                </a:cubicBezTo>
                <a:cubicBezTo>
                  <a:pt x="21932" y="22905"/>
                  <a:pt x="20033" y="22024"/>
                  <a:pt x="17953" y="21932"/>
                </a:cubicBezTo>
                <a:cubicBezTo>
                  <a:pt x="17809" y="21924"/>
                  <a:pt x="17667" y="21921"/>
                  <a:pt x="17525" y="21921"/>
                </a:cubicBezTo>
                <a:cubicBezTo>
                  <a:pt x="15838" y="21921"/>
                  <a:pt x="14281" y="22422"/>
                  <a:pt x="13000" y="23275"/>
                </a:cubicBezTo>
                <a:cubicBezTo>
                  <a:pt x="15917" y="19711"/>
                  <a:pt x="18553" y="17538"/>
                  <a:pt x="19804" y="16564"/>
                </a:cubicBezTo>
                <a:cubicBezTo>
                  <a:pt x="21562" y="18833"/>
                  <a:pt x="24061" y="20543"/>
                  <a:pt x="27066" y="21147"/>
                </a:cubicBezTo>
                <a:cubicBezTo>
                  <a:pt x="27929" y="21327"/>
                  <a:pt x="28788" y="21414"/>
                  <a:pt x="29634" y="21414"/>
                </a:cubicBezTo>
                <a:cubicBezTo>
                  <a:pt x="31827" y="21414"/>
                  <a:pt x="33929" y="20827"/>
                  <a:pt x="35765" y="19759"/>
                </a:cubicBezTo>
                <a:cubicBezTo>
                  <a:pt x="34007" y="17445"/>
                  <a:pt x="31464" y="15687"/>
                  <a:pt x="28362" y="15039"/>
                </a:cubicBezTo>
                <a:cubicBezTo>
                  <a:pt x="27577" y="14854"/>
                  <a:pt x="26789" y="14806"/>
                  <a:pt x="26004" y="14762"/>
                </a:cubicBezTo>
                <a:cubicBezTo>
                  <a:pt x="26696" y="14392"/>
                  <a:pt x="27344" y="13929"/>
                  <a:pt x="27947" y="13418"/>
                </a:cubicBezTo>
                <a:cubicBezTo>
                  <a:pt x="30305" y="11338"/>
                  <a:pt x="31741" y="8562"/>
                  <a:pt x="32111" y="5645"/>
                </a:cubicBezTo>
                <a:cubicBezTo>
                  <a:pt x="29195" y="5645"/>
                  <a:pt x="26233" y="6618"/>
                  <a:pt x="23827" y="8699"/>
                </a:cubicBezTo>
                <a:cubicBezTo>
                  <a:pt x="23228" y="9209"/>
                  <a:pt x="22717" y="9765"/>
                  <a:pt x="22254" y="10364"/>
                </a:cubicBezTo>
                <a:cubicBezTo>
                  <a:pt x="22347" y="9624"/>
                  <a:pt x="22347" y="8839"/>
                  <a:pt x="22302" y="8051"/>
                </a:cubicBezTo>
                <a:cubicBezTo>
                  <a:pt x="22302" y="7636"/>
                  <a:pt x="22254" y="7266"/>
                  <a:pt x="22210" y="6848"/>
                </a:cubicBezTo>
                <a:cubicBezTo>
                  <a:pt x="21884" y="4997"/>
                  <a:pt x="21192" y="3287"/>
                  <a:pt x="20174" y="1806"/>
                </a:cubicBezTo>
                <a:cubicBezTo>
                  <a:pt x="19756" y="1159"/>
                  <a:pt x="19249" y="555"/>
                  <a:pt x="186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-219612" y="2875625"/>
            <a:ext cx="894125" cy="2448850"/>
          </a:xfrm>
          <a:custGeom>
            <a:avLst/>
            <a:gdLst/>
            <a:ahLst/>
            <a:cxnLst/>
            <a:rect l="l" t="t" r="r" b="b"/>
            <a:pathLst>
              <a:path w="35765" h="97954" extrusionOk="0">
                <a:moveTo>
                  <a:pt x="18693" y="0"/>
                </a:moveTo>
                <a:cubicBezTo>
                  <a:pt x="18693" y="48"/>
                  <a:pt x="18693" y="48"/>
                  <a:pt x="18645" y="48"/>
                </a:cubicBezTo>
                <a:cubicBezTo>
                  <a:pt x="18601" y="141"/>
                  <a:pt x="18553" y="233"/>
                  <a:pt x="18460" y="326"/>
                </a:cubicBezTo>
                <a:cubicBezTo>
                  <a:pt x="18368" y="463"/>
                  <a:pt x="18323" y="555"/>
                  <a:pt x="18231" y="648"/>
                </a:cubicBezTo>
                <a:cubicBezTo>
                  <a:pt x="18183" y="696"/>
                  <a:pt x="18183" y="740"/>
                  <a:pt x="18138" y="788"/>
                </a:cubicBezTo>
                <a:cubicBezTo>
                  <a:pt x="18090" y="881"/>
                  <a:pt x="17998" y="974"/>
                  <a:pt x="17953" y="1066"/>
                </a:cubicBezTo>
                <a:cubicBezTo>
                  <a:pt x="17905" y="1159"/>
                  <a:pt x="17861" y="1203"/>
                  <a:pt x="17861" y="1251"/>
                </a:cubicBezTo>
                <a:cubicBezTo>
                  <a:pt x="17812" y="1344"/>
                  <a:pt x="17720" y="1436"/>
                  <a:pt x="17676" y="1529"/>
                </a:cubicBezTo>
                <a:cubicBezTo>
                  <a:pt x="17627" y="1573"/>
                  <a:pt x="17627" y="1666"/>
                  <a:pt x="17583" y="1714"/>
                </a:cubicBezTo>
                <a:lnTo>
                  <a:pt x="17442" y="1991"/>
                </a:lnTo>
                <a:cubicBezTo>
                  <a:pt x="17398" y="2084"/>
                  <a:pt x="17350" y="2128"/>
                  <a:pt x="17305" y="2221"/>
                </a:cubicBezTo>
                <a:cubicBezTo>
                  <a:pt x="17257" y="2313"/>
                  <a:pt x="17213" y="2406"/>
                  <a:pt x="17213" y="2499"/>
                </a:cubicBezTo>
                <a:cubicBezTo>
                  <a:pt x="17165" y="2547"/>
                  <a:pt x="17120" y="2639"/>
                  <a:pt x="17072" y="2684"/>
                </a:cubicBezTo>
                <a:cubicBezTo>
                  <a:pt x="17072" y="2776"/>
                  <a:pt x="17028" y="2869"/>
                  <a:pt x="16980" y="2961"/>
                </a:cubicBezTo>
                <a:cubicBezTo>
                  <a:pt x="16935" y="3054"/>
                  <a:pt x="16935" y="3102"/>
                  <a:pt x="16887" y="3194"/>
                </a:cubicBezTo>
                <a:cubicBezTo>
                  <a:pt x="16843" y="3287"/>
                  <a:pt x="16795" y="3379"/>
                  <a:pt x="16795" y="3472"/>
                </a:cubicBezTo>
                <a:cubicBezTo>
                  <a:pt x="16750" y="3565"/>
                  <a:pt x="16702" y="3657"/>
                  <a:pt x="16702" y="3702"/>
                </a:cubicBezTo>
                <a:cubicBezTo>
                  <a:pt x="16658" y="3794"/>
                  <a:pt x="16658" y="3887"/>
                  <a:pt x="16609" y="3979"/>
                </a:cubicBezTo>
                <a:cubicBezTo>
                  <a:pt x="16565" y="4072"/>
                  <a:pt x="16565" y="4164"/>
                  <a:pt x="16517" y="4257"/>
                </a:cubicBezTo>
                <a:cubicBezTo>
                  <a:pt x="16517" y="4349"/>
                  <a:pt x="16473" y="4442"/>
                  <a:pt x="16473" y="4490"/>
                </a:cubicBezTo>
                <a:cubicBezTo>
                  <a:pt x="16424" y="4582"/>
                  <a:pt x="16424" y="4675"/>
                  <a:pt x="16380" y="4768"/>
                </a:cubicBezTo>
                <a:cubicBezTo>
                  <a:pt x="16380" y="4860"/>
                  <a:pt x="16332" y="4953"/>
                  <a:pt x="16332" y="5045"/>
                </a:cubicBezTo>
                <a:cubicBezTo>
                  <a:pt x="16287" y="5138"/>
                  <a:pt x="16287" y="5230"/>
                  <a:pt x="16287" y="5323"/>
                </a:cubicBezTo>
                <a:cubicBezTo>
                  <a:pt x="16239" y="5415"/>
                  <a:pt x="16239" y="5508"/>
                  <a:pt x="16239" y="5600"/>
                </a:cubicBezTo>
                <a:cubicBezTo>
                  <a:pt x="16195" y="5693"/>
                  <a:pt x="16195" y="5785"/>
                  <a:pt x="16195" y="5878"/>
                </a:cubicBezTo>
                <a:cubicBezTo>
                  <a:pt x="16147" y="5971"/>
                  <a:pt x="16147" y="6063"/>
                  <a:pt x="16147" y="6156"/>
                </a:cubicBezTo>
                <a:cubicBezTo>
                  <a:pt x="16147" y="6248"/>
                  <a:pt x="16102" y="6341"/>
                  <a:pt x="16102" y="6433"/>
                </a:cubicBezTo>
                <a:lnTo>
                  <a:pt x="16102" y="6711"/>
                </a:lnTo>
                <a:cubicBezTo>
                  <a:pt x="16054" y="6803"/>
                  <a:pt x="16054" y="6896"/>
                  <a:pt x="16054" y="6988"/>
                </a:cubicBezTo>
                <a:lnTo>
                  <a:pt x="16054" y="7266"/>
                </a:lnTo>
                <a:lnTo>
                  <a:pt x="16054" y="7588"/>
                </a:lnTo>
                <a:lnTo>
                  <a:pt x="16054" y="7821"/>
                </a:lnTo>
                <a:lnTo>
                  <a:pt x="16054" y="8284"/>
                </a:lnTo>
                <a:lnTo>
                  <a:pt x="16054" y="8421"/>
                </a:lnTo>
                <a:cubicBezTo>
                  <a:pt x="16147" y="9857"/>
                  <a:pt x="16473" y="11197"/>
                  <a:pt x="17028" y="12448"/>
                </a:cubicBezTo>
                <a:cubicBezTo>
                  <a:pt x="17535" y="13744"/>
                  <a:pt x="18323" y="14899"/>
                  <a:pt x="19249" y="15917"/>
                </a:cubicBezTo>
                <a:cubicBezTo>
                  <a:pt x="18323" y="16612"/>
                  <a:pt x="16750" y="17908"/>
                  <a:pt x="14899" y="19803"/>
                </a:cubicBezTo>
                <a:cubicBezTo>
                  <a:pt x="14481" y="20266"/>
                  <a:pt x="14018" y="20777"/>
                  <a:pt x="13556" y="21284"/>
                </a:cubicBezTo>
                <a:lnTo>
                  <a:pt x="12864" y="22117"/>
                </a:lnTo>
                <a:cubicBezTo>
                  <a:pt x="12723" y="22302"/>
                  <a:pt x="12538" y="22442"/>
                  <a:pt x="12401" y="22627"/>
                </a:cubicBezTo>
                <a:cubicBezTo>
                  <a:pt x="12260" y="22857"/>
                  <a:pt x="12075" y="23042"/>
                  <a:pt x="11938" y="23275"/>
                </a:cubicBezTo>
                <a:cubicBezTo>
                  <a:pt x="10507" y="25027"/>
                  <a:pt x="8988" y="27238"/>
                  <a:pt x="7512" y="29770"/>
                </a:cubicBezTo>
                <a:lnTo>
                  <a:pt x="7512" y="29770"/>
                </a:lnTo>
                <a:cubicBezTo>
                  <a:pt x="7560" y="29562"/>
                  <a:pt x="7638" y="29357"/>
                  <a:pt x="7681" y="29149"/>
                </a:cubicBezTo>
                <a:cubicBezTo>
                  <a:pt x="8374" y="26792"/>
                  <a:pt x="8329" y="24201"/>
                  <a:pt x="7448" y="21746"/>
                </a:cubicBezTo>
                <a:cubicBezTo>
                  <a:pt x="6430" y="18785"/>
                  <a:pt x="4350" y="16427"/>
                  <a:pt x="1803" y="15039"/>
                </a:cubicBezTo>
                <a:cubicBezTo>
                  <a:pt x="1803" y="15039"/>
                  <a:pt x="1759" y="15084"/>
                  <a:pt x="1759" y="15132"/>
                </a:cubicBezTo>
                <a:cubicBezTo>
                  <a:pt x="693" y="17815"/>
                  <a:pt x="508" y="20869"/>
                  <a:pt x="1574" y="23830"/>
                </a:cubicBezTo>
                <a:cubicBezTo>
                  <a:pt x="2544" y="26607"/>
                  <a:pt x="4443" y="28827"/>
                  <a:pt x="6756" y="30260"/>
                </a:cubicBezTo>
                <a:cubicBezTo>
                  <a:pt x="6893" y="30352"/>
                  <a:pt x="6986" y="30401"/>
                  <a:pt x="7126" y="30493"/>
                </a:cubicBezTo>
                <a:cubicBezTo>
                  <a:pt x="7078" y="30538"/>
                  <a:pt x="7078" y="30586"/>
                  <a:pt x="7034" y="30678"/>
                </a:cubicBezTo>
                <a:cubicBezTo>
                  <a:pt x="6478" y="31696"/>
                  <a:pt x="5923" y="32758"/>
                  <a:pt x="5412" y="33917"/>
                </a:cubicBezTo>
                <a:cubicBezTo>
                  <a:pt x="1988" y="41413"/>
                  <a:pt x="278" y="49741"/>
                  <a:pt x="278" y="58717"/>
                </a:cubicBezTo>
                <a:cubicBezTo>
                  <a:pt x="278" y="75789"/>
                  <a:pt x="6245" y="89995"/>
                  <a:pt x="9347" y="97953"/>
                </a:cubicBezTo>
                <a:lnTo>
                  <a:pt x="9069" y="94900"/>
                </a:lnTo>
                <a:cubicBezTo>
                  <a:pt x="1" y="72690"/>
                  <a:pt x="1" y="55893"/>
                  <a:pt x="2821" y="44004"/>
                </a:cubicBezTo>
                <a:lnTo>
                  <a:pt x="2821" y="44004"/>
                </a:lnTo>
                <a:cubicBezTo>
                  <a:pt x="4562" y="44906"/>
                  <a:pt x="6483" y="45405"/>
                  <a:pt x="8490" y="45405"/>
                </a:cubicBezTo>
                <a:cubicBezTo>
                  <a:pt x="9363" y="45405"/>
                  <a:pt x="10252" y="45311"/>
                  <a:pt x="11150" y="45114"/>
                </a:cubicBezTo>
                <a:cubicBezTo>
                  <a:pt x="14203" y="44466"/>
                  <a:pt x="16795" y="42708"/>
                  <a:pt x="18508" y="40347"/>
                </a:cubicBezTo>
                <a:cubicBezTo>
                  <a:pt x="16674" y="39315"/>
                  <a:pt x="14577" y="38738"/>
                  <a:pt x="12390" y="38738"/>
                </a:cubicBezTo>
                <a:cubicBezTo>
                  <a:pt x="11540" y="38738"/>
                  <a:pt x="10677" y="38825"/>
                  <a:pt x="9810" y="39007"/>
                </a:cubicBezTo>
                <a:cubicBezTo>
                  <a:pt x="7078" y="39606"/>
                  <a:pt x="4765" y="41042"/>
                  <a:pt x="3099" y="42986"/>
                </a:cubicBezTo>
                <a:cubicBezTo>
                  <a:pt x="3932" y="39699"/>
                  <a:pt x="4998" y="36830"/>
                  <a:pt x="6153" y="34332"/>
                </a:cubicBezTo>
                <a:cubicBezTo>
                  <a:pt x="6663" y="33177"/>
                  <a:pt x="7219" y="32018"/>
                  <a:pt x="7818" y="31000"/>
                </a:cubicBezTo>
                <a:cubicBezTo>
                  <a:pt x="9810" y="32944"/>
                  <a:pt x="12445" y="34287"/>
                  <a:pt x="15455" y="34565"/>
                </a:cubicBezTo>
                <a:cubicBezTo>
                  <a:pt x="15824" y="34597"/>
                  <a:pt x="16192" y="34613"/>
                  <a:pt x="16557" y="34613"/>
                </a:cubicBezTo>
                <a:cubicBezTo>
                  <a:pt x="19298" y="34613"/>
                  <a:pt x="21878" y="33710"/>
                  <a:pt x="23920" y="32159"/>
                </a:cubicBezTo>
                <a:cubicBezTo>
                  <a:pt x="21932" y="30030"/>
                  <a:pt x="19156" y="28594"/>
                  <a:pt x="16010" y="28317"/>
                </a:cubicBezTo>
                <a:cubicBezTo>
                  <a:pt x="15664" y="28289"/>
                  <a:pt x="15322" y="28275"/>
                  <a:pt x="14982" y="28275"/>
                </a:cubicBezTo>
                <a:cubicBezTo>
                  <a:pt x="12502" y="28275"/>
                  <a:pt x="10190" y="29000"/>
                  <a:pt x="8237" y="30260"/>
                </a:cubicBezTo>
                <a:cubicBezTo>
                  <a:pt x="9532" y="27902"/>
                  <a:pt x="10965" y="25866"/>
                  <a:pt x="12308" y="24152"/>
                </a:cubicBezTo>
                <a:cubicBezTo>
                  <a:pt x="12353" y="24060"/>
                  <a:pt x="12401" y="24015"/>
                  <a:pt x="12445" y="23967"/>
                </a:cubicBezTo>
                <a:cubicBezTo>
                  <a:pt x="12445" y="23923"/>
                  <a:pt x="12493" y="23923"/>
                  <a:pt x="12493" y="23923"/>
                </a:cubicBezTo>
                <a:lnTo>
                  <a:pt x="12493" y="23875"/>
                </a:lnTo>
                <a:cubicBezTo>
                  <a:pt x="13881" y="25170"/>
                  <a:pt x="15684" y="26003"/>
                  <a:pt x="17720" y="26096"/>
                </a:cubicBezTo>
                <a:cubicBezTo>
                  <a:pt x="17847" y="26101"/>
                  <a:pt x="17973" y="26104"/>
                  <a:pt x="18098" y="26104"/>
                </a:cubicBezTo>
                <a:cubicBezTo>
                  <a:pt x="20078" y="26104"/>
                  <a:pt x="21883" y="25424"/>
                  <a:pt x="23320" y="24293"/>
                </a:cubicBezTo>
                <a:cubicBezTo>
                  <a:pt x="21932" y="22905"/>
                  <a:pt x="20033" y="22024"/>
                  <a:pt x="17953" y="21932"/>
                </a:cubicBezTo>
                <a:cubicBezTo>
                  <a:pt x="17809" y="21924"/>
                  <a:pt x="17667" y="21921"/>
                  <a:pt x="17525" y="21921"/>
                </a:cubicBezTo>
                <a:cubicBezTo>
                  <a:pt x="15838" y="21921"/>
                  <a:pt x="14281" y="22422"/>
                  <a:pt x="13000" y="23275"/>
                </a:cubicBezTo>
                <a:cubicBezTo>
                  <a:pt x="15917" y="19711"/>
                  <a:pt x="18553" y="17538"/>
                  <a:pt x="19804" y="16564"/>
                </a:cubicBezTo>
                <a:cubicBezTo>
                  <a:pt x="21562" y="18833"/>
                  <a:pt x="24061" y="20543"/>
                  <a:pt x="27066" y="21147"/>
                </a:cubicBezTo>
                <a:cubicBezTo>
                  <a:pt x="27929" y="21327"/>
                  <a:pt x="28788" y="21414"/>
                  <a:pt x="29634" y="21414"/>
                </a:cubicBezTo>
                <a:cubicBezTo>
                  <a:pt x="31827" y="21414"/>
                  <a:pt x="33929" y="20827"/>
                  <a:pt x="35765" y="19759"/>
                </a:cubicBezTo>
                <a:cubicBezTo>
                  <a:pt x="34007" y="17445"/>
                  <a:pt x="31464" y="15687"/>
                  <a:pt x="28362" y="15039"/>
                </a:cubicBezTo>
                <a:cubicBezTo>
                  <a:pt x="27577" y="14854"/>
                  <a:pt x="26789" y="14806"/>
                  <a:pt x="26004" y="14762"/>
                </a:cubicBezTo>
                <a:cubicBezTo>
                  <a:pt x="26696" y="14392"/>
                  <a:pt x="27344" y="13929"/>
                  <a:pt x="27947" y="13418"/>
                </a:cubicBezTo>
                <a:cubicBezTo>
                  <a:pt x="30305" y="11338"/>
                  <a:pt x="31741" y="8562"/>
                  <a:pt x="32111" y="5645"/>
                </a:cubicBezTo>
                <a:cubicBezTo>
                  <a:pt x="29195" y="5645"/>
                  <a:pt x="26233" y="6618"/>
                  <a:pt x="23827" y="8699"/>
                </a:cubicBezTo>
                <a:cubicBezTo>
                  <a:pt x="23228" y="9209"/>
                  <a:pt x="22717" y="9765"/>
                  <a:pt x="22254" y="10364"/>
                </a:cubicBezTo>
                <a:cubicBezTo>
                  <a:pt x="22347" y="9624"/>
                  <a:pt x="22347" y="8839"/>
                  <a:pt x="22302" y="8051"/>
                </a:cubicBezTo>
                <a:cubicBezTo>
                  <a:pt x="22302" y="7636"/>
                  <a:pt x="22254" y="7266"/>
                  <a:pt x="22210" y="6848"/>
                </a:cubicBezTo>
                <a:cubicBezTo>
                  <a:pt x="21884" y="4997"/>
                  <a:pt x="21192" y="3287"/>
                  <a:pt x="20174" y="1806"/>
                </a:cubicBezTo>
                <a:cubicBezTo>
                  <a:pt x="19756" y="1159"/>
                  <a:pt x="19249" y="555"/>
                  <a:pt x="186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211" y="2468066"/>
            <a:ext cx="9144157" cy="2674842"/>
            <a:chOff x="211" y="2468066"/>
            <a:chExt cx="9144157" cy="2674842"/>
          </a:xfrm>
        </p:grpSpPr>
        <p:sp>
          <p:nvSpPr>
            <p:cNvPr id="85" name="Google Shape;85;p13"/>
            <p:cNvSpPr/>
            <p:nvPr/>
          </p:nvSpPr>
          <p:spPr>
            <a:xfrm>
              <a:off x="211" y="2468066"/>
              <a:ext cx="9144157" cy="2589077"/>
            </a:xfrm>
            <a:custGeom>
              <a:avLst/>
              <a:gdLst/>
              <a:ahLst/>
              <a:cxnLst/>
              <a:rect l="l" t="t" r="r" b="b"/>
              <a:pathLst>
                <a:path w="282860" h="80089" extrusionOk="0">
                  <a:moveTo>
                    <a:pt x="282859" y="0"/>
                  </a:moveTo>
                  <a:cubicBezTo>
                    <a:pt x="280047" y="1327"/>
                    <a:pt x="277222" y="2653"/>
                    <a:pt x="274078" y="3157"/>
                  </a:cubicBezTo>
                  <a:cubicBezTo>
                    <a:pt x="271253" y="3489"/>
                    <a:pt x="268441" y="3316"/>
                    <a:pt x="265788" y="3820"/>
                  </a:cubicBezTo>
                  <a:cubicBezTo>
                    <a:pt x="258161" y="5637"/>
                    <a:pt x="254514" y="13437"/>
                    <a:pt x="247377" y="16421"/>
                  </a:cubicBezTo>
                  <a:cubicBezTo>
                    <a:pt x="242403" y="18570"/>
                    <a:pt x="235944" y="18079"/>
                    <a:pt x="231792" y="21223"/>
                  </a:cubicBezTo>
                  <a:cubicBezTo>
                    <a:pt x="228144" y="24048"/>
                    <a:pt x="227322" y="28850"/>
                    <a:pt x="223833" y="31834"/>
                  </a:cubicBezTo>
                  <a:cubicBezTo>
                    <a:pt x="221353" y="33996"/>
                    <a:pt x="217705" y="34818"/>
                    <a:pt x="214058" y="34818"/>
                  </a:cubicBezTo>
                  <a:cubicBezTo>
                    <a:pt x="212400" y="34818"/>
                    <a:pt x="210569" y="34659"/>
                    <a:pt x="209084" y="34328"/>
                  </a:cubicBezTo>
                  <a:cubicBezTo>
                    <a:pt x="203778" y="33333"/>
                    <a:pt x="198963" y="31343"/>
                    <a:pt x="193830" y="30680"/>
                  </a:cubicBezTo>
                  <a:cubicBezTo>
                    <a:pt x="192331" y="30508"/>
                    <a:pt x="190845" y="30348"/>
                    <a:pt x="189347" y="30348"/>
                  </a:cubicBezTo>
                  <a:cubicBezTo>
                    <a:pt x="184041" y="30348"/>
                    <a:pt x="178735" y="31675"/>
                    <a:pt x="174265" y="34155"/>
                  </a:cubicBezTo>
                  <a:cubicBezTo>
                    <a:pt x="172103" y="35322"/>
                    <a:pt x="154701" y="47751"/>
                    <a:pt x="137285" y="62010"/>
                  </a:cubicBezTo>
                  <a:cubicBezTo>
                    <a:pt x="137285" y="62010"/>
                    <a:pt x="112255" y="43613"/>
                    <a:pt x="110425" y="42618"/>
                  </a:cubicBezTo>
                  <a:cubicBezTo>
                    <a:pt x="105955" y="40124"/>
                    <a:pt x="100649" y="38798"/>
                    <a:pt x="95343" y="38798"/>
                  </a:cubicBezTo>
                  <a:cubicBezTo>
                    <a:pt x="93845" y="38798"/>
                    <a:pt x="92518" y="38970"/>
                    <a:pt x="91033" y="39129"/>
                  </a:cubicBezTo>
                  <a:cubicBezTo>
                    <a:pt x="85727" y="39965"/>
                    <a:pt x="80912" y="41955"/>
                    <a:pt x="75779" y="42777"/>
                  </a:cubicBezTo>
                  <a:cubicBezTo>
                    <a:pt x="74121" y="43108"/>
                    <a:pt x="72463" y="43281"/>
                    <a:pt x="70632" y="43281"/>
                  </a:cubicBezTo>
                  <a:cubicBezTo>
                    <a:pt x="66985" y="43281"/>
                    <a:pt x="63337" y="42445"/>
                    <a:pt x="60857" y="40296"/>
                  </a:cubicBezTo>
                  <a:cubicBezTo>
                    <a:pt x="57368" y="37312"/>
                    <a:pt x="56705" y="32497"/>
                    <a:pt x="53057" y="29685"/>
                  </a:cubicBezTo>
                  <a:cubicBezTo>
                    <a:pt x="48746" y="26528"/>
                    <a:pt x="42287" y="27032"/>
                    <a:pt x="37313" y="24870"/>
                  </a:cubicBezTo>
                  <a:cubicBezTo>
                    <a:pt x="30177" y="21886"/>
                    <a:pt x="26701" y="14100"/>
                    <a:pt x="18902" y="12442"/>
                  </a:cubicBezTo>
                  <a:cubicBezTo>
                    <a:pt x="16249" y="11779"/>
                    <a:pt x="13437" y="12110"/>
                    <a:pt x="10784" y="11606"/>
                  </a:cubicBezTo>
                  <a:cubicBezTo>
                    <a:pt x="6805" y="11115"/>
                    <a:pt x="3317" y="9285"/>
                    <a:pt x="1" y="7468"/>
                  </a:cubicBezTo>
                  <a:lnTo>
                    <a:pt x="1" y="31171"/>
                  </a:lnTo>
                  <a:cubicBezTo>
                    <a:pt x="6633" y="33664"/>
                    <a:pt x="10453" y="40456"/>
                    <a:pt x="17416" y="43108"/>
                  </a:cubicBezTo>
                  <a:cubicBezTo>
                    <a:pt x="22881" y="45098"/>
                    <a:pt x="29845" y="44607"/>
                    <a:pt x="34328" y="47923"/>
                  </a:cubicBezTo>
                  <a:cubicBezTo>
                    <a:pt x="38308" y="50735"/>
                    <a:pt x="38971" y="55550"/>
                    <a:pt x="42778" y="58362"/>
                  </a:cubicBezTo>
                  <a:cubicBezTo>
                    <a:pt x="45603" y="60683"/>
                    <a:pt x="49410" y="61519"/>
                    <a:pt x="53389" y="61519"/>
                  </a:cubicBezTo>
                  <a:cubicBezTo>
                    <a:pt x="55219" y="61519"/>
                    <a:pt x="57037" y="61347"/>
                    <a:pt x="58867" y="61015"/>
                  </a:cubicBezTo>
                  <a:cubicBezTo>
                    <a:pt x="64332" y="60020"/>
                    <a:pt x="69637" y="58031"/>
                    <a:pt x="75275" y="57208"/>
                  </a:cubicBezTo>
                  <a:cubicBezTo>
                    <a:pt x="76774" y="57036"/>
                    <a:pt x="78432" y="57036"/>
                    <a:pt x="80090" y="57036"/>
                  </a:cubicBezTo>
                  <a:cubicBezTo>
                    <a:pt x="85727" y="57036"/>
                    <a:pt x="91364" y="58203"/>
                    <a:pt x="96166" y="60683"/>
                  </a:cubicBezTo>
                  <a:cubicBezTo>
                    <a:pt x="98155" y="61678"/>
                    <a:pt x="125188" y="80089"/>
                    <a:pt x="125188" y="80089"/>
                  </a:cubicBezTo>
                  <a:cubicBezTo>
                    <a:pt x="143917" y="65830"/>
                    <a:pt x="162659" y="53388"/>
                    <a:pt x="165140" y="52234"/>
                  </a:cubicBezTo>
                  <a:cubicBezTo>
                    <a:pt x="169954" y="49741"/>
                    <a:pt x="175592" y="48414"/>
                    <a:pt x="181229" y="48414"/>
                  </a:cubicBezTo>
                  <a:cubicBezTo>
                    <a:pt x="182887" y="48414"/>
                    <a:pt x="184545" y="48587"/>
                    <a:pt x="186031" y="48746"/>
                  </a:cubicBezTo>
                  <a:cubicBezTo>
                    <a:pt x="191668" y="49581"/>
                    <a:pt x="196974" y="51571"/>
                    <a:pt x="202452" y="52566"/>
                  </a:cubicBezTo>
                  <a:cubicBezTo>
                    <a:pt x="204269" y="52725"/>
                    <a:pt x="206099" y="52897"/>
                    <a:pt x="207916" y="52897"/>
                  </a:cubicBezTo>
                  <a:cubicBezTo>
                    <a:pt x="211896" y="52897"/>
                    <a:pt x="215875" y="52062"/>
                    <a:pt x="218528" y="49913"/>
                  </a:cubicBezTo>
                  <a:cubicBezTo>
                    <a:pt x="222348" y="46929"/>
                    <a:pt x="223011" y="42114"/>
                    <a:pt x="226990" y="39302"/>
                  </a:cubicBezTo>
                  <a:cubicBezTo>
                    <a:pt x="231460" y="36145"/>
                    <a:pt x="238424" y="36649"/>
                    <a:pt x="243902" y="34487"/>
                  </a:cubicBezTo>
                  <a:cubicBezTo>
                    <a:pt x="251529" y="31502"/>
                    <a:pt x="255508" y="23716"/>
                    <a:pt x="263626" y="22058"/>
                  </a:cubicBezTo>
                  <a:cubicBezTo>
                    <a:pt x="266610" y="21395"/>
                    <a:pt x="269595" y="21727"/>
                    <a:pt x="272579" y="21395"/>
                  </a:cubicBezTo>
                  <a:cubicBezTo>
                    <a:pt x="276399" y="20891"/>
                    <a:pt x="279715" y="19233"/>
                    <a:pt x="282859" y="17747"/>
                  </a:cubicBezTo>
                  <a:lnTo>
                    <a:pt x="2828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211" y="3041782"/>
              <a:ext cx="9144157" cy="2101126"/>
            </a:xfrm>
            <a:custGeom>
              <a:avLst/>
              <a:gdLst/>
              <a:ahLst/>
              <a:cxnLst/>
              <a:rect l="l" t="t" r="r" b="b"/>
              <a:pathLst>
                <a:path w="282860" h="64995" extrusionOk="0">
                  <a:moveTo>
                    <a:pt x="282859" y="0"/>
                  </a:moveTo>
                  <a:cubicBezTo>
                    <a:pt x="279715" y="1486"/>
                    <a:pt x="276399" y="3144"/>
                    <a:pt x="272579" y="3648"/>
                  </a:cubicBezTo>
                  <a:cubicBezTo>
                    <a:pt x="269595" y="3980"/>
                    <a:pt x="266610" y="3648"/>
                    <a:pt x="263626" y="4311"/>
                  </a:cubicBezTo>
                  <a:cubicBezTo>
                    <a:pt x="255508" y="5969"/>
                    <a:pt x="251529" y="13755"/>
                    <a:pt x="243902" y="16740"/>
                  </a:cubicBezTo>
                  <a:cubicBezTo>
                    <a:pt x="238424" y="18902"/>
                    <a:pt x="231460" y="18398"/>
                    <a:pt x="226990" y="21555"/>
                  </a:cubicBezTo>
                  <a:cubicBezTo>
                    <a:pt x="223011" y="24367"/>
                    <a:pt x="222348" y="29182"/>
                    <a:pt x="218528" y="32166"/>
                  </a:cubicBezTo>
                  <a:cubicBezTo>
                    <a:pt x="215875" y="34315"/>
                    <a:pt x="211896" y="35150"/>
                    <a:pt x="207916" y="35150"/>
                  </a:cubicBezTo>
                  <a:cubicBezTo>
                    <a:pt x="206099" y="35150"/>
                    <a:pt x="204269" y="34978"/>
                    <a:pt x="202452" y="34819"/>
                  </a:cubicBezTo>
                  <a:cubicBezTo>
                    <a:pt x="196974" y="33824"/>
                    <a:pt x="191668" y="31834"/>
                    <a:pt x="186031" y="30999"/>
                  </a:cubicBezTo>
                  <a:cubicBezTo>
                    <a:pt x="184545" y="30840"/>
                    <a:pt x="182887" y="30667"/>
                    <a:pt x="181229" y="30667"/>
                  </a:cubicBezTo>
                  <a:cubicBezTo>
                    <a:pt x="175592" y="30667"/>
                    <a:pt x="169954" y="31994"/>
                    <a:pt x="165140" y="34487"/>
                  </a:cubicBezTo>
                  <a:cubicBezTo>
                    <a:pt x="162659" y="35641"/>
                    <a:pt x="143917" y="48083"/>
                    <a:pt x="125188" y="62342"/>
                  </a:cubicBezTo>
                  <a:cubicBezTo>
                    <a:pt x="125188" y="62342"/>
                    <a:pt x="98155" y="43931"/>
                    <a:pt x="96166" y="42936"/>
                  </a:cubicBezTo>
                  <a:cubicBezTo>
                    <a:pt x="91364" y="40456"/>
                    <a:pt x="85727" y="39289"/>
                    <a:pt x="80090" y="39289"/>
                  </a:cubicBezTo>
                  <a:cubicBezTo>
                    <a:pt x="78432" y="39289"/>
                    <a:pt x="76774" y="39289"/>
                    <a:pt x="75275" y="39461"/>
                  </a:cubicBezTo>
                  <a:cubicBezTo>
                    <a:pt x="69637" y="40284"/>
                    <a:pt x="64332" y="42273"/>
                    <a:pt x="58867" y="43268"/>
                  </a:cubicBezTo>
                  <a:cubicBezTo>
                    <a:pt x="57037" y="43600"/>
                    <a:pt x="55219" y="43772"/>
                    <a:pt x="53389" y="43772"/>
                  </a:cubicBezTo>
                  <a:cubicBezTo>
                    <a:pt x="49410" y="43772"/>
                    <a:pt x="45603" y="42936"/>
                    <a:pt x="42778" y="40615"/>
                  </a:cubicBezTo>
                  <a:cubicBezTo>
                    <a:pt x="38971" y="37803"/>
                    <a:pt x="38308" y="32988"/>
                    <a:pt x="34328" y="30176"/>
                  </a:cubicBezTo>
                  <a:cubicBezTo>
                    <a:pt x="29845" y="26860"/>
                    <a:pt x="22881" y="27351"/>
                    <a:pt x="17416" y="25361"/>
                  </a:cubicBezTo>
                  <a:cubicBezTo>
                    <a:pt x="10453" y="22709"/>
                    <a:pt x="6633" y="15917"/>
                    <a:pt x="1" y="13424"/>
                  </a:cubicBezTo>
                  <a:lnTo>
                    <a:pt x="1" y="64995"/>
                  </a:lnTo>
                  <a:lnTo>
                    <a:pt x="282859" y="64995"/>
                  </a:lnTo>
                  <a:lnTo>
                    <a:pt x="2828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Table of Contents">
  <p:cSld name="CUSTOM_1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4"/>
          <p:cNvGrpSpPr/>
          <p:nvPr/>
        </p:nvGrpSpPr>
        <p:grpSpPr>
          <a:xfrm>
            <a:off x="211" y="2468066"/>
            <a:ext cx="9144157" cy="2674842"/>
            <a:chOff x="211" y="2468066"/>
            <a:chExt cx="9144157" cy="2674842"/>
          </a:xfrm>
        </p:grpSpPr>
        <p:sp>
          <p:nvSpPr>
            <p:cNvPr id="89" name="Google Shape;89;p14"/>
            <p:cNvSpPr/>
            <p:nvPr/>
          </p:nvSpPr>
          <p:spPr>
            <a:xfrm>
              <a:off x="211" y="2468066"/>
              <a:ext cx="9144157" cy="2589077"/>
            </a:xfrm>
            <a:custGeom>
              <a:avLst/>
              <a:gdLst/>
              <a:ahLst/>
              <a:cxnLst/>
              <a:rect l="l" t="t" r="r" b="b"/>
              <a:pathLst>
                <a:path w="282860" h="80089" extrusionOk="0">
                  <a:moveTo>
                    <a:pt x="282859" y="0"/>
                  </a:moveTo>
                  <a:cubicBezTo>
                    <a:pt x="280047" y="1327"/>
                    <a:pt x="277222" y="2653"/>
                    <a:pt x="274078" y="3157"/>
                  </a:cubicBezTo>
                  <a:cubicBezTo>
                    <a:pt x="271253" y="3489"/>
                    <a:pt x="268441" y="3316"/>
                    <a:pt x="265788" y="3820"/>
                  </a:cubicBezTo>
                  <a:cubicBezTo>
                    <a:pt x="258161" y="5637"/>
                    <a:pt x="254514" y="13437"/>
                    <a:pt x="247377" y="16421"/>
                  </a:cubicBezTo>
                  <a:cubicBezTo>
                    <a:pt x="242403" y="18570"/>
                    <a:pt x="235944" y="18079"/>
                    <a:pt x="231792" y="21223"/>
                  </a:cubicBezTo>
                  <a:cubicBezTo>
                    <a:pt x="228144" y="24048"/>
                    <a:pt x="227322" y="28850"/>
                    <a:pt x="223833" y="31834"/>
                  </a:cubicBezTo>
                  <a:cubicBezTo>
                    <a:pt x="221353" y="33996"/>
                    <a:pt x="217705" y="34818"/>
                    <a:pt x="214058" y="34818"/>
                  </a:cubicBezTo>
                  <a:cubicBezTo>
                    <a:pt x="212400" y="34818"/>
                    <a:pt x="210569" y="34659"/>
                    <a:pt x="209084" y="34328"/>
                  </a:cubicBezTo>
                  <a:cubicBezTo>
                    <a:pt x="203778" y="33333"/>
                    <a:pt x="198963" y="31343"/>
                    <a:pt x="193830" y="30680"/>
                  </a:cubicBezTo>
                  <a:cubicBezTo>
                    <a:pt x="192331" y="30508"/>
                    <a:pt x="190845" y="30348"/>
                    <a:pt x="189347" y="30348"/>
                  </a:cubicBezTo>
                  <a:cubicBezTo>
                    <a:pt x="184041" y="30348"/>
                    <a:pt x="178735" y="31675"/>
                    <a:pt x="174265" y="34155"/>
                  </a:cubicBezTo>
                  <a:cubicBezTo>
                    <a:pt x="172103" y="35322"/>
                    <a:pt x="154701" y="47751"/>
                    <a:pt x="137285" y="62010"/>
                  </a:cubicBezTo>
                  <a:cubicBezTo>
                    <a:pt x="137285" y="62010"/>
                    <a:pt x="112255" y="43613"/>
                    <a:pt x="110425" y="42618"/>
                  </a:cubicBezTo>
                  <a:cubicBezTo>
                    <a:pt x="105955" y="40124"/>
                    <a:pt x="100649" y="38798"/>
                    <a:pt x="95343" y="38798"/>
                  </a:cubicBezTo>
                  <a:cubicBezTo>
                    <a:pt x="93845" y="38798"/>
                    <a:pt x="92518" y="38970"/>
                    <a:pt x="91033" y="39129"/>
                  </a:cubicBezTo>
                  <a:cubicBezTo>
                    <a:pt x="85727" y="39965"/>
                    <a:pt x="80912" y="41955"/>
                    <a:pt x="75779" y="42777"/>
                  </a:cubicBezTo>
                  <a:cubicBezTo>
                    <a:pt x="74121" y="43108"/>
                    <a:pt x="72463" y="43281"/>
                    <a:pt x="70632" y="43281"/>
                  </a:cubicBezTo>
                  <a:cubicBezTo>
                    <a:pt x="66985" y="43281"/>
                    <a:pt x="63337" y="42445"/>
                    <a:pt x="60857" y="40296"/>
                  </a:cubicBezTo>
                  <a:cubicBezTo>
                    <a:pt x="57368" y="37312"/>
                    <a:pt x="56705" y="32497"/>
                    <a:pt x="53057" y="29685"/>
                  </a:cubicBezTo>
                  <a:cubicBezTo>
                    <a:pt x="48746" y="26528"/>
                    <a:pt x="42287" y="27032"/>
                    <a:pt x="37313" y="24870"/>
                  </a:cubicBezTo>
                  <a:cubicBezTo>
                    <a:pt x="30177" y="21886"/>
                    <a:pt x="26701" y="14100"/>
                    <a:pt x="18902" y="12442"/>
                  </a:cubicBezTo>
                  <a:cubicBezTo>
                    <a:pt x="16249" y="11779"/>
                    <a:pt x="13437" y="12110"/>
                    <a:pt x="10784" y="11606"/>
                  </a:cubicBezTo>
                  <a:cubicBezTo>
                    <a:pt x="6805" y="11115"/>
                    <a:pt x="3317" y="9285"/>
                    <a:pt x="1" y="7468"/>
                  </a:cubicBezTo>
                  <a:lnTo>
                    <a:pt x="1" y="31171"/>
                  </a:lnTo>
                  <a:cubicBezTo>
                    <a:pt x="6633" y="33664"/>
                    <a:pt x="10453" y="40456"/>
                    <a:pt x="17416" y="43108"/>
                  </a:cubicBezTo>
                  <a:cubicBezTo>
                    <a:pt x="22881" y="45098"/>
                    <a:pt x="29845" y="44607"/>
                    <a:pt x="34328" y="47923"/>
                  </a:cubicBezTo>
                  <a:cubicBezTo>
                    <a:pt x="38308" y="50735"/>
                    <a:pt x="38971" y="55550"/>
                    <a:pt x="42778" y="58362"/>
                  </a:cubicBezTo>
                  <a:cubicBezTo>
                    <a:pt x="45603" y="60683"/>
                    <a:pt x="49410" y="61519"/>
                    <a:pt x="53389" y="61519"/>
                  </a:cubicBezTo>
                  <a:cubicBezTo>
                    <a:pt x="55219" y="61519"/>
                    <a:pt x="57037" y="61347"/>
                    <a:pt x="58867" y="61015"/>
                  </a:cubicBezTo>
                  <a:cubicBezTo>
                    <a:pt x="64332" y="60020"/>
                    <a:pt x="69637" y="58031"/>
                    <a:pt x="75275" y="57208"/>
                  </a:cubicBezTo>
                  <a:cubicBezTo>
                    <a:pt x="76774" y="57036"/>
                    <a:pt x="78432" y="57036"/>
                    <a:pt x="80090" y="57036"/>
                  </a:cubicBezTo>
                  <a:cubicBezTo>
                    <a:pt x="85727" y="57036"/>
                    <a:pt x="91364" y="58203"/>
                    <a:pt x="96166" y="60683"/>
                  </a:cubicBezTo>
                  <a:cubicBezTo>
                    <a:pt x="98155" y="61678"/>
                    <a:pt x="125188" y="80089"/>
                    <a:pt x="125188" y="80089"/>
                  </a:cubicBezTo>
                  <a:cubicBezTo>
                    <a:pt x="143917" y="65830"/>
                    <a:pt x="162659" y="53388"/>
                    <a:pt x="165140" y="52234"/>
                  </a:cubicBezTo>
                  <a:cubicBezTo>
                    <a:pt x="169954" y="49741"/>
                    <a:pt x="175592" y="48414"/>
                    <a:pt x="181229" y="48414"/>
                  </a:cubicBezTo>
                  <a:cubicBezTo>
                    <a:pt x="182887" y="48414"/>
                    <a:pt x="184545" y="48587"/>
                    <a:pt x="186031" y="48746"/>
                  </a:cubicBezTo>
                  <a:cubicBezTo>
                    <a:pt x="191668" y="49581"/>
                    <a:pt x="196974" y="51571"/>
                    <a:pt x="202452" y="52566"/>
                  </a:cubicBezTo>
                  <a:cubicBezTo>
                    <a:pt x="204269" y="52725"/>
                    <a:pt x="206099" y="52897"/>
                    <a:pt x="207916" y="52897"/>
                  </a:cubicBezTo>
                  <a:cubicBezTo>
                    <a:pt x="211896" y="52897"/>
                    <a:pt x="215875" y="52062"/>
                    <a:pt x="218528" y="49913"/>
                  </a:cubicBezTo>
                  <a:cubicBezTo>
                    <a:pt x="222348" y="46929"/>
                    <a:pt x="223011" y="42114"/>
                    <a:pt x="226990" y="39302"/>
                  </a:cubicBezTo>
                  <a:cubicBezTo>
                    <a:pt x="231460" y="36145"/>
                    <a:pt x="238424" y="36649"/>
                    <a:pt x="243902" y="34487"/>
                  </a:cubicBezTo>
                  <a:cubicBezTo>
                    <a:pt x="251529" y="31502"/>
                    <a:pt x="255508" y="23716"/>
                    <a:pt x="263626" y="22058"/>
                  </a:cubicBezTo>
                  <a:cubicBezTo>
                    <a:pt x="266610" y="21395"/>
                    <a:pt x="269595" y="21727"/>
                    <a:pt x="272579" y="21395"/>
                  </a:cubicBezTo>
                  <a:cubicBezTo>
                    <a:pt x="276399" y="20891"/>
                    <a:pt x="279715" y="19233"/>
                    <a:pt x="282859" y="17747"/>
                  </a:cubicBezTo>
                  <a:lnTo>
                    <a:pt x="2828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211" y="3041782"/>
              <a:ext cx="9144157" cy="2101126"/>
            </a:xfrm>
            <a:custGeom>
              <a:avLst/>
              <a:gdLst/>
              <a:ahLst/>
              <a:cxnLst/>
              <a:rect l="l" t="t" r="r" b="b"/>
              <a:pathLst>
                <a:path w="282860" h="64995" extrusionOk="0">
                  <a:moveTo>
                    <a:pt x="282859" y="0"/>
                  </a:moveTo>
                  <a:cubicBezTo>
                    <a:pt x="279715" y="1486"/>
                    <a:pt x="276399" y="3144"/>
                    <a:pt x="272579" y="3648"/>
                  </a:cubicBezTo>
                  <a:cubicBezTo>
                    <a:pt x="269595" y="3980"/>
                    <a:pt x="266610" y="3648"/>
                    <a:pt x="263626" y="4311"/>
                  </a:cubicBezTo>
                  <a:cubicBezTo>
                    <a:pt x="255508" y="5969"/>
                    <a:pt x="251529" y="13755"/>
                    <a:pt x="243902" y="16740"/>
                  </a:cubicBezTo>
                  <a:cubicBezTo>
                    <a:pt x="238424" y="18902"/>
                    <a:pt x="231460" y="18398"/>
                    <a:pt x="226990" y="21555"/>
                  </a:cubicBezTo>
                  <a:cubicBezTo>
                    <a:pt x="223011" y="24367"/>
                    <a:pt x="222348" y="29182"/>
                    <a:pt x="218528" y="32166"/>
                  </a:cubicBezTo>
                  <a:cubicBezTo>
                    <a:pt x="215875" y="34315"/>
                    <a:pt x="211896" y="35150"/>
                    <a:pt x="207916" y="35150"/>
                  </a:cubicBezTo>
                  <a:cubicBezTo>
                    <a:pt x="206099" y="35150"/>
                    <a:pt x="204269" y="34978"/>
                    <a:pt x="202452" y="34819"/>
                  </a:cubicBezTo>
                  <a:cubicBezTo>
                    <a:pt x="196974" y="33824"/>
                    <a:pt x="191668" y="31834"/>
                    <a:pt x="186031" y="30999"/>
                  </a:cubicBezTo>
                  <a:cubicBezTo>
                    <a:pt x="184545" y="30840"/>
                    <a:pt x="182887" y="30667"/>
                    <a:pt x="181229" y="30667"/>
                  </a:cubicBezTo>
                  <a:cubicBezTo>
                    <a:pt x="175592" y="30667"/>
                    <a:pt x="169954" y="31994"/>
                    <a:pt x="165140" y="34487"/>
                  </a:cubicBezTo>
                  <a:cubicBezTo>
                    <a:pt x="162659" y="35641"/>
                    <a:pt x="143917" y="48083"/>
                    <a:pt x="125188" y="62342"/>
                  </a:cubicBezTo>
                  <a:cubicBezTo>
                    <a:pt x="125188" y="62342"/>
                    <a:pt x="98155" y="43931"/>
                    <a:pt x="96166" y="42936"/>
                  </a:cubicBezTo>
                  <a:cubicBezTo>
                    <a:pt x="91364" y="40456"/>
                    <a:pt x="85727" y="39289"/>
                    <a:pt x="80090" y="39289"/>
                  </a:cubicBezTo>
                  <a:cubicBezTo>
                    <a:pt x="78432" y="39289"/>
                    <a:pt x="76774" y="39289"/>
                    <a:pt x="75275" y="39461"/>
                  </a:cubicBezTo>
                  <a:cubicBezTo>
                    <a:pt x="69637" y="40284"/>
                    <a:pt x="64332" y="42273"/>
                    <a:pt x="58867" y="43268"/>
                  </a:cubicBezTo>
                  <a:cubicBezTo>
                    <a:pt x="57037" y="43600"/>
                    <a:pt x="55219" y="43772"/>
                    <a:pt x="53389" y="43772"/>
                  </a:cubicBezTo>
                  <a:cubicBezTo>
                    <a:pt x="49410" y="43772"/>
                    <a:pt x="45603" y="42936"/>
                    <a:pt x="42778" y="40615"/>
                  </a:cubicBezTo>
                  <a:cubicBezTo>
                    <a:pt x="38971" y="37803"/>
                    <a:pt x="38308" y="32988"/>
                    <a:pt x="34328" y="30176"/>
                  </a:cubicBezTo>
                  <a:cubicBezTo>
                    <a:pt x="29845" y="26860"/>
                    <a:pt x="22881" y="27351"/>
                    <a:pt x="17416" y="25361"/>
                  </a:cubicBezTo>
                  <a:cubicBezTo>
                    <a:pt x="10453" y="22709"/>
                    <a:pt x="6633" y="15917"/>
                    <a:pt x="1" y="13424"/>
                  </a:cubicBezTo>
                  <a:lnTo>
                    <a:pt x="1" y="64995"/>
                  </a:lnTo>
                  <a:lnTo>
                    <a:pt x="282859" y="64995"/>
                  </a:lnTo>
                  <a:lnTo>
                    <a:pt x="2828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2057400" y="1690688"/>
            <a:ext cx="2286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2"/>
          </p:nvPr>
        </p:nvSpPr>
        <p:spPr>
          <a:xfrm>
            <a:off x="2057400" y="2015723"/>
            <a:ext cx="23715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3"/>
          </p:nvPr>
        </p:nvSpPr>
        <p:spPr>
          <a:xfrm>
            <a:off x="5962650" y="1690688"/>
            <a:ext cx="2286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4"/>
          </p:nvPr>
        </p:nvSpPr>
        <p:spPr>
          <a:xfrm>
            <a:off x="5962650" y="2015723"/>
            <a:ext cx="23715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5"/>
          </p:nvPr>
        </p:nvSpPr>
        <p:spPr>
          <a:xfrm>
            <a:off x="2057400" y="3555206"/>
            <a:ext cx="2286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6"/>
          </p:nvPr>
        </p:nvSpPr>
        <p:spPr>
          <a:xfrm>
            <a:off x="2057400" y="3875907"/>
            <a:ext cx="23715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7"/>
          </p:nvPr>
        </p:nvSpPr>
        <p:spPr>
          <a:xfrm>
            <a:off x="5962650" y="3555206"/>
            <a:ext cx="2286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8"/>
          </p:nvPr>
        </p:nvSpPr>
        <p:spPr>
          <a:xfrm>
            <a:off x="5962650" y="3875907"/>
            <a:ext cx="23715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9" hasCustomPrompt="1"/>
          </p:nvPr>
        </p:nvSpPr>
        <p:spPr>
          <a:xfrm>
            <a:off x="2057400" y="1316831"/>
            <a:ext cx="544800" cy="2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 idx="13" hasCustomPrompt="1"/>
          </p:nvPr>
        </p:nvSpPr>
        <p:spPr>
          <a:xfrm>
            <a:off x="5962650" y="1316831"/>
            <a:ext cx="544800" cy="2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4" hasCustomPrompt="1"/>
          </p:nvPr>
        </p:nvSpPr>
        <p:spPr>
          <a:xfrm>
            <a:off x="2057400" y="3183731"/>
            <a:ext cx="548700" cy="2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5" hasCustomPrompt="1"/>
          </p:nvPr>
        </p:nvSpPr>
        <p:spPr>
          <a:xfrm>
            <a:off x="5962650" y="3183731"/>
            <a:ext cx="548700" cy="2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3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9"/>
          <p:cNvGrpSpPr/>
          <p:nvPr/>
        </p:nvGrpSpPr>
        <p:grpSpPr>
          <a:xfrm>
            <a:off x="211" y="2468066"/>
            <a:ext cx="9144157" cy="2674842"/>
            <a:chOff x="211" y="2468066"/>
            <a:chExt cx="9144157" cy="2674842"/>
          </a:xfrm>
        </p:grpSpPr>
        <p:sp>
          <p:nvSpPr>
            <p:cNvPr id="259" name="Google Shape;259;p29"/>
            <p:cNvSpPr/>
            <p:nvPr/>
          </p:nvSpPr>
          <p:spPr>
            <a:xfrm>
              <a:off x="211" y="2468066"/>
              <a:ext cx="9144157" cy="2589077"/>
            </a:xfrm>
            <a:custGeom>
              <a:avLst/>
              <a:gdLst/>
              <a:ahLst/>
              <a:cxnLst/>
              <a:rect l="l" t="t" r="r" b="b"/>
              <a:pathLst>
                <a:path w="282860" h="80089" extrusionOk="0">
                  <a:moveTo>
                    <a:pt x="282859" y="0"/>
                  </a:moveTo>
                  <a:cubicBezTo>
                    <a:pt x="280047" y="1327"/>
                    <a:pt x="277222" y="2653"/>
                    <a:pt x="274078" y="3157"/>
                  </a:cubicBezTo>
                  <a:cubicBezTo>
                    <a:pt x="271253" y="3489"/>
                    <a:pt x="268441" y="3316"/>
                    <a:pt x="265788" y="3820"/>
                  </a:cubicBezTo>
                  <a:cubicBezTo>
                    <a:pt x="258161" y="5637"/>
                    <a:pt x="254514" y="13437"/>
                    <a:pt x="247377" y="16421"/>
                  </a:cubicBezTo>
                  <a:cubicBezTo>
                    <a:pt x="242403" y="18570"/>
                    <a:pt x="235944" y="18079"/>
                    <a:pt x="231792" y="21223"/>
                  </a:cubicBezTo>
                  <a:cubicBezTo>
                    <a:pt x="228144" y="24048"/>
                    <a:pt x="227322" y="28850"/>
                    <a:pt x="223833" y="31834"/>
                  </a:cubicBezTo>
                  <a:cubicBezTo>
                    <a:pt x="221353" y="33996"/>
                    <a:pt x="217705" y="34818"/>
                    <a:pt x="214058" y="34818"/>
                  </a:cubicBezTo>
                  <a:cubicBezTo>
                    <a:pt x="212400" y="34818"/>
                    <a:pt x="210569" y="34659"/>
                    <a:pt x="209084" y="34328"/>
                  </a:cubicBezTo>
                  <a:cubicBezTo>
                    <a:pt x="203778" y="33333"/>
                    <a:pt x="198963" y="31343"/>
                    <a:pt x="193830" y="30680"/>
                  </a:cubicBezTo>
                  <a:cubicBezTo>
                    <a:pt x="192331" y="30508"/>
                    <a:pt x="190845" y="30348"/>
                    <a:pt x="189347" y="30348"/>
                  </a:cubicBezTo>
                  <a:cubicBezTo>
                    <a:pt x="184041" y="30348"/>
                    <a:pt x="178735" y="31675"/>
                    <a:pt x="174265" y="34155"/>
                  </a:cubicBezTo>
                  <a:cubicBezTo>
                    <a:pt x="172103" y="35322"/>
                    <a:pt x="154701" y="47751"/>
                    <a:pt x="137285" y="62010"/>
                  </a:cubicBezTo>
                  <a:cubicBezTo>
                    <a:pt x="137285" y="62010"/>
                    <a:pt x="112255" y="43613"/>
                    <a:pt x="110425" y="42618"/>
                  </a:cubicBezTo>
                  <a:cubicBezTo>
                    <a:pt x="105955" y="40124"/>
                    <a:pt x="100649" y="38798"/>
                    <a:pt x="95343" y="38798"/>
                  </a:cubicBezTo>
                  <a:cubicBezTo>
                    <a:pt x="93845" y="38798"/>
                    <a:pt x="92518" y="38970"/>
                    <a:pt x="91033" y="39129"/>
                  </a:cubicBezTo>
                  <a:cubicBezTo>
                    <a:pt x="85727" y="39965"/>
                    <a:pt x="80912" y="41955"/>
                    <a:pt x="75779" y="42777"/>
                  </a:cubicBezTo>
                  <a:cubicBezTo>
                    <a:pt x="74121" y="43108"/>
                    <a:pt x="72463" y="43281"/>
                    <a:pt x="70632" y="43281"/>
                  </a:cubicBezTo>
                  <a:cubicBezTo>
                    <a:pt x="66985" y="43281"/>
                    <a:pt x="63337" y="42445"/>
                    <a:pt x="60857" y="40296"/>
                  </a:cubicBezTo>
                  <a:cubicBezTo>
                    <a:pt x="57368" y="37312"/>
                    <a:pt x="56705" y="32497"/>
                    <a:pt x="53057" y="29685"/>
                  </a:cubicBezTo>
                  <a:cubicBezTo>
                    <a:pt x="48746" y="26528"/>
                    <a:pt x="42287" y="27032"/>
                    <a:pt x="37313" y="24870"/>
                  </a:cubicBezTo>
                  <a:cubicBezTo>
                    <a:pt x="30177" y="21886"/>
                    <a:pt x="26701" y="14100"/>
                    <a:pt x="18902" y="12442"/>
                  </a:cubicBezTo>
                  <a:cubicBezTo>
                    <a:pt x="16249" y="11779"/>
                    <a:pt x="13437" y="12110"/>
                    <a:pt x="10784" y="11606"/>
                  </a:cubicBezTo>
                  <a:cubicBezTo>
                    <a:pt x="6805" y="11115"/>
                    <a:pt x="3317" y="9285"/>
                    <a:pt x="1" y="7468"/>
                  </a:cubicBezTo>
                  <a:lnTo>
                    <a:pt x="1" y="31171"/>
                  </a:lnTo>
                  <a:cubicBezTo>
                    <a:pt x="6633" y="33664"/>
                    <a:pt x="10453" y="40456"/>
                    <a:pt x="17416" y="43108"/>
                  </a:cubicBezTo>
                  <a:cubicBezTo>
                    <a:pt x="22881" y="45098"/>
                    <a:pt x="29845" y="44607"/>
                    <a:pt x="34328" y="47923"/>
                  </a:cubicBezTo>
                  <a:cubicBezTo>
                    <a:pt x="38308" y="50735"/>
                    <a:pt x="38971" y="55550"/>
                    <a:pt x="42778" y="58362"/>
                  </a:cubicBezTo>
                  <a:cubicBezTo>
                    <a:pt x="45603" y="60683"/>
                    <a:pt x="49410" y="61519"/>
                    <a:pt x="53389" y="61519"/>
                  </a:cubicBezTo>
                  <a:cubicBezTo>
                    <a:pt x="55219" y="61519"/>
                    <a:pt x="57037" y="61347"/>
                    <a:pt x="58867" y="61015"/>
                  </a:cubicBezTo>
                  <a:cubicBezTo>
                    <a:pt x="64332" y="60020"/>
                    <a:pt x="69637" y="58031"/>
                    <a:pt x="75275" y="57208"/>
                  </a:cubicBezTo>
                  <a:cubicBezTo>
                    <a:pt x="76774" y="57036"/>
                    <a:pt x="78432" y="57036"/>
                    <a:pt x="80090" y="57036"/>
                  </a:cubicBezTo>
                  <a:cubicBezTo>
                    <a:pt x="85727" y="57036"/>
                    <a:pt x="91364" y="58203"/>
                    <a:pt x="96166" y="60683"/>
                  </a:cubicBezTo>
                  <a:cubicBezTo>
                    <a:pt x="98155" y="61678"/>
                    <a:pt x="125188" y="80089"/>
                    <a:pt x="125188" y="80089"/>
                  </a:cubicBezTo>
                  <a:cubicBezTo>
                    <a:pt x="143917" y="65830"/>
                    <a:pt x="162659" y="53388"/>
                    <a:pt x="165140" y="52234"/>
                  </a:cubicBezTo>
                  <a:cubicBezTo>
                    <a:pt x="169954" y="49741"/>
                    <a:pt x="175592" y="48414"/>
                    <a:pt x="181229" y="48414"/>
                  </a:cubicBezTo>
                  <a:cubicBezTo>
                    <a:pt x="182887" y="48414"/>
                    <a:pt x="184545" y="48587"/>
                    <a:pt x="186031" y="48746"/>
                  </a:cubicBezTo>
                  <a:cubicBezTo>
                    <a:pt x="191668" y="49581"/>
                    <a:pt x="196974" y="51571"/>
                    <a:pt x="202452" y="52566"/>
                  </a:cubicBezTo>
                  <a:cubicBezTo>
                    <a:pt x="204269" y="52725"/>
                    <a:pt x="206099" y="52897"/>
                    <a:pt x="207916" y="52897"/>
                  </a:cubicBezTo>
                  <a:cubicBezTo>
                    <a:pt x="211896" y="52897"/>
                    <a:pt x="215875" y="52062"/>
                    <a:pt x="218528" y="49913"/>
                  </a:cubicBezTo>
                  <a:cubicBezTo>
                    <a:pt x="222348" y="46929"/>
                    <a:pt x="223011" y="42114"/>
                    <a:pt x="226990" y="39302"/>
                  </a:cubicBezTo>
                  <a:cubicBezTo>
                    <a:pt x="231460" y="36145"/>
                    <a:pt x="238424" y="36649"/>
                    <a:pt x="243902" y="34487"/>
                  </a:cubicBezTo>
                  <a:cubicBezTo>
                    <a:pt x="251529" y="31502"/>
                    <a:pt x="255508" y="23716"/>
                    <a:pt x="263626" y="22058"/>
                  </a:cubicBezTo>
                  <a:cubicBezTo>
                    <a:pt x="266610" y="21395"/>
                    <a:pt x="269595" y="21727"/>
                    <a:pt x="272579" y="21395"/>
                  </a:cubicBezTo>
                  <a:cubicBezTo>
                    <a:pt x="276399" y="20891"/>
                    <a:pt x="279715" y="19233"/>
                    <a:pt x="282859" y="17747"/>
                  </a:cubicBezTo>
                  <a:lnTo>
                    <a:pt x="2828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211" y="3041782"/>
              <a:ext cx="9144157" cy="2101126"/>
            </a:xfrm>
            <a:custGeom>
              <a:avLst/>
              <a:gdLst/>
              <a:ahLst/>
              <a:cxnLst/>
              <a:rect l="l" t="t" r="r" b="b"/>
              <a:pathLst>
                <a:path w="282860" h="64995" extrusionOk="0">
                  <a:moveTo>
                    <a:pt x="282859" y="0"/>
                  </a:moveTo>
                  <a:cubicBezTo>
                    <a:pt x="279715" y="1486"/>
                    <a:pt x="276399" y="3144"/>
                    <a:pt x="272579" y="3648"/>
                  </a:cubicBezTo>
                  <a:cubicBezTo>
                    <a:pt x="269595" y="3980"/>
                    <a:pt x="266610" y="3648"/>
                    <a:pt x="263626" y="4311"/>
                  </a:cubicBezTo>
                  <a:cubicBezTo>
                    <a:pt x="255508" y="5969"/>
                    <a:pt x="251529" y="13755"/>
                    <a:pt x="243902" y="16740"/>
                  </a:cubicBezTo>
                  <a:cubicBezTo>
                    <a:pt x="238424" y="18902"/>
                    <a:pt x="231460" y="18398"/>
                    <a:pt x="226990" y="21555"/>
                  </a:cubicBezTo>
                  <a:cubicBezTo>
                    <a:pt x="223011" y="24367"/>
                    <a:pt x="222348" y="29182"/>
                    <a:pt x="218528" y="32166"/>
                  </a:cubicBezTo>
                  <a:cubicBezTo>
                    <a:pt x="215875" y="34315"/>
                    <a:pt x="211896" y="35150"/>
                    <a:pt x="207916" y="35150"/>
                  </a:cubicBezTo>
                  <a:cubicBezTo>
                    <a:pt x="206099" y="35150"/>
                    <a:pt x="204269" y="34978"/>
                    <a:pt x="202452" y="34819"/>
                  </a:cubicBezTo>
                  <a:cubicBezTo>
                    <a:pt x="196974" y="33824"/>
                    <a:pt x="191668" y="31834"/>
                    <a:pt x="186031" y="30999"/>
                  </a:cubicBezTo>
                  <a:cubicBezTo>
                    <a:pt x="184545" y="30840"/>
                    <a:pt x="182887" y="30667"/>
                    <a:pt x="181229" y="30667"/>
                  </a:cubicBezTo>
                  <a:cubicBezTo>
                    <a:pt x="175592" y="30667"/>
                    <a:pt x="169954" y="31994"/>
                    <a:pt x="165140" y="34487"/>
                  </a:cubicBezTo>
                  <a:cubicBezTo>
                    <a:pt x="162659" y="35641"/>
                    <a:pt x="143917" y="48083"/>
                    <a:pt x="125188" y="62342"/>
                  </a:cubicBezTo>
                  <a:cubicBezTo>
                    <a:pt x="125188" y="62342"/>
                    <a:pt x="98155" y="43931"/>
                    <a:pt x="96166" y="42936"/>
                  </a:cubicBezTo>
                  <a:cubicBezTo>
                    <a:pt x="91364" y="40456"/>
                    <a:pt x="85727" y="39289"/>
                    <a:pt x="80090" y="39289"/>
                  </a:cubicBezTo>
                  <a:cubicBezTo>
                    <a:pt x="78432" y="39289"/>
                    <a:pt x="76774" y="39289"/>
                    <a:pt x="75275" y="39461"/>
                  </a:cubicBezTo>
                  <a:cubicBezTo>
                    <a:pt x="69637" y="40284"/>
                    <a:pt x="64332" y="42273"/>
                    <a:pt x="58867" y="43268"/>
                  </a:cubicBezTo>
                  <a:cubicBezTo>
                    <a:pt x="57037" y="43600"/>
                    <a:pt x="55219" y="43772"/>
                    <a:pt x="53389" y="43772"/>
                  </a:cubicBezTo>
                  <a:cubicBezTo>
                    <a:pt x="49410" y="43772"/>
                    <a:pt x="45603" y="42936"/>
                    <a:pt x="42778" y="40615"/>
                  </a:cubicBezTo>
                  <a:cubicBezTo>
                    <a:pt x="38971" y="37803"/>
                    <a:pt x="38308" y="32988"/>
                    <a:pt x="34328" y="30176"/>
                  </a:cubicBezTo>
                  <a:cubicBezTo>
                    <a:pt x="29845" y="26860"/>
                    <a:pt x="22881" y="27351"/>
                    <a:pt x="17416" y="25361"/>
                  </a:cubicBezTo>
                  <a:cubicBezTo>
                    <a:pt x="10453" y="22709"/>
                    <a:pt x="6633" y="15917"/>
                    <a:pt x="1" y="13424"/>
                  </a:cubicBezTo>
                  <a:lnTo>
                    <a:pt x="1" y="64995"/>
                  </a:lnTo>
                  <a:lnTo>
                    <a:pt x="282859" y="64995"/>
                  </a:lnTo>
                  <a:lnTo>
                    <a:pt x="2828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" name="Google Shape;261;p29"/>
          <p:cNvSpPr/>
          <p:nvPr/>
        </p:nvSpPr>
        <p:spPr>
          <a:xfrm flipH="1">
            <a:off x="8467188" y="2875625"/>
            <a:ext cx="894125" cy="2448850"/>
          </a:xfrm>
          <a:custGeom>
            <a:avLst/>
            <a:gdLst/>
            <a:ahLst/>
            <a:cxnLst/>
            <a:rect l="l" t="t" r="r" b="b"/>
            <a:pathLst>
              <a:path w="35765" h="97954" extrusionOk="0">
                <a:moveTo>
                  <a:pt x="18693" y="0"/>
                </a:moveTo>
                <a:cubicBezTo>
                  <a:pt x="18693" y="48"/>
                  <a:pt x="18693" y="48"/>
                  <a:pt x="18645" y="48"/>
                </a:cubicBezTo>
                <a:cubicBezTo>
                  <a:pt x="18601" y="141"/>
                  <a:pt x="18553" y="233"/>
                  <a:pt x="18460" y="326"/>
                </a:cubicBezTo>
                <a:cubicBezTo>
                  <a:pt x="18368" y="463"/>
                  <a:pt x="18323" y="555"/>
                  <a:pt x="18231" y="648"/>
                </a:cubicBezTo>
                <a:cubicBezTo>
                  <a:pt x="18183" y="696"/>
                  <a:pt x="18183" y="740"/>
                  <a:pt x="18138" y="788"/>
                </a:cubicBezTo>
                <a:cubicBezTo>
                  <a:pt x="18090" y="881"/>
                  <a:pt x="17998" y="974"/>
                  <a:pt x="17953" y="1066"/>
                </a:cubicBezTo>
                <a:cubicBezTo>
                  <a:pt x="17905" y="1159"/>
                  <a:pt x="17861" y="1203"/>
                  <a:pt x="17861" y="1251"/>
                </a:cubicBezTo>
                <a:cubicBezTo>
                  <a:pt x="17812" y="1344"/>
                  <a:pt x="17720" y="1436"/>
                  <a:pt x="17676" y="1529"/>
                </a:cubicBezTo>
                <a:cubicBezTo>
                  <a:pt x="17627" y="1573"/>
                  <a:pt x="17627" y="1666"/>
                  <a:pt x="17583" y="1714"/>
                </a:cubicBezTo>
                <a:lnTo>
                  <a:pt x="17442" y="1991"/>
                </a:lnTo>
                <a:cubicBezTo>
                  <a:pt x="17398" y="2084"/>
                  <a:pt x="17350" y="2128"/>
                  <a:pt x="17305" y="2221"/>
                </a:cubicBezTo>
                <a:cubicBezTo>
                  <a:pt x="17257" y="2313"/>
                  <a:pt x="17213" y="2406"/>
                  <a:pt x="17213" y="2499"/>
                </a:cubicBezTo>
                <a:cubicBezTo>
                  <a:pt x="17165" y="2547"/>
                  <a:pt x="17120" y="2639"/>
                  <a:pt x="17072" y="2684"/>
                </a:cubicBezTo>
                <a:cubicBezTo>
                  <a:pt x="17072" y="2776"/>
                  <a:pt x="17028" y="2869"/>
                  <a:pt x="16980" y="2961"/>
                </a:cubicBezTo>
                <a:cubicBezTo>
                  <a:pt x="16935" y="3054"/>
                  <a:pt x="16935" y="3102"/>
                  <a:pt x="16887" y="3194"/>
                </a:cubicBezTo>
                <a:cubicBezTo>
                  <a:pt x="16843" y="3287"/>
                  <a:pt x="16795" y="3379"/>
                  <a:pt x="16795" y="3472"/>
                </a:cubicBezTo>
                <a:cubicBezTo>
                  <a:pt x="16750" y="3565"/>
                  <a:pt x="16702" y="3657"/>
                  <a:pt x="16702" y="3702"/>
                </a:cubicBezTo>
                <a:cubicBezTo>
                  <a:pt x="16658" y="3794"/>
                  <a:pt x="16658" y="3887"/>
                  <a:pt x="16609" y="3979"/>
                </a:cubicBezTo>
                <a:cubicBezTo>
                  <a:pt x="16565" y="4072"/>
                  <a:pt x="16565" y="4164"/>
                  <a:pt x="16517" y="4257"/>
                </a:cubicBezTo>
                <a:cubicBezTo>
                  <a:pt x="16517" y="4349"/>
                  <a:pt x="16473" y="4442"/>
                  <a:pt x="16473" y="4490"/>
                </a:cubicBezTo>
                <a:cubicBezTo>
                  <a:pt x="16424" y="4582"/>
                  <a:pt x="16424" y="4675"/>
                  <a:pt x="16380" y="4768"/>
                </a:cubicBezTo>
                <a:cubicBezTo>
                  <a:pt x="16380" y="4860"/>
                  <a:pt x="16332" y="4953"/>
                  <a:pt x="16332" y="5045"/>
                </a:cubicBezTo>
                <a:cubicBezTo>
                  <a:pt x="16287" y="5138"/>
                  <a:pt x="16287" y="5230"/>
                  <a:pt x="16287" y="5323"/>
                </a:cubicBezTo>
                <a:cubicBezTo>
                  <a:pt x="16239" y="5415"/>
                  <a:pt x="16239" y="5508"/>
                  <a:pt x="16239" y="5600"/>
                </a:cubicBezTo>
                <a:cubicBezTo>
                  <a:pt x="16195" y="5693"/>
                  <a:pt x="16195" y="5785"/>
                  <a:pt x="16195" y="5878"/>
                </a:cubicBezTo>
                <a:cubicBezTo>
                  <a:pt x="16147" y="5971"/>
                  <a:pt x="16147" y="6063"/>
                  <a:pt x="16147" y="6156"/>
                </a:cubicBezTo>
                <a:cubicBezTo>
                  <a:pt x="16147" y="6248"/>
                  <a:pt x="16102" y="6341"/>
                  <a:pt x="16102" y="6433"/>
                </a:cubicBezTo>
                <a:lnTo>
                  <a:pt x="16102" y="6711"/>
                </a:lnTo>
                <a:cubicBezTo>
                  <a:pt x="16054" y="6803"/>
                  <a:pt x="16054" y="6896"/>
                  <a:pt x="16054" y="6988"/>
                </a:cubicBezTo>
                <a:lnTo>
                  <a:pt x="16054" y="7266"/>
                </a:lnTo>
                <a:lnTo>
                  <a:pt x="16054" y="7588"/>
                </a:lnTo>
                <a:lnTo>
                  <a:pt x="16054" y="7821"/>
                </a:lnTo>
                <a:lnTo>
                  <a:pt x="16054" y="8284"/>
                </a:lnTo>
                <a:lnTo>
                  <a:pt x="16054" y="8421"/>
                </a:lnTo>
                <a:cubicBezTo>
                  <a:pt x="16147" y="9857"/>
                  <a:pt x="16473" y="11197"/>
                  <a:pt x="17028" y="12448"/>
                </a:cubicBezTo>
                <a:cubicBezTo>
                  <a:pt x="17535" y="13744"/>
                  <a:pt x="18323" y="14899"/>
                  <a:pt x="19249" y="15917"/>
                </a:cubicBezTo>
                <a:cubicBezTo>
                  <a:pt x="18323" y="16612"/>
                  <a:pt x="16750" y="17908"/>
                  <a:pt x="14899" y="19803"/>
                </a:cubicBezTo>
                <a:cubicBezTo>
                  <a:pt x="14481" y="20266"/>
                  <a:pt x="14018" y="20777"/>
                  <a:pt x="13556" y="21284"/>
                </a:cubicBezTo>
                <a:lnTo>
                  <a:pt x="12864" y="22117"/>
                </a:lnTo>
                <a:cubicBezTo>
                  <a:pt x="12723" y="22302"/>
                  <a:pt x="12538" y="22442"/>
                  <a:pt x="12401" y="22627"/>
                </a:cubicBezTo>
                <a:cubicBezTo>
                  <a:pt x="12260" y="22857"/>
                  <a:pt x="12075" y="23042"/>
                  <a:pt x="11938" y="23275"/>
                </a:cubicBezTo>
                <a:cubicBezTo>
                  <a:pt x="10507" y="25027"/>
                  <a:pt x="8988" y="27238"/>
                  <a:pt x="7512" y="29770"/>
                </a:cubicBezTo>
                <a:lnTo>
                  <a:pt x="7512" y="29770"/>
                </a:lnTo>
                <a:cubicBezTo>
                  <a:pt x="7560" y="29562"/>
                  <a:pt x="7638" y="29357"/>
                  <a:pt x="7681" y="29149"/>
                </a:cubicBezTo>
                <a:cubicBezTo>
                  <a:pt x="8374" y="26792"/>
                  <a:pt x="8329" y="24201"/>
                  <a:pt x="7448" y="21746"/>
                </a:cubicBezTo>
                <a:cubicBezTo>
                  <a:pt x="6430" y="18785"/>
                  <a:pt x="4350" y="16427"/>
                  <a:pt x="1803" y="15039"/>
                </a:cubicBezTo>
                <a:cubicBezTo>
                  <a:pt x="1803" y="15039"/>
                  <a:pt x="1759" y="15084"/>
                  <a:pt x="1759" y="15132"/>
                </a:cubicBezTo>
                <a:cubicBezTo>
                  <a:pt x="693" y="17815"/>
                  <a:pt x="508" y="20869"/>
                  <a:pt x="1574" y="23830"/>
                </a:cubicBezTo>
                <a:cubicBezTo>
                  <a:pt x="2544" y="26607"/>
                  <a:pt x="4443" y="28827"/>
                  <a:pt x="6756" y="30260"/>
                </a:cubicBezTo>
                <a:cubicBezTo>
                  <a:pt x="6893" y="30352"/>
                  <a:pt x="6986" y="30401"/>
                  <a:pt x="7126" y="30493"/>
                </a:cubicBezTo>
                <a:cubicBezTo>
                  <a:pt x="7078" y="30538"/>
                  <a:pt x="7078" y="30586"/>
                  <a:pt x="7034" y="30678"/>
                </a:cubicBezTo>
                <a:cubicBezTo>
                  <a:pt x="6478" y="31696"/>
                  <a:pt x="5923" y="32758"/>
                  <a:pt x="5412" y="33917"/>
                </a:cubicBezTo>
                <a:cubicBezTo>
                  <a:pt x="1988" y="41413"/>
                  <a:pt x="278" y="49741"/>
                  <a:pt x="278" y="58717"/>
                </a:cubicBezTo>
                <a:cubicBezTo>
                  <a:pt x="278" y="75789"/>
                  <a:pt x="6245" y="89995"/>
                  <a:pt x="9347" y="97953"/>
                </a:cubicBezTo>
                <a:lnTo>
                  <a:pt x="9069" y="94900"/>
                </a:lnTo>
                <a:cubicBezTo>
                  <a:pt x="1" y="72690"/>
                  <a:pt x="1" y="55893"/>
                  <a:pt x="2821" y="44004"/>
                </a:cubicBezTo>
                <a:lnTo>
                  <a:pt x="2821" y="44004"/>
                </a:lnTo>
                <a:cubicBezTo>
                  <a:pt x="4562" y="44906"/>
                  <a:pt x="6483" y="45405"/>
                  <a:pt x="8490" y="45405"/>
                </a:cubicBezTo>
                <a:cubicBezTo>
                  <a:pt x="9363" y="45405"/>
                  <a:pt x="10252" y="45311"/>
                  <a:pt x="11150" y="45114"/>
                </a:cubicBezTo>
                <a:cubicBezTo>
                  <a:pt x="14203" y="44466"/>
                  <a:pt x="16795" y="42708"/>
                  <a:pt x="18508" y="40347"/>
                </a:cubicBezTo>
                <a:cubicBezTo>
                  <a:pt x="16674" y="39315"/>
                  <a:pt x="14577" y="38738"/>
                  <a:pt x="12390" y="38738"/>
                </a:cubicBezTo>
                <a:cubicBezTo>
                  <a:pt x="11540" y="38738"/>
                  <a:pt x="10677" y="38825"/>
                  <a:pt x="9810" y="39007"/>
                </a:cubicBezTo>
                <a:cubicBezTo>
                  <a:pt x="7078" y="39606"/>
                  <a:pt x="4765" y="41042"/>
                  <a:pt x="3099" y="42986"/>
                </a:cubicBezTo>
                <a:cubicBezTo>
                  <a:pt x="3932" y="39699"/>
                  <a:pt x="4998" y="36830"/>
                  <a:pt x="6153" y="34332"/>
                </a:cubicBezTo>
                <a:cubicBezTo>
                  <a:pt x="6663" y="33177"/>
                  <a:pt x="7219" y="32018"/>
                  <a:pt x="7818" y="31000"/>
                </a:cubicBezTo>
                <a:cubicBezTo>
                  <a:pt x="9810" y="32944"/>
                  <a:pt x="12445" y="34287"/>
                  <a:pt x="15455" y="34565"/>
                </a:cubicBezTo>
                <a:cubicBezTo>
                  <a:pt x="15824" y="34597"/>
                  <a:pt x="16192" y="34613"/>
                  <a:pt x="16557" y="34613"/>
                </a:cubicBezTo>
                <a:cubicBezTo>
                  <a:pt x="19298" y="34613"/>
                  <a:pt x="21878" y="33710"/>
                  <a:pt x="23920" y="32159"/>
                </a:cubicBezTo>
                <a:cubicBezTo>
                  <a:pt x="21932" y="30030"/>
                  <a:pt x="19156" y="28594"/>
                  <a:pt x="16010" y="28317"/>
                </a:cubicBezTo>
                <a:cubicBezTo>
                  <a:pt x="15664" y="28289"/>
                  <a:pt x="15322" y="28275"/>
                  <a:pt x="14982" y="28275"/>
                </a:cubicBezTo>
                <a:cubicBezTo>
                  <a:pt x="12502" y="28275"/>
                  <a:pt x="10190" y="29000"/>
                  <a:pt x="8237" y="30260"/>
                </a:cubicBezTo>
                <a:cubicBezTo>
                  <a:pt x="9532" y="27902"/>
                  <a:pt x="10965" y="25866"/>
                  <a:pt x="12308" y="24152"/>
                </a:cubicBezTo>
                <a:cubicBezTo>
                  <a:pt x="12353" y="24060"/>
                  <a:pt x="12401" y="24015"/>
                  <a:pt x="12445" y="23967"/>
                </a:cubicBezTo>
                <a:cubicBezTo>
                  <a:pt x="12445" y="23923"/>
                  <a:pt x="12493" y="23923"/>
                  <a:pt x="12493" y="23923"/>
                </a:cubicBezTo>
                <a:lnTo>
                  <a:pt x="12493" y="23875"/>
                </a:lnTo>
                <a:cubicBezTo>
                  <a:pt x="13881" y="25170"/>
                  <a:pt x="15684" y="26003"/>
                  <a:pt x="17720" y="26096"/>
                </a:cubicBezTo>
                <a:cubicBezTo>
                  <a:pt x="17847" y="26101"/>
                  <a:pt x="17973" y="26104"/>
                  <a:pt x="18098" y="26104"/>
                </a:cubicBezTo>
                <a:cubicBezTo>
                  <a:pt x="20078" y="26104"/>
                  <a:pt x="21883" y="25424"/>
                  <a:pt x="23320" y="24293"/>
                </a:cubicBezTo>
                <a:cubicBezTo>
                  <a:pt x="21932" y="22905"/>
                  <a:pt x="20033" y="22024"/>
                  <a:pt x="17953" y="21932"/>
                </a:cubicBezTo>
                <a:cubicBezTo>
                  <a:pt x="17809" y="21924"/>
                  <a:pt x="17667" y="21921"/>
                  <a:pt x="17525" y="21921"/>
                </a:cubicBezTo>
                <a:cubicBezTo>
                  <a:pt x="15838" y="21921"/>
                  <a:pt x="14281" y="22422"/>
                  <a:pt x="13000" y="23275"/>
                </a:cubicBezTo>
                <a:cubicBezTo>
                  <a:pt x="15917" y="19711"/>
                  <a:pt x="18553" y="17538"/>
                  <a:pt x="19804" y="16564"/>
                </a:cubicBezTo>
                <a:cubicBezTo>
                  <a:pt x="21562" y="18833"/>
                  <a:pt x="24061" y="20543"/>
                  <a:pt x="27066" y="21147"/>
                </a:cubicBezTo>
                <a:cubicBezTo>
                  <a:pt x="27929" y="21327"/>
                  <a:pt x="28788" y="21414"/>
                  <a:pt x="29634" y="21414"/>
                </a:cubicBezTo>
                <a:cubicBezTo>
                  <a:pt x="31827" y="21414"/>
                  <a:pt x="33929" y="20827"/>
                  <a:pt x="35765" y="19759"/>
                </a:cubicBezTo>
                <a:cubicBezTo>
                  <a:pt x="34007" y="17445"/>
                  <a:pt x="31464" y="15687"/>
                  <a:pt x="28362" y="15039"/>
                </a:cubicBezTo>
                <a:cubicBezTo>
                  <a:pt x="27577" y="14854"/>
                  <a:pt x="26789" y="14806"/>
                  <a:pt x="26004" y="14762"/>
                </a:cubicBezTo>
                <a:cubicBezTo>
                  <a:pt x="26696" y="14392"/>
                  <a:pt x="27344" y="13929"/>
                  <a:pt x="27947" y="13418"/>
                </a:cubicBezTo>
                <a:cubicBezTo>
                  <a:pt x="30305" y="11338"/>
                  <a:pt x="31741" y="8562"/>
                  <a:pt x="32111" y="5645"/>
                </a:cubicBezTo>
                <a:cubicBezTo>
                  <a:pt x="29195" y="5645"/>
                  <a:pt x="26233" y="6618"/>
                  <a:pt x="23827" y="8699"/>
                </a:cubicBezTo>
                <a:cubicBezTo>
                  <a:pt x="23228" y="9209"/>
                  <a:pt x="22717" y="9765"/>
                  <a:pt x="22254" y="10364"/>
                </a:cubicBezTo>
                <a:cubicBezTo>
                  <a:pt x="22347" y="9624"/>
                  <a:pt x="22347" y="8839"/>
                  <a:pt x="22302" y="8051"/>
                </a:cubicBezTo>
                <a:cubicBezTo>
                  <a:pt x="22302" y="7636"/>
                  <a:pt x="22254" y="7266"/>
                  <a:pt x="22210" y="6848"/>
                </a:cubicBezTo>
                <a:cubicBezTo>
                  <a:pt x="21884" y="4997"/>
                  <a:pt x="21192" y="3287"/>
                  <a:pt x="20174" y="1806"/>
                </a:cubicBezTo>
                <a:cubicBezTo>
                  <a:pt x="19756" y="1159"/>
                  <a:pt x="19249" y="555"/>
                  <a:pt x="186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9"/>
          <p:cNvSpPr txBox="1">
            <a:spLocks noGrp="1"/>
          </p:cNvSpPr>
          <p:nvPr>
            <p:ph type="body" idx="1"/>
          </p:nvPr>
        </p:nvSpPr>
        <p:spPr>
          <a:xfrm>
            <a:off x="713225" y="1397937"/>
            <a:ext cx="45255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Slab Light"/>
              <a:buChar char="●"/>
              <a:defRPr sz="14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Font typeface="Roboto Slab Light"/>
              <a:buChar char="○"/>
              <a:defRPr sz="1200"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Slab Light"/>
              <a:buChar char="■"/>
              <a:defRPr sz="1200"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Slab Light"/>
              <a:buChar char="●"/>
              <a:defRPr sz="1200"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Slab Light"/>
              <a:buChar char="○"/>
              <a:defRPr sz="1200"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Slab Light"/>
              <a:buChar char="■"/>
              <a:defRPr sz="1200"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Slab Light"/>
              <a:buChar char="●"/>
              <a:defRPr sz="1200"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Slab Light"/>
              <a:buChar char="○"/>
              <a:defRPr sz="1200"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Font typeface="Roboto Slab Light"/>
              <a:buChar char="■"/>
              <a:defRPr sz="1200"/>
            </a:lvl9pPr>
          </a:lstStyle>
          <a:p>
            <a:endParaRPr/>
          </a:p>
        </p:txBody>
      </p:sp>
      <p:sp>
        <p:nvSpPr>
          <p:cNvPr id="263" name="Google Shape;263;p29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29"/>
          <p:cNvSpPr/>
          <p:nvPr/>
        </p:nvSpPr>
        <p:spPr>
          <a:xfrm>
            <a:off x="-219612" y="2875625"/>
            <a:ext cx="894125" cy="2448850"/>
          </a:xfrm>
          <a:custGeom>
            <a:avLst/>
            <a:gdLst/>
            <a:ahLst/>
            <a:cxnLst/>
            <a:rect l="l" t="t" r="r" b="b"/>
            <a:pathLst>
              <a:path w="35765" h="97954" extrusionOk="0">
                <a:moveTo>
                  <a:pt x="18693" y="0"/>
                </a:moveTo>
                <a:cubicBezTo>
                  <a:pt x="18693" y="48"/>
                  <a:pt x="18693" y="48"/>
                  <a:pt x="18645" y="48"/>
                </a:cubicBezTo>
                <a:cubicBezTo>
                  <a:pt x="18601" y="141"/>
                  <a:pt x="18553" y="233"/>
                  <a:pt x="18460" y="326"/>
                </a:cubicBezTo>
                <a:cubicBezTo>
                  <a:pt x="18368" y="463"/>
                  <a:pt x="18323" y="555"/>
                  <a:pt x="18231" y="648"/>
                </a:cubicBezTo>
                <a:cubicBezTo>
                  <a:pt x="18183" y="696"/>
                  <a:pt x="18183" y="740"/>
                  <a:pt x="18138" y="788"/>
                </a:cubicBezTo>
                <a:cubicBezTo>
                  <a:pt x="18090" y="881"/>
                  <a:pt x="17998" y="974"/>
                  <a:pt x="17953" y="1066"/>
                </a:cubicBezTo>
                <a:cubicBezTo>
                  <a:pt x="17905" y="1159"/>
                  <a:pt x="17861" y="1203"/>
                  <a:pt x="17861" y="1251"/>
                </a:cubicBezTo>
                <a:cubicBezTo>
                  <a:pt x="17812" y="1344"/>
                  <a:pt x="17720" y="1436"/>
                  <a:pt x="17676" y="1529"/>
                </a:cubicBezTo>
                <a:cubicBezTo>
                  <a:pt x="17627" y="1573"/>
                  <a:pt x="17627" y="1666"/>
                  <a:pt x="17583" y="1714"/>
                </a:cubicBezTo>
                <a:lnTo>
                  <a:pt x="17442" y="1991"/>
                </a:lnTo>
                <a:cubicBezTo>
                  <a:pt x="17398" y="2084"/>
                  <a:pt x="17350" y="2128"/>
                  <a:pt x="17305" y="2221"/>
                </a:cubicBezTo>
                <a:cubicBezTo>
                  <a:pt x="17257" y="2313"/>
                  <a:pt x="17213" y="2406"/>
                  <a:pt x="17213" y="2499"/>
                </a:cubicBezTo>
                <a:cubicBezTo>
                  <a:pt x="17165" y="2547"/>
                  <a:pt x="17120" y="2639"/>
                  <a:pt x="17072" y="2684"/>
                </a:cubicBezTo>
                <a:cubicBezTo>
                  <a:pt x="17072" y="2776"/>
                  <a:pt x="17028" y="2869"/>
                  <a:pt x="16980" y="2961"/>
                </a:cubicBezTo>
                <a:cubicBezTo>
                  <a:pt x="16935" y="3054"/>
                  <a:pt x="16935" y="3102"/>
                  <a:pt x="16887" y="3194"/>
                </a:cubicBezTo>
                <a:cubicBezTo>
                  <a:pt x="16843" y="3287"/>
                  <a:pt x="16795" y="3379"/>
                  <a:pt x="16795" y="3472"/>
                </a:cubicBezTo>
                <a:cubicBezTo>
                  <a:pt x="16750" y="3565"/>
                  <a:pt x="16702" y="3657"/>
                  <a:pt x="16702" y="3702"/>
                </a:cubicBezTo>
                <a:cubicBezTo>
                  <a:pt x="16658" y="3794"/>
                  <a:pt x="16658" y="3887"/>
                  <a:pt x="16609" y="3979"/>
                </a:cubicBezTo>
                <a:cubicBezTo>
                  <a:pt x="16565" y="4072"/>
                  <a:pt x="16565" y="4164"/>
                  <a:pt x="16517" y="4257"/>
                </a:cubicBezTo>
                <a:cubicBezTo>
                  <a:pt x="16517" y="4349"/>
                  <a:pt x="16473" y="4442"/>
                  <a:pt x="16473" y="4490"/>
                </a:cubicBezTo>
                <a:cubicBezTo>
                  <a:pt x="16424" y="4582"/>
                  <a:pt x="16424" y="4675"/>
                  <a:pt x="16380" y="4768"/>
                </a:cubicBezTo>
                <a:cubicBezTo>
                  <a:pt x="16380" y="4860"/>
                  <a:pt x="16332" y="4953"/>
                  <a:pt x="16332" y="5045"/>
                </a:cubicBezTo>
                <a:cubicBezTo>
                  <a:pt x="16287" y="5138"/>
                  <a:pt x="16287" y="5230"/>
                  <a:pt x="16287" y="5323"/>
                </a:cubicBezTo>
                <a:cubicBezTo>
                  <a:pt x="16239" y="5415"/>
                  <a:pt x="16239" y="5508"/>
                  <a:pt x="16239" y="5600"/>
                </a:cubicBezTo>
                <a:cubicBezTo>
                  <a:pt x="16195" y="5693"/>
                  <a:pt x="16195" y="5785"/>
                  <a:pt x="16195" y="5878"/>
                </a:cubicBezTo>
                <a:cubicBezTo>
                  <a:pt x="16147" y="5971"/>
                  <a:pt x="16147" y="6063"/>
                  <a:pt x="16147" y="6156"/>
                </a:cubicBezTo>
                <a:cubicBezTo>
                  <a:pt x="16147" y="6248"/>
                  <a:pt x="16102" y="6341"/>
                  <a:pt x="16102" y="6433"/>
                </a:cubicBezTo>
                <a:lnTo>
                  <a:pt x="16102" y="6711"/>
                </a:lnTo>
                <a:cubicBezTo>
                  <a:pt x="16054" y="6803"/>
                  <a:pt x="16054" y="6896"/>
                  <a:pt x="16054" y="6988"/>
                </a:cubicBezTo>
                <a:lnTo>
                  <a:pt x="16054" y="7266"/>
                </a:lnTo>
                <a:lnTo>
                  <a:pt x="16054" y="7588"/>
                </a:lnTo>
                <a:lnTo>
                  <a:pt x="16054" y="7821"/>
                </a:lnTo>
                <a:lnTo>
                  <a:pt x="16054" y="8284"/>
                </a:lnTo>
                <a:lnTo>
                  <a:pt x="16054" y="8421"/>
                </a:lnTo>
                <a:cubicBezTo>
                  <a:pt x="16147" y="9857"/>
                  <a:pt x="16473" y="11197"/>
                  <a:pt x="17028" y="12448"/>
                </a:cubicBezTo>
                <a:cubicBezTo>
                  <a:pt x="17535" y="13744"/>
                  <a:pt x="18323" y="14899"/>
                  <a:pt x="19249" y="15917"/>
                </a:cubicBezTo>
                <a:cubicBezTo>
                  <a:pt x="18323" y="16612"/>
                  <a:pt x="16750" y="17908"/>
                  <a:pt x="14899" y="19803"/>
                </a:cubicBezTo>
                <a:cubicBezTo>
                  <a:pt x="14481" y="20266"/>
                  <a:pt x="14018" y="20777"/>
                  <a:pt x="13556" y="21284"/>
                </a:cubicBezTo>
                <a:lnTo>
                  <a:pt x="12864" y="22117"/>
                </a:lnTo>
                <a:cubicBezTo>
                  <a:pt x="12723" y="22302"/>
                  <a:pt x="12538" y="22442"/>
                  <a:pt x="12401" y="22627"/>
                </a:cubicBezTo>
                <a:cubicBezTo>
                  <a:pt x="12260" y="22857"/>
                  <a:pt x="12075" y="23042"/>
                  <a:pt x="11938" y="23275"/>
                </a:cubicBezTo>
                <a:cubicBezTo>
                  <a:pt x="10507" y="25027"/>
                  <a:pt x="8988" y="27238"/>
                  <a:pt x="7512" y="29770"/>
                </a:cubicBezTo>
                <a:lnTo>
                  <a:pt x="7512" y="29770"/>
                </a:lnTo>
                <a:cubicBezTo>
                  <a:pt x="7560" y="29562"/>
                  <a:pt x="7638" y="29357"/>
                  <a:pt x="7681" y="29149"/>
                </a:cubicBezTo>
                <a:cubicBezTo>
                  <a:pt x="8374" y="26792"/>
                  <a:pt x="8329" y="24201"/>
                  <a:pt x="7448" y="21746"/>
                </a:cubicBezTo>
                <a:cubicBezTo>
                  <a:pt x="6430" y="18785"/>
                  <a:pt x="4350" y="16427"/>
                  <a:pt x="1803" y="15039"/>
                </a:cubicBezTo>
                <a:cubicBezTo>
                  <a:pt x="1803" y="15039"/>
                  <a:pt x="1759" y="15084"/>
                  <a:pt x="1759" y="15132"/>
                </a:cubicBezTo>
                <a:cubicBezTo>
                  <a:pt x="693" y="17815"/>
                  <a:pt x="508" y="20869"/>
                  <a:pt x="1574" y="23830"/>
                </a:cubicBezTo>
                <a:cubicBezTo>
                  <a:pt x="2544" y="26607"/>
                  <a:pt x="4443" y="28827"/>
                  <a:pt x="6756" y="30260"/>
                </a:cubicBezTo>
                <a:cubicBezTo>
                  <a:pt x="6893" y="30352"/>
                  <a:pt x="6986" y="30401"/>
                  <a:pt x="7126" y="30493"/>
                </a:cubicBezTo>
                <a:cubicBezTo>
                  <a:pt x="7078" y="30538"/>
                  <a:pt x="7078" y="30586"/>
                  <a:pt x="7034" y="30678"/>
                </a:cubicBezTo>
                <a:cubicBezTo>
                  <a:pt x="6478" y="31696"/>
                  <a:pt x="5923" y="32758"/>
                  <a:pt x="5412" y="33917"/>
                </a:cubicBezTo>
                <a:cubicBezTo>
                  <a:pt x="1988" y="41413"/>
                  <a:pt x="278" y="49741"/>
                  <a:pt x="278" y="58717"/>
                </a:cubicBezTo>
                <a:cubicBezTo>
                  <a:pt x="278" y="75789"/>
                  <a:pt x="6245" y="89995"/>
                  <a:pt x="9347" y="97953"/>
                </a:cubicBezTo>
                <a:lnTo>
                  <a:pt x="9069" y="94900"/>
                </a:lnTo>
                <a:cubicBezTo>
                  <a:pt x="1" y="72690"/>
                  <a:pt x="1" y="55893"/>
                  <a:pt x="2821" y="44004"/>
                </a:cubicBezTo>
                <a:lnTo>
                  <a:pt x="2821" y="44004"/>
                </a:lnTo>
                <a:cubicBezTo>
                  <a:pt x="4562" y="44906"/>
                  <a:pt x="6483" y="45405"/>
                  <a:pt x="8490" y="45405"/>
                </a:cubicBezTo>
                <a:cubicBezTo>
                  <a:pt x="9363" y="45405"/>
                  <a:pt x="10252" y="45311"/>
                  <a:pt x="11150" y="45114"/>
                </a:cubicBezTo>
                <a:cubicBezTo>
                  <a:pt x="14203" y="44466"/>
                  <a:pt x="16795" y="42708"/>
                  <a:pt x="18508" y="40347"/>
                </a:cubicBezTo>
                <a:cubicBezTo>
                  <a:pt x="16674" y="39315"/>
                  <a:pt x="14577" y="38738"/>
                  <a:pt x="12390" y="38738"/>
                </a:cubicBezTo>
                <a:cubicBezTo>
                  <a:pt x="11540" y="38738"/>
                  <a:pt x="10677" y="38825"/>
                  <a:pt x="9810" y="39007"/>
                </a:cubicBezTo>
                <a:cubicBezTo>
                  <a:pt x="7078" y="39606"/>
                  <a:pt x="4765" y="41042"/>
                  <a:pt x="3099" y="42986"/>
                </a:cubicBezTo>
                <a:cubicBezTo>
                  <a:pt x="3932" y="39699"/>
                  <a:pt x="4998" y="36830"/>
                  <a:pt x="6153" y="34332"/>
                </a:cubicBezTo>
                <a:cubicBezTo>
                  <a:pt x="6663" y="33177"/>
                  <a:pt x="7219" y="32018"/>
                  <a:pt x="7818" y="31000"/>
                </a:cubicBezTo>
                <a:cubicBezTo>
                  <a:pt x="9810" y="32944"/>
                  <a:pt x="12445" y="34287"/>
                  <a:pt x="15455" y="34565"/>
                </a:cubicBezTo>
                <a:cubicBezTo>
                  <a:pt x="15824" y="34597"/>
                  <a:pt x="16192" y="34613"/>
                  <a:pt x="16557" y="34613"/>
                </a:cubicBezTo>
                <a:cubicBezTo>
                  <a:pt x="19298" y="34613"/>
                  <a:pt x="21878" y="33710"/>
                  <a:pt x="23920" y="32159"/>
                </a:cubicBezTo>
                <a:cubicBezTo>
                  <a:pt x="21932" y="30030"/>
                  <a:pt x="19156" y="28594"/>
                  <a:pt x="16010" y="28317"/>
                </a:cubicBezTo>
                <a:cubicBezTo>
                  <a:pt x="15664" y="28289"/>
                  <a:pt x="15322" y="28275"/>
                  <a:pt x="14982" y="28275"/>
                </a:cubicBezTo>
                <a:cubicBezTo>
                  <a:pt x="12502" y="28275"/>
                  <a:pt x="10190" y="29000"/>
                  <a:pt x="8237" y="30260"/>
                </a:cubicBezTo>
                <a:cubicBezTo>
                  <a:pt x="9532" y="27902"/>
                  <a:pt x="10965" y="25866"/>
                  <a:pt x="12308" y="24152"/>
                </a:cubicBezTo>
                <a:cubicBezTo>
                  <a:pt x="12353" y="24060"/>
                  <a:pt x="12401" y="24015"/>
                  <a:pt x="12445" y="23967"/>
                </a:cubicBezTo>
                <a:cubicBezTo>
                  <a:pt x="12445" y="23923"/>
                  <a:pt x="12493" y="23923"/>
                  <a:pt x="12493" y="23923"/>
                </a:cubicBezTo>
                <a:lnTo>
                  <a:pt x="12493" y="23875"/>
                </a:lnTo>
                <a:cubicBezTo>
                  <a:pt x="13881" y="25170"/>
                  <a:pt x="15684" y="26003"/>
                  <a:pt x="17720" y="26096"/>
                </a:cubicBezTo>
                <a:cubicBezTo>
                  <a:pt x="17847" y="26101"/>
                  <a:pt x="17973" y="26104"/>
                  <a:pt x="18098" y="26104"/>
                </a:cubicBezTo>
                <a:cubicBezTo>
                  <a:pt x="20078" y="26104"/>
                  <a:pt x="21883" y="25424"/>
                  <a:pt x="23320" y="24293"/>
                </a:cubicBezTo>
                <a:cubicBezTo>
                  <a:pt x="21932" y="22905"/>
                  <a:pt x="20033" y="22024"/>
                  <a:pt x="17953" y="21932"/>
                </a:cubicBezTo>
                <a:cubicBezTo>
                  <a:pt x="17809" y="21924"/>
                  <a:pt x="17667" y="21921"/>
                  <a:pt x="17525" y="21921"/>
                </a:cubicBezTo>
                <a:cubicBezTo>
                  <a:pt x="15838" y="21921"/>
                  <a:pt x="14281" y="22422"/>
                  <a:pt x="13000" y="23275"/>
                </a:cubicBezTo>
                <a:cubicBezTo>
                  <a:pt x="15917" y="19711"/>
                  <a:pt x="18553" y="17538"/>
                  <a:pt x="19804" y="16564"/>
                </a:cubicBezTo>
                <a:cubicBezTo>
                  <a:pt x="21562" y="18833"/>
                  <a:pt x="24061" y="20543"/>
                  <a:pt x="27066" y="21147"/>
                </a:cubicBezTo>
                <a:cubicBezTo>
                  <a:pt x="27929" y="21327"/>
                  <a:pt x="28788" y="21414"/>
                  <a:pt x="29634" y="21414"/>
                </a:cubicBezTo>
                <a:cubicBezTo>
                  <a:pt x="31827" y="21414"/>
                  <a:pt x="33929" y="20827"/>
                  <a:pt x="35765" y="19759"/>
                </a:cubicBezTo>
                <a:cubicBezTo>
                  <a:pt x="34007" y="17445"/>
                  <a:pt x="31464" y="15687"/>
                  <a:pt x="28362" y="15039"/>
                </a:cubicBezTo>
                <a:cubicBezTo>
                  <a:pt x="27577" y="14854"/>
                  <a:pt x="26789" y="14806"/>
                  <a:pt x="26004" y="14762"/>
                </a:cubicBezTo>
                <a:cubicBezTo>
                  <a:pt x="26696" y="14392"/>
                  <a:pt x="27344" y="13929"/>
                  <a:pt x="27947" y="13418"/>
                </a:cubicBezTo>
                <a:cubicBezTo>
                  <a:pt x="30305" y="11338"/>
                  <a:pt x="31741" y="8562"/>
                  <a:pt x="32111" y="5645"/>
                </a:cubicBezTo>
                <a:cubicBezTo>
                  <a:pt x="29195" y="5645"/>
                  <a:pt x="26233" y="6618"/>
                  <a:pt x="23827" y="8699"/>
                </a:cubicBezTo>
                <a:cubicBezTo>
                  <a:pt x="23228" y="9209"/>
                  <a:pt x="22717" y="9765"/>
                  <a:pt x="22254" y="10364"/>
                </a:cubicBezTo>
                <a:cubicBezTo>
                  <a:pt x="22347" y="9624"/>
                  <a:pt x="22347" y="8839"/>
                  <a:pt x="22302" y="8051"/>
                </a:cubicBezTo>
                <a:cubicBezTo>
                  <a:pt x="22302" y="7636"/>
                  <a:pt x="22254" y="7266"/>
                  <a:pt x="22210" y="6848"/>
                </a:cubicBezTo>
                <a:cubicBezTo>
                  <a:pt x="21884" y="4997"/>
                  <a:pt x="21192" y="3287"/>
                  <a:pt x="20174" y="1806"/>
                </a:cubicBezTo>
                <a:cubicBezTo>
                  <a:pt x="19756" y="1159"/>
                  <a:pt x="19249" y="555"/>
                  <a:pt x="186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1" y="2468066"/>
            <a:ext cx="9144157" cy="2589077"/>
          </a:xfrm>
          <a:custGeom>
            <a:avLst/>
            <a:gdLst/>
            <a:ahLst/>
            <a:cxnLst/>
            <a:rect l="l" t="t" r="r" b="b"/>
            <a:pathLst>
              <a:path w="282860" h="80089" extrusionOk="0">
                <a:moveTo>
                  <a:pt x="282859" y="0"/>
                </a:moveTo>
                <a:cubicBezTo>
                  <a:pt x="280047" y="1327"/>
                  <a:pt x="277222" y="2653"/>
                  <a:pt x="274078" y="3157"/>
                </a:cubicBezTo>
                <a:cubicBezTo>
                  <a:pt x="271253" y="3489"/>
                  <a:pt x="268441" y="3316"/>
                  <a:pt x="265788" y="3820"/>
                </a:cubicBezTo>
                <a:cubicBezTo>
                  <a:pt x="258161" y="5637"/>
                  <a:pt x="254514" y="13437"/>
                  <a:pt x="247377" y="16421"/>
                </a:cubicBezTo>
                <a:cubicBezTo>
                  <a:pt x="242403" y="18570"/>
                  <a:pt x="235944" y="18079"/>
                  <a:pt x="231792" y="21223"/>
                </a:cubicBezTo>
                <a:cubicBezTo>
                  <a:pt x="228144" y="24048"/>
                  <a:pt x="227322" y="28850"/>
                  <a:pt x="223833" y="31834"/>
                </a:cubicBezTo>
                <a:cubicBezTo>
                  <a:pt x="221353" y="33996"/>
                  <a:pt x="217705" y="34818"/>
                  <a:pt x="214058" y="34818"/>
                </a:cubicBezTo>
                <a:cubicBezTo>
                  <a:pt x="212400" y="34818"/>
                  <a:pt x="210569" y="34659"/>
                  <a:pt x="209084" y="34328"/>
                </a:cubicBezTo>
                <a:cubicBezTo>
                  <a:pt x="203778" y="33333"/>
                  <a:pt x="198963" y="31343"/>
                  <a:pt x="193830" y="30680"/>
                </a:cubicBezTo>
                <a:cubicBezTo>
                  <a:pt x="192331" y="30508"/>
                  <a:pt x="190845" y="30348"/>
                  <a:pt x="189347" y="30348"/>
                </a:cubicBezTo>
                <a:cubicBezTo>
                  <a:pt x="184041" y="30348"/>
                  <a:pt x="178735" y="31675"/>
                  <a:pt x="174265" y="34155"/>
                </a:cubicBezTo>
                <a:cubicBezTo>
                  <a:pt x="172103" y="35322"/>
                  <a:pt x="154701" y="47751"/>
                  <a:pt x="137285" y="62010"/>
                </a:cubicBezTo>
                <a:cubicBezTo>
                  <a:pt x="137285" y="62010"/>
                  <a:pt x="112255" y="43613"/>
                  <a:pt x="110425" y="42618"/>
                </a:cubicBezTo>
                <a:cubicBezTo>
                  <a:pt x="105955" y="40124"/>
                  <a:pt x="100649" y="38798"/>
                  <a:pt x="95343" y="38798"/>
                </a:cubicBezTo>
                <a:cubicBezTo>
                  <a:pt x="93845" y="38798"/>
                  <a:pt x="92518" y="38970"/>
                  <a:pt x="91033" y="39129"/>
                </a:cubicBezTo>
                <a:cubicBezTo>
                  <a:pt x="85727" y="39965"/>
                  <a:pt x="80912" y="41955"/>
                  <a:pt x="75779" y="42777"/>
                </a:cubicBezTo>
                <a:cubicBezTo>
                  <a:pt x="74121" y="43108"/>
                  <a:pt x="72463" y="43281"/>
                  <a:pt x="70632" y="43281"/>
                </a:cubicBezTo>
                <a:cubicBezTo>
                  <a:pt x="66985" y="43281"/>
                  <a:pt x="63337" y="42445"/>
                  <a:pt x="60857" y="40296"/>
                </a:cubicBezTo>
                <a:cubicBezTo>
                  <a:pt x="57368" y="37312"/>
                  <a:pt x="56705" y="32497"/>
                  <a:pt x="53057" y="29685"/>
                </a:cubicBezTo>
                <a:cubicBezTo>
                  <a:pt x="48746" y="26528"/>
                  <a:pt x="42287" y="27032"/>
                  <a:pt x="37313" y="24870"/>
                </a:cubicBezTo>
                <a:cubicBezTo>
                  <a:pt x="30177" y="21886"/>
                  <a:pt x="26701" y="14100"/>
                  <a:pt x="18902" y="12442"/>
                </a:cubicBezTo>
                <a:cubicBezTo>
                  <a:pt x="16249" y="11779"/>
                  <a:pt x="13437" y="12110"/>
                  <a:pt x="10784" y="11606"/>
                </a:cubicBezTo>
                <a:cubicBezTo>
                  <a:pt x="6805" y="11115"/>
                  <a:pt x="3317" y="9285"/>
                  <a:pt x="1" y="7468"/>
                </a:cubicBezTo>
                <a:lnTo>
                  <a:pt x="1" y="31171"/>
                </a:lnTo>
                <a:cubicBezTo>
                  <a:pt x="6633" y="33664"/>
                  <a:pt x="10453" y="40456"/>
                  <a:pt x="17416" y="43108"/>
                </a:cubicBezTo>
                <a:cubicBezTo>
                  <a:pt x="22881" y="45098"/>
                  <a:pt x="29845" y="44607"/>
                  <a:pt x="34328" y="47923"/>
                </a:cubicBezTo>
                <a:cubicBezTo>
                  <a:pt x="38308" y="50735"/>
                  <a:pt x="38971" y="55550"/>
                  <a:pt x="42778" y="58362"/>
                </a:cubicBezTo>
                <a:cubicBezTo>
                  <a:pt x="45603" y="60683"/>
                  <a:pt x="49410" y="61519"/>
                  <a:pt x="53389" y="61519"/>
                </a:cubicBezTo>
                <a:cubicBezTo>
                  <a:pt x="55219" y="61519"/>
                  <a:pt x="57037" y="61347"/>
                  <a:pt x="58867" y="61015"/>
                </a:cubicBezTo>
                <a:cubicBezTo>
                  <a:pt x="64332" y="60020"/>
                  <a:pt x="69637" y="58031"/>
                  <a:pt x="75275" y="57208"/>
                </a:cubicBezTo>
                <a:cubicBezTo>
                  <a:pt x="76774" y="57036"/>
                  <a:pt x="78432" y="57036"/>
                  <a:pt x="80090" y="57036"/>
                </a:cubicBezTo>
                <a:cubicBezTo>
                  <a:pt x="85727" y="57036"/>
                  <a:pt x="91364" y="58203"/>
                  <a:pt x="96166" y="60683"/>
                </a:cubicBezTo>
                <a:cubicBezTo>
                  <a:pt x="98155" y="61678"/>
                  <a:pt x="125188" y="80089"/>
                  <a:pt x="125188" y="80089"/>
                </a:cubicBezTo>
                <a:cubicBezTo>
                  <a:pt x="143917" y="65830"/>
                  <a:pt x="162659" y="53388"/>
                  <a:pt x="165140" y="52234"/>
                </a:cubicBezTo>
                <a:cubicBezTo>
                  <a:pt x="169954" y="49741"/>
                  <a:pt x="175592" y="48414"/>
                  <a:pt x="181229" y="48414"/>
                </a:cubicBezTo>
                <a:cubicBezTo>
                  <a:pt x="182887" y="48414"/>
                  <a:pt x="184545" y="48587"/>
                  <a:pt x="186031" y="48746"/>
                </a:cubicBezTo>
                <a:cubicBezTo>
                  <a:pt x="191668" y="49581"/>
                  <a:pt x="196974" y="51571"/>
                  <a:pt x="202452" y="52566"/>
                </a:cubicBezTo>
                <a:cubicBezTo>
                  <a:pt x="204269" y="52725"/>
                  <a:pt x="206099" y="52897"/>
                  <a:pt x="207916" y="52897"/>
                </a:cubicBezTo>
                <a:cubicBezTo>
                  <a:pt x="211896" y="52897"/>
                  <a:pt x="215875" y="52062"/>
                  <a:pt x="218528" y="49913"/>
                </a:cubicBezTo>
                <a:cubicBezTo>
                  <a:pt x="222348" y="46929"/>
                  <a:pt x="223011" y="42114"/>
                  <a:pt x="226990" y="39302"/>
                </a:cubicBezTo>
                <a:cubicBezTo>
                  <a:pt x="231460" y="36145"/>
                  <a:pt x="238424" y="36649"/>
                  <a:pt x="243902" y="34487"/>
                </a:cubicBezTo>
                <a:cubicBezTo>
                  <a:pt x="251529" y="31502"/>
                  <a:pt x="255508" y="23716"/>
                  <a:pt x="263626" y="22058"/>
                </a:cubicBezTo>
                <a:cubicBezTo>
                  <a:pt x="266610" y="21395"/>
                  <a:pt x="269595" y="21727"/>
                  <a:pt x="272579" y="21395"/>
                </a:cubicBezTo>
                <a:cubicBezTo>
                  <a:pt x="276399" y="20891"/>
                  <a:pt x="279715" y="19233"/>
                  <a:pt x="282859" y="17747"/>
                </a:cubicBezTo>
                <a:lnTo>
                  <a:pt x="28285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11" y="3041782"/>
            <a:ext cx="9144157" cy="2101126"/>
          </a:xfrm>
          <a:custGeom>
            <a:avLst/>
            <a:gdLst/>
            <a:ahLst/>
            <a:cxnLst/>
            <a:rect l="l" t="t" r="r" b="b"/>
            <a:pathLst>
              <a:path w="282860" h="64995" extrusionOk="0">
                <a:moveTo>
                  <a:pt x="282859" y="0"/>
                </a:moveTo>
                <a:cubicBezTo>
                  <a:pt x="279715" y="1486"/>
                  <a:pt x="276399" y="3144"/>
                  <a:pt x="272579" y="3648"/>
                </a:cubicBezTo>
                <a:cubicBezTo>
                  <a:pt x="269595" y="3980"/>
                  <a:pt x="266610" y="3648"/>
                  <a:pt x="263626" y="4311"/>
                </a:cubicBezTo>
                <a:cubicBezTo>
                  <a:pt x="255508" y="5969"/>
                  <a:pt x="251529" y="13755"/>
                  <a:pt x="243902" y="16740"/>
                </a:cubicBezTo>
                <a:cubicBezTo>
                  <a:pt x="238424" y="18902"/>
                  <a:pt x="231460" y="18398"/>
                  <a:pt x="226990" y="21555"/>
                </a:cubicBezTo>
                <a:cubicBezTo>
                  <a:pt x="223011" y="24367"/>
                  <a:pt x="222348" y="29182"/>
                  <a:pt x="218528" y="32166"/>
                </a:cubicBezTo>
                <a:cubicBezTo>
                  <a:pt x="215875" y="34315"/>
                  <a:pt x="211896" y="35150"/>
                  <a:pt x="207916" y="35150"/>
                </a:cubicBezTo>
                <a:cubicBezTo>
                  <a:pt x="206099" y="35150"/>
                  <a:pt x="204269" y="34978"/>
                  <a:pt x="202452" y="34819"/>
                </a:cubicBezTo>
                <a:cubicBezTo>
                  <a:pt x="196974" y="33824"/>
                  <a:pt x="191668" y="31834"/>
                  <a:pt x="186031" y="30999"/>
                </a:cubicBezTo>
                <a:cubicBezTo>
                  <a:pt x="184545" y="30840"/>
                  <a:pt x="182887" y="30667"/>
                  <a:pt x="181229" y="30667"/>
                </a:cubicBezTo>
                <a:cubicBezTo>
                  <a:pt x="175592" y="30667"/>
                  <a:pt x="169954" y="31994"/>
                  <a:pt x="165140" y="34487"/>
                </a:cubicBezTo>
                <a:cubicBezTo>
                  <a:pt x="162659" y="35641"/>
                  <a:pt x="143917" y="48083"/>
                  <a:pt x="125188" y="62342"/>
                </a:cubicBezTo>
                <a:cubicBezTo>
                  <a:pt x="125188" y="62342"/>
                  <a:pt x="98155" y="43931"/>
                  <a:pt x="96166" y="42936"/>
                </a:cubicBezTo>
                <a:cubicBezTo>
                  <a:pt x="91364" y="40456"/>
                  <a:pt x="85727" y="39289"/>
                  <a:pt x="80090" y="39289"/>
                </a:cubicBezTo>
                <a:cubicBezTo>
                  <a:pt x="78432" y="39289"/>
                  <a:pt x="76774" y="39289"/>
                  <a:pt x="75275" y="39461"/>
                </a:cubicBezTo>
                <a:cubicBezTo>
                  <a:pt x="69637" y="40284"/>
                  <a:pt x="64332" y="42273"/>
                  <a:pt x="58867" y="43268"/>
                </a:cubicBezTo>
                <a:cubicBezTo>
                  <a:pt x="57037" y="43600"/>
                  <a:pt x="55219" y="43772"/>
                  <a:pt x="53389" y="43772"/>
                </a:cubicBezTo>
                <a:cubicBezTo>
                  <a:pt x="49410" y="43772"/>
                  <a:pt x="45603" y="42936"/>
                  <a:pt x="42778" y="40615"/>
                </a:cubicBezTo>
                <a:cubicBezTo>
                  <a:pt x="38971" y="37803"/>
                  <a:pt x="38308" y="32988"/>
                  <a:pt x="34328" y="30176"/>
                </a:cubicBezTo>
                <a:cubicBezTo>
                  <a:pt x="29845" y="26860"/>
                  <a:pt x="22881" y="27351"/>
                  <a:pt x="17416" y="25361"/>
                </a:cubicBezTo>
                <a:cubicBezTo>
                  <a:pt x="10453" y="22709"/>
                  <a:pt x="6633" y="15917"/>
                  <a:pt x="1" y="13424"/>
                </a:cubicBezTo>
                <a:lnTo>
                  <a:pt x="1" y="64995"/>
                </a:lnTo>
                <a:lnTo>
                  <a:pt x="282859" y="64995"/>
                </a:lnTo>
                <a:lnTo>
                  <a:pt x="28285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37700" y="1201125"/>
            <a:ext cx="4586400" cy="15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496700" y="3117875"/>
            <a:ext cx="3068400" cy="4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589" y="3966975"/>
            <a:ext cx="9175078" cy="1180763"/>
          </a:xfrm>
          <a:custGeom>
            <a:avLst/>
            <a:gdLst/>
            <a:ahLst/>
            <a:cxnLst/>
            <a:rect l="l" t="t" r="r" b="b"/>
            <a:pathLst>
              <a:path w="285650" h="36761" extrusionOk="0">
                <a:moveTo>
                  <a:pt x="285649" y="0"/>
                </a:moveTo>
                <a:cubicBezTo>
                  <a:pt x="285649" y="0"/>
                  <a:pt x="250969" y="6396"/>
                  <a:pt x="202600" y="6396"/>
                </a:cubicBezTo>
                <a:cubicBezTo>
                  <a:pt x="184261" y="6396"/>
                  <a:pt x="163955" y="5476"/>
                  <a:pt x="142825" y="2941"/>
                </a:cubicBezTo>
                <a:cubicBezTo>
                  <a:pt x="125322" y="829"/>
                  <a:pt x="110002" y="13"/>
                  <a:pt x="96779" y="13"/>
                </a:cubicBezTo>
                <a:cubicBezTo>
                  <a:pt x="52258" y="13"/>
                  <a:pt x="31520" y="9257"/>
                  <a:pt x="31304" y="9369"/>
                </a:cubicBezTo>
                <a:cubicBezTo>
                  <a:pt x="25714" y="12019"/>
                  <a:pt x="24037" y="14400"/>
                  <a:pt x="29213" y="16077"/>
                </a:cubicBezTo>
                <a:cubicBezTo>
                  <a:pt x="47381" y="22360"/>
                  <a:pt x="51853" y="28789"/>
                  <a:pt x="0" y="36760"/>
                </a:cubicBezTo>
                <a:lnTo>
                  <a:pt x="285649" y="36760"/>
                </a:lnTo>
                <a:lnTo>
                  <a:pt x="28564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72584" y="4613358"/>
            <a:ext cx="8506083" cy="534380"/>
          </a:xfrm>
          <a:custGeom>
            <a:avLst/>
            <a:gdLst/>
            <a:ahLst/>
            <a:cxnLst/>
            <a:rect l="l" t="t" r="r" b="b"/>
            <a:pathLst>
              <a:path w="264822" h="16637" extrusionOk="0">
                <a:moveTo>
                  <a:pt x="35631" y="0"/>
                </a:moveTo>
                <a:cubicBezTo>
                  <a:pt x="43323" y="5031"/>
                  <a:pt x="38012" y="10342"/>
                  <a:pt x="0" y="16636"/>
                </a:cubicBezTo>
                <a:lnTo>
                  <a:pt x="264821" y="16636"/>
                </a:lnTo>
                <a:lnTo>
                  <a:pt x="264821" y="9090"/>
                </a:lnTo>
                <a:cubicBezTo>
                  <a:pt x="264821" y="9090"/>
                  <a:pt x="245479" y="2893"/>
                  <a:pt x="211257" y="2893"/>
                </a:cubicBezTo>
                <a:cubicBezTo>
                  <a:pt x="199213" y="2893"/>
                  <a:pt x="185327" y="3661"/>
                  <a:pt x="169791" y="5736"/>
                </a:cubicBezTo>
                <a:cubicBezTo>
                  <a:pt x="148149" y="8623"/>
                  <a:pt x="127498" y="9894"/>
                  <a:pt x="108899" y="9894"/>
                </a:cubicBezTo>
                <a:cubicBezTo>
                  <a:pt x="76222" y="9894"/>
                  <a:pt x="49881" y="5971"/>
                  <a:pt x="3563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12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400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8" r:id="rId2"/>
    <p:sldLayoutId id="2147483659" r:id="rId3"/>
    <p:sldLayoutId id="2147483660" r:id="rId4"/>
    <p:sldLayoutId id="2147483675" r:id="rId5"/>
    <p:sldLayoutId id="214748368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customXml" Target="../ink/ink16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customXml" Target="../ink/ink18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customXml" Target="../ink/ink20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customXml" Target="../ink/ink2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customXml" Target="../ink/ink24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customXml" Target="../ink/ink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customXml" Target="../ink/ink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customXml" Target="../ink/ink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customXml" Target="../ink/ink10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customXml" Target="../ink/ink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customXml" Target="../ink/ink1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33"/>
          <p:cNvGrpSpPr/>
          <p:nvPr/>
        </p:nvGrpSpPr>
        <p:grpSpPr>
          <a:xfrm>
            <a:off x="201856" y="1892363"/>
            <a:ext cx="535300" cy="194950"/>
            <a:chOff x="5054325" y="1441125"/>
            <a:chExt cx="535300" cy="194950"/>
          </a:xfrm>
        </p:grpSpPr>
        <p:sp>
          <p:nvSpPr>
            <p:cNvPr id="277" name="Google Shape;277;p33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" name="Google Shape;285;p33"/>
          <p:cNvSpPr txBox="1">
            <a:spLocks noGrp="1"/>
          </p:cNvSpPr>
          <p:nvPr>
            <p:ph type="ctrTitle"/>
          </p:nvPr>
        </p:nvSpPr>
        <p:spPr>
          <a:xfrm>
            <a:off x="635094" y="1426638"/>
            <a:ext cx="4586400" cy="15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Internet of </a:t>
            </a:r>
            <a:r>
              <a:rPr lang="it-IT" dirty="0" err="1"/>
              <a:t>bins</a:t>
            </a:r>
            <a:endParaRPr dirty="0"/>
          </a:p>
        </p:txBody>
      </p:sp>
      <p:grpSp>
        <p:nvGrpSpPr>
          <p:cNvPr id="397" name="Google Shape;397;p33"/>
          <p:cNvGrpSpPr/>
          <p:nvPr/>
        </p:nvGrpSpPr>
        <p:grpSpPr>
          <a:xfrm>
            <a:off x="4170351" y="2371631"/>
            <a:ext cx="535300" cy="194950"/>
            <a:chOff x="5054325" y="1441125"/>
            <a:chExt cx="535300" cy="194950"/>
          </a:xfrm>
        </p:grpSpPr>
        <p:sp>
          <p:nvSpPr>
            <p:cNvPr id="398" name="Google Shape;398;p33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400;p33"/>
          <p:cNvGrpSpPr/>
          <p:nvPr/>
        </p:nvGrpSpPr>
        <p:grpSpPr>
          <a:xfrm>
            <a:off x="809350" y="834450"/>
            <a:ext cx="535300" cy="194950"/>
            <a:chOff x="5054325" y="1441125"/>
            <a:chExt cx="535300" cy="194950"/>
          </a:xfrm>
        </p:grpSpPr>
        <p:sp>
          <p:nvSpPr>
            <p:cNvPr id="401" name="Google Shape;401;p33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020;p49">
            <a:extLst>
              <a:ext uri="{FF2B5EF4-FFF2-40B4-BE49-F238E27FC236}">
                <a16:creationId xmlns:a16="http://schemas.microsoft.com/office/drawing/2014/main" id="{EC20B087-8747-2182-CF7E-13B80B59CFE3}"/>
              </a:ext>
            </a:extLst>
          </p:cNvPr>
          <p:cNvGrpSpPr/>
          <p:nvPr/>
        </p:nvGrpSpPr>
        <p:grpSpPr>
          <a:xfrm>
            <a:off x="4705833" y="1535488"/>
            <a:ext cx="3837767" cy="3164773"/>
            <a:chOff x="392046" y="1630488"/>
            <a:chExt cx="3837767" cy="3164773"/>
          </a:xfrm>
        </p:grpSpPr>
        <p:grpSp>
          <p:nvGrpSpPr>
            <p:cNvPr id="3" name="Google Shape;1021;p49">
              <a:extLst>
                <a:ext uri="{FF2B5EF4-FFF2-40B4-BE49-F238E27FC236}">
                  <a16:creationId xmlns:a16="http://schemas.microsoft.com/office/drawing/2014/main" id="{F68671BC-8EC9-A8E9-1C32-9DF8DB64E45A}"/>
                </a:ext>
              </a:extLst>
            </p:cNvPr>
            <p:cNvGrpSpPr/>
            <p:nvPr/>
          </p:nvGrpSpPr>
          <p:grpSpPr>
            <a:xfrm>
              <a:off x="1596125" y="2321438"/>
              <a:ext cx="535300" cy="194950"/>
              <a:chOff x="5054325" y="1441125"/>
              <a:chExt cx="535300" cy="194950"/>
            </a:xfrm>
          </p:grpSpPr>
          <p:sp>
            <p:nvSpPr>
              <p:cNvPr id="460" name="Google Shape;1022;p49">
                <a:extLst>
                  <a:ext uri="{FF2B5EF4-FFF2-40B4-BE49-F238E27FC236}">
                    <a16:creationId xmlns:a16="http://schemas.microsoft.com/office/drawing/2014/main" id="{90B2F464-51C0-D772-4439-76F863DFB08A}"/>
                  </a:ext>
                </a:extLst>
              </p:cNvPr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1023;p49">
                <a:extLst>
                  <a:ext uri="{FF2B5EF4-FFF2-40B4-BE49-F238E27FC236}">
                    <a16:creationId xmlns:a16="http://schemas.microsoft.com/office/drawing/2014/main" id="{FD72F1EE-2F3F-214C-14BC-4095DB32DFC5}"/>
                  </a:ext>
                </a:extLst>
              </p:cNvPr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024;p49">
              <a:extLst>
                <a:ext uri="{FF2B5EF4-FFF2-40B4-BE49-F238E27FC236}">
                  <a16:creationId xmlns:a16="http://schemas.microsoft.com/office/drawing/2014/main" id="{96291A4F-CA3F-070D-2E53-03BF1906E794}"/>
                </a:ext>
              </a:extLst>
            </p:cNvPr>
            <p:cNvGrpSpPr/>
            <p:nvPr/>
          </p:nvGrpSpPr>
          <p:grpSpPr>
            <a:xfrm>
              <a:off x="3586850" y="2312263"/>
              <a:ext cx="535300" cy="194950"/>
              <a:chOff x="5054325" y="1441125"/>
              <a:chExt cx="535300" cy="194950"/>
            </a:xfrm>
          </p:grpSpPr>
          <p:sp>
            <p:nvSpPr>
              <p:cNvPr id="458" name="Google Shape;1025;p49">
                <a:extLst>
                  <a:ext uri="{FF2B5EF4-FFF2-40B4-BE49-F238E27FC236}">
                    <a16:creationId xmlns:a16="http://schemas.microsoft.com/office/drawing/2014/main" id="{E83FAA95-188A-232A-A2B2-174AB543BDBF}"/>
                  </a:ext>
                </a:extLst>
              </p:cNvPr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1026;p49">
                <a:extLst>
                  <a:ext uri="{FF2B5EF4-FFF2-40B4-BE49-F238E27FC236}">
                    <a16:creationId xmlns:a16="http://schemas.microsoft.com/office/drawing/2014/main" id="{C5CC5E60-E92B-59C8-8DCD-1CD11C0163C9}"/>
                  </a:ext>
                </a:extLst>
              </p:cNvPr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1027;p49">
              <a:extLst>
                <a:ext uri="{FF2B5EF4-FFF2-40B4-BE49-F238E27FC236}">
                  <a16:creationId xmlns:a16="http://schemas.microsoft.com/office/drawing/2014/main" id="{9221D2E1-DE9A-6A4E-368D-7C71C9A9D4EC}"/>
                </a:ext>
              </a:extLst>
            </p:cNvPr>
            <p:cNvGrpSpPr/>
            <p:nvPr/>
          </p:nvGrpSpPr>
          <p:grpSpPr>
            <a:xfrm>
              <a:off x="2872475" y="1792413"/>
              <a:ext cx="535300" cy="194950"/>
              <a:chOff x="5054325" y="1441125"/>
              <a:chExt cx="535300" cy="194950"/>
            </a:xfrm>
          </p:grpSpPr>
          <p:sp>
            <p:nvSpPr>
              <p:cNvPr id="456" name="Google Shape;1028;p49">
                <a:extLst>
                  <a:ext uri="{FF2B5EF4-FFF2-40B4-BE49-F238E27FC236}">
                    <a16:creationId xmlns:a16="http://schemas.microsoft.com/office/drawing/2014/main" id="{B363AC23-1673-4FD6-FAF6-FD6CE8447527}"/>
                  </a:ext>
                </a:extLst>
              </p:cNvPr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1029;p49">
                <a:extLst>
                  <a:ext uri="{FF2B5EF4-FFF2-40B4-BE49-F238E27FC236}">
                    <a16:creationId xmlns:a16="http://schemas.microsoft.com/office/drawing/2014/main" id="{69C5E60E-2F31-A7F8-E973-0E4541714DE9}"/>
                  </a:ext>
                </a:extLst>
              </p:cNvPr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1033;p49">
              <a:extLst>
                <a:ext uri="{FF2B5EF4-FFF2-40B4-BE49-F238E27FC236}">
                  <a16:creationId xmlns:a16="http://schemas.microsoft.com/office/drawing/2014/main" id="{F44DCBFF-490E-2A32-617D-F8251110C18C}"/>
                </a:ext>
              </a:extLst>
            </p:cNvPr>
            <p:cNvGrpSpPr/>
            <p:nvPr/>
          </p:nvGrpSpPr>
          <p:grpSpPr>
            <a:xfrm>
              <a:off x="392046" y="1857978"/>
              <a:ext cx="3837767" cy="2937283"/>
              <a:chOff x="413700" y="238125"/>
              <a:chExt cx="6844600" cy="5238600"/>
            </a:xfrm>
          </p:grpSpPr>
          <p:sp>
            <p:nvSpPr>
              <p:cNvPr id="13" name="Google Shape;1034;p49">
                <a:extLst>
                  <a:ext uri="{FF2B5EF4-FFF2-40B4-BE49-F238E27FC236}">
                    <a16:creationId xmlns:a16="http://schemas.microsoft.com/office/drawing/2014/main" id="{A5F0D4AF-6778-85D6-01FC-20811D8C01EA}"/>
                  </a:ext>
                </a:extLst>
              </p:cNvPr>
              <p:cNvSpPr/>
              <p:nvPr/>
            </p:nvSpPr>
            <p:spPr>
              <a:xfrm>
                <a:off x="4726925" y="454225"/>
                <a:ext cx="630950" cy="651925"/>
              </a:xfrm>
              <a:custGeom>
                <a:avLst/>
                <a:gdLst/>
                <a:ahLst/>
                <a:cxnLst/>
                <a:rect l="l" t="t" r="r" b="b"/>
                <a:pathLst>
                  <a:path w="25238" h="26077" extrusionOk="0">
                    <a:moveTo>
                      <a:pt x="10860" y="1"/>
                    </a:moveTo>
                    <a:lnTo>
                      <a:pt x="0" y="9331"/>
                    </a:lnTo>
                    <a:lnTo>
                      <a:pt x="14378" y="26076"/>
                    </a:lnTo>
                    <a:lnTo>
                      <a:pt x="25237" y="16746"/>
                    </a:lnTo>
                    <a:lnTo>
                      <a:pt x="10860" y="1"/>
                    </a:lnTo>
                    <a:close/>
                  </a:path>
                </a:pathLst>
              </a:custGeom>
              <a:solidFill>
                <a:srgbClr val="8B6B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035;p49">
                <a:extLst>
                  <a:ext uri="{FF2B5EF4-FFF2-40B4-BE49-F238E27FC236}">
                    <a16:creationId xmlns:a16="http://schemas.microsoft.com/office/drawing/2014/main" id="{25B344D3-CD4A-EADA-6445-7B8B2F37A478}"/>
                  </a:ext>
                </a:extLst>
              </p:cNvPr>
              <p:cNvSpPr/>
              <p:nvPr/>
            </p:nvSpPr>
            <p:spPr>
              <a:xfrm>
                <a:off x="4723100" y="687475"/>
                <a:ext cx="363275" cy="667200"/>
              </a:xfrm>
              <a:custGeom>
                <a:avLst/>
                <a:gdLst/>
                <a:ahLst/>
                <a:cxnLst/>
                <a:rect l="l" t="t" r="r" b="b"/>
                <a:pathLst>
                  <a:path w="14531" h="26688" extrusionOk="0">
                    <a:moveTo>
                      <a:pt x="153" y="1"/>
                    </a:moveTo>
                    <a:lnTo>
                      <a:pt x="0" y="9863"/>
                    </a:lnTo>
                    <a:lnTo>
                      <a:pt x="14457" y="26688"/>
                    </a:lnTo>
                    <a:lnTo>
                      <a:pt x="14531" y="16746"/>
                    </a:lnTo>
                    <a:lnTo>
                      <a:pt x="1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036;p49">
                <a:extLst>
                  <a:ext uri="{FF2B5EF4-FFF2-40B4-BE49-F238E27FC236}">
                    <a16:creationId xmlns:a16="http://schemas.microsoft.com/office/drawing/2014/main" id="{2A24F179-8463-95CD-4209-79B7A419C88F}"/>
                  </a:ext>
                </a:extLst>
              </p:cNvPr>
              <p:cNvSpPr/>
              <p:nvPr/>
            </p:nvSpPr>
            <p:spPr>
              <a:xfrm>
                <a:off x="4723100" y="700800"/>
                <a:ext cx="632925" cy="653875"/>
              </a:xfrm>
              <a:custGeom>
                <a:avLst/>
                <a:gdLst/>
                <a:ahLst/>
                <a:cxnLst/>
                <a:rect l="l" t="t" r="r" b="b"/>
                <a:pathLst>
                  <a:path w="25317" h="26155" extrusionOk="0">
                    <a:moveTo>
                      <a:pt x="10860" y="0"/>
                    </a:moveTo>
                    <a:lnTo>
                      <a:pt x="0" y="9330"/>
                    </a:lnTo>
                    <a:lnTo>
                      <a:pt x="14457" y="26155"/>
                    </a:lnTo>
                    <a:lnTo>
                      <a:pt x="25317" y="16825"/>
                    </a:lnTo>
                    <a:lnTo>
                      <a:pt x="108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037;p49">
                <a:extLst>
                  <a:ext uri="{FF2B5EF4-FFF2-40B4-BE49-F238E27FC236}">
                    <a16:creationId xmlns:a16="http://schemas.microsoft.com/office/drawing/2014/main" id="{5EA3744E-5D0C-3A23-4B0D-F7471B0C6629}"/>
                  </a:ext>
                </a:extLst>
              </p:cNvPr>
              <p:cNvSpPr/>
              <p:nvPr/>
            </p:nvSpPr>
            <p:spPr>
              <a:xfrm>
                <a:off x="4994575" y="454225"/>
                <a:ext cx="363300" cy="667200"/>
              </a:xfrm>
              <a:custGeom>
                <a:avLst/>
                <a:gdLst/>
                <a:ahLst/>
                <a:cxnLst/>
                <a:rect l="l" t="t" r="r" b="b"/>
                <a:pathLst>
                  <a:path w="14532" h="26688" extrusionOk="0">
                    <a:moveTo>
                      <a:pt x="154" y="1"/>
                    </a:moveTo>
                    <a:lnTo>
                      <a:pt x="1" y="9863"/>
                    </a:lnTo>
                    <a:lnTo>
                      <a:pt x="14458" y="26688"/>
                    </a:lnTo>
                    <a:lnTo>
                      <a:pt x="14531" y="16746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038;p49">
                <a:extLst>
                  <a:ext uri="{FF2B5EF4-FFF2-40B4-BE49-F238E27FC236}">
                    <a16:creationId xmlns:a16="http://schemas.microsoft.com/office/drawing/2014/main" id="{25BF5974-699C-92F1-175E-ED5B17418E2A}"/>
                  </a:ext>
                </a:extLst>
              </p:cNvPr>
              <p:cNvSpPr/>
              <p:nvPr/>
            </p:nvSpPr>
            <p:spPr>
              <a:xfrm>
                <a:off x="4468900" y="555475"/>
                <a:ext cx="258050" cy="378600"/>
              </a:xfrm>
              <a:custGeom>
                <a:avLst/>
                <a:gdLst/>
                <a:ahLst/>
                <a:cxnLst/>
                <a:rect l="l" t="t" r="r" b="b"/>
                <a:pathLst>
                  <a:path w="10322" h="15144" extrusionOk="0">
                    <a:moveTo>
                      <a:pt x="3518" y="1"/>
                    </a:moveTo>
                    <a:lnTo>
                      <a:pt x="0" y="12623"/>
                    </a:lnTo>
                    <a:lnTo>
                      <a:pt x="10168" y="15143"/>
                    </a:lnTo>
                    <a:lnTo>
                      <a:pt x="10321" y="5281"/>
                    </a:lnTo>
                    <a:lnTo>
                      <a:pt x="3518" y="1"/>
                    </a:lnTo>
                    <a:close/>
                  </a:path>
                </a:pathLst>
              </a:custGeom>
              <a:solidFill>
                <a:srgbClr val="BA8F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039;p49">
                <a:extLst>
                  <a:ext uri="{FF2B5EF4-FFF2-40B4-BE49-F238E27FC236}">
                    <a16:creationId xmlns:a16="http://schemas.microsoft.com/office/drawing/2014/main" id="{A1326422-2751-DD76-4FB4-0BB4816E61D3}"/>
                  </a:ext>
                </a:extLst>
              </p:cNvPr>
              <p:cNvSpPr/>
              <p:nvPr/>
            </p:nvSpPr>
            <p:spPr>
              <a:xfrm>
                <a:off x="4994575" y="238125"/>
                <a:ext cx="154975" cy="462700"/>
              </a:xfrm>
              <a:custGeom>
                <a:avLst/>
                <a:gdLst/>
                <a:ahLst/>
                <a:cxnLst/>
                <a:rect l="l" t="t" r="r" b="b"/>
                <a:pathLst>
                  <a:path w="6199" h="18508" extrusionOk="0">
                    <a:moveTo>
                      <a:pt x="3904" y="0"/>
                    </a:moveTo>
                    <a:lnTo>
                      <a:pt x="154" y="8645"/>
                    </a:lnTo>
                    <a:lnTo>
                      <a:pt x="1" y="18507"/>
                    </a:lnTo>
                    <a:lnTo>
                      <a:pt x="6198" y="8951"/>
                    </a:lnTo>
                    <a:lnTo>
                      <a:pt x="3904" y="0"/>
                    </a:lnTo>
                    <a:close/>
                  </a:path>
                </a:pathLst>
              </a:custGeom>
              <a:solidFill>
                <a:srgbClr val="BA8F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040;p49">
                <a:extLst>
                  <a:ext uri="{FF2B5EF4-FFF2-40B4-BE49-F238E27FC236}">
                    <a16:creationId xmlns:a16="http://schemas.microsoft.com/office/drawing/2014/main" id="{99AA4FB7-A8BF-CE1E-68F3-87FBE33DF52F}"/>
                  </a:ext>
                </a:extLst>
              </p:cNvPr>
              <p:cNvSpPr/>
              <p:nvPr/>
            </p:nvSpPr>
            <p:spPr>
              <a:xfrm>
                <a:off x="3201225" y="5092500"/>
                <a:ext cx="386225" cy="384225"/>
              </a:xfrm>
              <a:custGeom>
                <a:avLst/>
                <a:gdLst/>
                <a:ahLst/>
                <a:cxnLst/>
                <a:rect l="l" t="t" r="r" b="b"/>
                <a:pathLst>
                  <a:path w="15449" h="15369" extrusionOk="0">
                    <a:moveTo>
                      <a:pt x="7728" y="0"/>
                    </a:moveTo>
                    <a:cubicBezTo>
                      <a:pt x="3445" y="0"/>
                      <a:pt x="1" y="3439"/>
                      <a:pt x="1" y="7648"/>
                    </a:cubicBezTo>
                    <a:cubicBezTo>
                      <a:pt x="1" y="11931"/>
                      <a:pt x="3445" y="15369"/>
                      <a:pt x="7728" y="15369"/>
                    </a:cubicBezTo>
                    <a:cubicBezTo>
                      <a:pt x="12010" y="15369"/>
                      <a:pt x="15449" y="11931"/>
                      <a:pt x="15449" y="7648"/>
                    </a:cubicBezTo>
                    <a:cubicBezTo>
                      <a:pt x="15449" y="3439"/>
                      <a:pt x="12010" y="0"/>
                      <a:pt x="77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041;p49">
                <a:extLst>
                  <a:ext uri="{FF2B5EF4-FFF2-40B4-BE49-F238E27FC236}">
                    <a16:creationId xmlns:a16="http://schemas.microsoft.com/office/drawing/2014/main" id="{67285BC0-3867-8E10-9076-F9B7CD13B7A2}"/>
                  </a:ext>
                </a:extLst>
              </p:cNvPr>
              <p:cNvSpPr/>
              <p:nvPr/>
            </p:nvSpPr>
            <p:spPr>
              <a:xfrm>
                <a:off x="3264400" y="5153675"/>
                <a:ext cx="260050" cy="260050"/>
              </a:xfrm>
              <a:custGeom>
                <a:avLst/>
                <a:gdLst/>
                <a:ahLst/>
                <a:cxnLst/>
                <a:rect l="l" t="t" r="r" b="b"/>
                <a:pathLst>
                  <a:path w="10402" h="10402" extrusionOk="0">
                    <a:moveTo>
                      <a:pt x="5201" y="1"/>
                    </a:moveTo>
                    <a:cubicBezTo>
                      <a:pt x="2295" y="1"/>
                      <a:pt x="0" y="2368"/>
                      <a:pt x="0" y="5201"/>
                    </a:cubicBezTo>
                    <a:cubicBezTo>
                      <a:pt x="0" y="8107"/>
                      <a:pt x="2295" y="10401"/>
                      <a:pt x="5201" y="10401"/>
                    </a:cubicBezTo>
                    <a:cubicBezTo>
                      <a:pt x="8107" y="10401"/>
                      <a:pt x="10401" y="8107"/>
                      <a:pt x="10401" y="5201"/>
                    </a:cubicBezTo>
                    <a:cubicBezTo>
                      <a:pt x="10401" y="2368"/>
                      <a:pt x="8107" y="1"/>
                      <a:pt x="52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042;p49">
                <a:extLst>
                  <a:ext uri="{FF2B5EF4-FFF2-40B4-BE49-F238E27FC236}">
                    <a16:creationId xmlns:a16="http://schemas.microsoft.com/office/drawing/2014/main" id="{5847E32A-D144-6AFB-8DCD-933CD1E61D09}"/>
                  </a:ext>
                </a:extLst>
              </p:cNvPr>
              <p:cNvSpPr/>
              <p:nvPr/>
            </p:nvSpPr>
            <p:spPr>
              <a:xfrm>
                <a:off x="3340875" y="5014025"/>
                <a:ext cx="193050" cy="330875"/>
              </a:xfrm>
              <a:custGeom>
                <a:avLst/>
                <a:gdLst/>
                <a:ahLst/>
                <a:cxnLst/>
                <a:rect l="l" t="t" r="r" b="b"/>
                <a:pathLst>
                  <a:path w="7722" h="13235" extrusionOk="0">
                    <a:moveTo>
                      <a:pt x="0" y="1"/>
                    </a:moveTo>
                    <a:lnTo>
                      <a:pt x="0" y="11166"/>
                    </a:lnTo>
                    <a:cubicBezTo>
                      <a:pt x="0" y="12316"/>
                      <a:pt x="918" y="13234"/>
                      <a:pt x="2062" y="13234"/>
                    </a:cubicBezTo>
                    <a:cubicBezTo>
                      <a:pt x="2906" y="13234"/>
                      <a:pt x="3671" y="12775"/>
                      <a:pt x="3977" y="12010"/>
                    </a:cubicBezTo>
                    <a:lnTo>
                      <a:pt x="7721" y="3672"/>
                    </a:lnTo>
                    <a:lnTo>
                      <a:pt x="7721" y="1"/>
                    </a:lnTo>
                    <a:close/>
                  </a:path>
                </a:pathLst>
              </a:custGeom>
              <a:solidFill>
                <a:srgbClr val="C7D2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043;p49">
                <a:extLst>
                  <a:ext uri="{FF2B5EF4-FFF2-40B4-BE49-F238E27FC236}">
                    <a16:creationId xmlns:a16="http://schemas.microsoft.com/office/drawing/2014/main" id="{3394DF21-B302-D49A-8C27-5C4DCD88BAD7}"/>
                  </a:ext>
                </a:extLst>
              </p:cNvPr>
              <p:cNvSpPr/>
              <p:nvPr/>
            </p:nvSpPr>
            <p:spPr>
              <a:xfrm>
                <a:off x="3287350" y="4939550"/>
                <a:ext cx="305925" cy="101275"/>
              </a:xfrm>
              <a:custGeom>
                <a:avLst/>
                <a:gdLst/>
                <a:ahLst/>
                <a:cxnLst/>
                <a:rect l="l" t="t" r="r" b="b"/>
                <a:pathLst>
                  <a:path w="12237" h="4051" extrusionOk="0">
                    <a:moveTo>
                      <a:pt x="0" y="0"/>
                    </a:moveTo>
                    <a:lnTo>
                      <a:pt x="0" y="4050"/>
                    </a:lnTo>
                    <a:lnTo>
                      <a:pt x="12236" y="4050"/>
                    </a:lnTo>
                    <a:lnTo>
                      <a:pt x="12236" y="0"/>
                    </a:ln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044;p49">
                <a:extLst>
                  <a:ext uri="{FF2B5EF4-FFF2-40B4-BE49-F238E27FC236}">
                    <a16:creationId xmlns:a16="http://schemas.microsoft.com/office/drawing/2014/main" id="{B44AE63E-76B0-3D19-2B37-02C7719CEDF8}"/>
                  </a:ext>
                </a:extLst>
              </p:cNvPr>
              <p:cNvSpPr/>
              <p:nvPr/>
            </p:nvSpPr>
            <p:spPr>
              <a:xfrm>
                <a:off x="4805375" y="5092500"/>
                <a:ext cx="386225" cy="384225"/>
              </a:xfrm>
              <a:custGeom>
                <a:avLst/>
                <a:gdLst/>
                <a:ahLst/>
                <a:cxnLst/>
                <a:rect l="l" t="t" r="r" b="b"/>
                <a:pathLst>
                  <a:path w="15449" h="15369" extrusionOk="0">
                    <a:moveTo>
                      <a:pt x="7722" y="0"/>
                    </a:moveTo>
                    <a:cubicBezTo>
                      <a:pt x="3519" y="0"/>
                      <a:pt x="1" y="3439"/>
                      <a:pt x="1" y="7648"/>
                    </a:cubicBezTo>
                    <a:cubicBezTo>
                      <a:pt x="1" y="11931"/>
                      <a:pt x="3519" y="15369"/>
                      <a:pt x="7722" y="15369"/>
                    </a:cubicBezTo>
                    <a:cubicBezTo>
                      <a:pt x="12004" y="15369"/>
                      <a:pt x="15449" y="11931"/>
                      <a:pt x="15449" y="7648"/>
                    </a:cubicBezTo>
                    <a:cubicBezTo>
                      <a:pt x="15449" y="3439"/>
                      <a:pt x="12004" y="0"/>
                      <a:pt x="772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045;p49">
                <a:extLst>
                  <a:ext uri="{FF2B5EF4-FFF2-40B4-BE49-F238E27FC236}">
                    <a16:creationId xmlns:a16="http://schemas.microsoft.com/office/drawing/2014/main" id="{3F583674-0A8E-018A-110E-0D309C6D1BDF}"/>
                  </a:ext>
                </a:extLst>
              </p:cNvPr>
              <p:cNvSpPr/>
              <p:nvPr/>
            </p:nvSpPr>
            <p:spPr>
              <a:xfrm>
                <a:off x="4868400" y="5153675"/>
                <a:ext cx="260050" cy="260050"/>
              </a:xfrm>
              <a:custGeom>
                <a:avLst/>
                <a:gdLst/>
                <a:ahLst/>
                <a:cxnLst/>
                <a:rect l="l" t="t" r="r" b="b"/>
                <a:pathLst>
                  <a:path w="10402" h="10402" extrusionOk="0">
                    <a:moveTo>
                      <a:pt x="5201" y="1"/>
                    </a:moveTo>
                    <a:cubicBezTo>
                      <a:pt x="2374" y="1"/>
                      <a:pt x="0" y="2368"/>
                      <a:pt x="0" y="5201"/>
                    </a:cubicBezTo>
                    <a:cubicBezTo>
                      <a:pt x="0" y="8107"/>
                      <a:pt x="2374" y="10401"/>
                      <a:pt x="5201" y="10401"/>
                    </a:cubicBezTo>
                    <a:cubicBezTo>
                      <a:pt x="8107" y="10401"/>
                      <a:pt x="10401" y="8107"/>
                      <a:pt x="10401" y="5201"/>
                    </a:cubicBezTo>
                    <a:cubicBezTo>
                      <a:pt x="10401" y="2368"/>
                      <a:pt x="8107" y="1"/>
                      <a:pt x="52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046;p49">
                <a:extLst>
                  <a:ext uri="{FF2B5EF4-FFF2-40B4-BE49-F238E27FC236}">
                    <a16:creationId xmlns:a16="http://schemas.microsoft.com/office/drawing/2014/main" id="{CAE57BFC-B95E-19DE-4166-009091A2F641}"/>
                  </a:ext>
                </a:extLst>
              </p:cNvPr>
              <p:cNvSpPr/>
              <p:nvPr/>
            </p:nvSpPr>
            <p:spPr>
              <a:xfrm>
                <a:off x="4944875" y="5014025"/>
                <a:ext cx="195050" cy="330875"/>
              </a:xfrm>
              <a:custGeom>
                <a:avLst/>
                <a:gdLst/>
                <a:ahLst/>
                <a:cxnLst/>
                <a:rect l="l" t="t" r="r" b="b"/>
                <a:pathLst>
                  <a:path w="7802" h="13235" extrusionOk="0">
                    <a:moveTo>
                      <a:pt x="1" y="1"/>
                    </a:moveTo>
                    <a:lnTo>
                      <a:pt x="1" y="11166"/>
                    </a:lnTo>
                    <a:cubicBezTo>
                      <a:pt x="1" y="12316"/>
                      <a:pt x="998" y="13234"/>
                      <a:pt x="2142" y="13234"/>
                    </a:cubicBezTo>
                    <a:cubicBezTo>
                      <a:pt x="2907" y="13234"/>
                      <a:pt x="3671" y="12775"/>
                      <a:pt x="4057" y="12010"/>
                    </a:cubicBezTo>
                    <a:lnTo>
                      <a:pt x="7801" y="3672"/>
                    </a:lnTo>
                    <a:lnTo>
                      <a:pt x="7801" y="1"/>
                    </a:lnTo>
                    <a:close/>
                  </a:path>
                </a:pathLst>
              </a:custGeom>
              <a:solidFill>
                <a:srgbClr val="C7D2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047;p49">
                <a:extLst>
                  <a:ext uri="{FF2B5EF4-FFF2-40B4-BE49-F238E27FC236}">
                    <a16:creationId xmlns:a16="http://schemas.microsoft.com/office/drawing/2014/main" id="{373A3F50-6F06-C922-6C2C-4C8B28C95231}"/>
                  </a:ext>
                </a:extLst>
              </p:cNvPr>
              <p:cNvSpPr/>
              <p:nvPr/>
            </p:nvSpPr>
            <p:spPr>
              <a:xfrm>
                <a:off x="4891350" y="4939550"/>
                <a:ext cx="305925" cy="101275"/>
              </a:xfrm>
              <a:custGeom>
                <a:avLst/>
                <a:gdLst/>
                <a:ahLst/>
                <a:cxnLst/>
                <a:rect l="l" t="t" r="r" b="b"/>
                <a:pathLst>
                  <a:path w="12237" h="4051" extrusionOk="0">
                    <a:moveTo>
                      <a:pt x="0" y="0"/>
                    </a:moveTo>
                    <a:lnTo>
                      <a:pt x="0" y="4050"/>
                    </a:lnTo>
                    <a:lnTo>
                      <a:pt x="12236" y="4050"/>
                    </a:lnTo>
                    <a:lnTo>
                      <a:pt x="12236" y="0"/>
                    </a:ln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048;p49">
                <a:extLst>
                  <a:ext uri="{FF2B5EF4-FFF2-40B4-BE49-F238E27FC236}">
                    <a16:creationId xmlns:a16="http://schemas.microsoft.com/office/drawing/2014/main" id="{FE3A16B7-D34E-D028-66E8-C3CE31A9FC99}"/>
                  </a:ext>
                </a:extLst>
              </p:cNvPr>
              <p:cNvSpPr/>
              <p:nvPr/>
            </p:nvSpPr>
            <p:spPr>
              <a:xfrm>
                <a:off x="2625825" y="3123250"/>
                <a:ext cx="355625" cy="133850"/>
              </a:xfrm>
              <a:custGeom>
                <a:avLst/>
                <a:gdLst/>
                <a:ahLst/>
                <a:cxnLst/>
                <a:rect l="l" t="t" r="r" b="b"/>
                <a:pathLst>
                  <a:path w="14225" h="5354" extrusionOk="0">
                    <a:moveTo>
                      <a:pt x="0" y="0"/>
                    </a:moveTo>
                    <a:lnTo>
                      <a:pt x="0" y="5353"/>
                    </a:lnTo>
                    <a:lnTo>
                      <a:pt x="14225" y="5353"/>
                    </a:lnTo>
                    <a:lnTo>
                      <a:pt x="14225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049;p49">
                <a:extLst>
                  <a:ext uri="{FF2B5EF4-FFF2-40B4-BE49-F238E27FC236}">
                    <a16:creationId xmlns:a16="http://schemas.microsoft.com/office/drawing/2014/main" id="{BECE7835-00CF-A98F-CC18-D8F8D9C9CBFA}"/>
                  </a:ext>
                </a:extLst>
              </p:cNvPr>
              <p:cNvSpPr/>
              <p:nvPr/>
            </p:nvSpPr>
            <p:spPr>
              <a:xfrm>
                <a:off x="5516600" y="3123250"/>
                <a:ext cx="355650" cy="133850"/>
              </a:xfrm>
              <a:custGeom>
                <a:avLst/>
                <a:gdLst/>
                <a:ahLst/>
                <a:cxnLst/>
                <a:rect l="l" t="t" r="r" b="b"/>
                <a:pathLst>
                  <a:path w="14226" h="5354" extrusionOk="0">
                    <a:moveTo>
                      <a:pt x="1" y="0"/>
                    </a:moveTo>
                    <a:lnTo>
                      <a:pt x="1" y="5353"/>
                    </a:lnTo>
                    <a:lnTo>
                      <a:pt x="14225" y="5353"/>
                    </a:lnTo>
                    <a:lnTo>
                      <a:pt x="14225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050;p49">
                <a:extLst>
                  <a:ext uri="{FF2B5EF4-FFF2-40B4-BE49-F238E27FC236}">
                    <a16:creationId xmlns:a16="http://schemas.microsoft.com/office/drawing/2014/main" id="{F0EAE99B-E294-ADC5-8E58-EC40B1462367}"/>
                  </a:ext>
                </a:extLst>
              </p:cNvPr>
              <p:cNvSpPr/>
              <p:nvPr/>
            </p:nvSpPr>
            <p:spPr>
              <a:xfrm>
                <a:off x="2809375" y="2857400"/>
                <a:ext cx="2909925" cy="2120400"/>
              </a:xfrm>
              <a:custGeom>
                <a:avLst/>
                <a:gdLst/>
                <a:ahLst/>
                <a:cxnLst/>
                <a:rect l="l" t="t" r="r" b="b"/>
                <a:pathLst>
                  <a:path w="116397" h="84816" extrusionOk="0">
                    <a:moveTo>
                      <a:pt x="0" y="1"/>
                    </a:moveTo>
                    <a:lnTo>
                      <a:pt x="7109" y="74641"/>
                    </a:lnTo>
                    <a:cubicBezTo>
                      <a:pt x="7648" y="80380"/>
                      <a:pt x="12463" y="84816"/>
                      <a:pt x="18201" y="84816"/>
                    </a:cubicBezTo>
                    <a:lnTo>
                      <a:pt x="98195" y="84816"/>
                    </a:lnTo>
                    <a:cubicBezTo>
                      <a:pt x="103928" y="84816"/>
                      <a:pt x="108749" y="80380"/>
                      <a:pt x="109281" y="74641"/>
                    </a:cubicBezTo>
                    <a:lnTo>
                      <a:pt x="116396" y="1"/>
                    </a:lnTo>
                    <a:close/>
                  </a:path>
                </a:pathLst>
              </a:custGeom>
              <a:solidFill>
                <a:srgbClr val="C7D2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051;p49">
                <a:extLst>
                  <a:ext uri="{FF2B5EF4-FFF2-40B4-BE49-F238E27FC236}">
                    <a16:creationId xmlns:a16="http://schemas.microsoft.com/office/drawing/2014/main" id="{1E79B226-897D-D140-8FBE-BD8FAA8497B7}"/>
                  </a:ext>
                </a:extLst>
              </p:cNvPr>
              <p:cNvSpPr/>
              <p:nvPr/>
            </p:nvSpPr>
            <p:spPr>
              <a:xfrm>
                <a:off x="3050275" y="2872700"/>
                <a:ext cx="95600" cy="170275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6811" extrusionOk="0">
                    <a:moveTo>
                      <a:pt x="0" y="1"/>
                    </a:moveTo>
                    <a:lnTo>
                      <a:pt x="765" y="6810"/>
                    </a:lnTo>
                    <a:lnTo>
                      <a:pt x="3059" y="6810"/>
                    </a:lnTo>
                    <a:lnTo>
                      <a:pt x="3824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052;p49">
                <a:extLst>
                  <a:ext uri="{FF2B5EF4-FFF2-40B4-BE49-F238E27FC236}">
                    <a16:creationId xmlns:a16="http://schemas.microsoft.com/office/drawing/2014/main" id="{35E4C52B-0B2D-4A83-8C50-DB61B7ECACF7}"/>
                  </a:ext>
                </a:extLst>
              </p:cNvPr>
              <p:cNvSpPr/>
              <p:nvPr/>
            </p:nvSpPr>
            <p:spPr>
              <a:xfrm>
                <a:off x="3631475" y="2872700"/>
                <a:ext cx="93625" cy="170275"/>
              </a:xfrm>
              <a:custGeom>
                <a:avLst/>
                <a:gdLst/>
                <a:ahLst/>
                <a:cxnLst/>
                <a:rect l="l" t="t" r="r" b="b"/>
                <a:pathLst>
                  <a:path w="3745" h="6811" extrusionOk="0">
                    <a:moveTo>
                      <a:pt x="1" y="1"/>
                    </a:moveTo>
                    <a:lnTo>
                      <a:pt x="765" y="6810"/>
                    </a:lnTo>
                    <a:lnTo>
                      <a:pt x="2980" y="6810"/>
                    </a:lnTo>
                    <a:lnTo>
                      <a:pt x="3745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053;p49">
                <a:extLst>
                  <a:ext uri="{FF2B5EF4-FFF2-40B4-BE49-F238E27FC236}">
                    <a16:creationId xmlns:a16="http://schemas.microsoft.com/office/drawing/2014/main" id="{57A8E641-D6F3-948F-F950-576F62237CB4}"/>
                  </a:ext>
                </a:extLst>
              </p:cNvPr>
              <p:cNvSpPr/>
              <p:nvPr/>
            </p:nvSpPr>
            <p:spPr>
              <a:xfrm>
                <a:off x="4210700" y="2872700"/>
                <a:ext cx="95625" cy="170275"/>
              </a:xfrm>
              <a:custGeom>
                <a:avLst/>
                <a:gdLst/>
                <a:ahLst/>
                <a:cxnLst/>
                <a:rect l="l" t="t" r="r" b="b"/>
                <a:pathLst>
                  <a:path w="3825" h="6811" extrusionOk="0">
                    <a:moveTo>
                      <a:pt x="1" y="1"/>
                    </a:moveTo>
                    <a:lnTo>
                      <a:pt x="766" y="6810"/>
                    </a:lnTo>
                    <a:lnTo>
                      <a:pt x="3060" y="6810"/>
                    </a:lnTo>
                    <a:lnTo>
                      <a:pt x="3825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054;p49">
                <a:extLst>
                  <a:ext uri="{FF2B5EF4-FFF2-40B4-BE49-F238E27FC236}">
                    <a16:creationId xmlns:a16="http://schemas.microsoft.com/office/drawing/2014/main" id="{BB67C2EB-3908-A892-5CBE-D48CE3BC8FE2}"/>
                  </a:ext>
                </a:extLst>
              </p:cNvPr>
              <p:cNvSpPr/>
              <p:nvPr/>
            </p:nvSpPr>
            <p:spPr>
              <a:xfrm>
                <a:off x="4791925" y="2872700"/>
                <a:ext cx="93775" cy="170275"/>
              </a:xfrm>
              <a:custGeom>
                <a:avLst/>
                <a:gdLst/>
                <a:ahLst/>
                <a:cxnLst/>
                <a:rect l="l" t="t" r="r" b="b"/>
                <a:pathLst>
                  <a:path w="3751" h="6811" extrusionOk="0">
                    <a:moveTo>
                      <a:pt x="0" y="1"/>
                    </a:moveTo>
                    <a:lnTo>
                      <a:pt x="765" y="6810"/>
                    </a:lnTo>
                    <a:lnTo>
                      <a:pt x="2986" y="6810"/>
                    </a:lnTo>
                    <a:lnTo>
                      <a:pt x="3751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055;p49">
                <a:extLst>
                  <a:ext uri="{FF2B5EF4-FFF2-40B4-BE49-F238E27FC236}">
                    <a16:creationId xmlns:a16="http://schemas.microsoft.com/office/drawing/2014/main" id="{9A386A63-FA43-76B7-F5AD-BC352961B99C}"/>
                  </a:ext>
                </a:extLst>
              </p:cNvPr>
              <p:cNvSpPr/>
              <p:nvPr/>
            </p:nvSpPr>
            <p:spPr>
              <a:xfrm>
                <a:off x="5371300" y="2872700"/>
                <a:ext cx="95625" cy="170275"/>
              </a:xfrm>
              <a:custGeom>
                <a:avLst/>
                <a:gdLst/>
                <a:ahLst/>
                <a:cxnLst/>
                <a:rect l="l" t="t" r="r" b="b"/>
                <a:pathLst>
                  <a:path w="3825" h="6811" extrusionOk="0">
                    <a:moveTo>
                      <a:pt x="1" y="1"/>
                    </a:moveTo>
                    <a:lnTo>
                      <a:pt x="765" y="6810"/>
                    </a:lnTo>
                    <a:lnTo>
                      <a:pt x="3060" y="6810"/>
                    </a:lnTo>
                    <a:lnTo>
                      <a:pt x="3824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056;p49">
                <a:extLst>
                  <a:ext uri="{FF2B5EF4-FFF2-40B4-BE49-F238E27FC236}">
                    <a16:creationId xmlns:a16="http://schemas.microsoft.com/office/drawing/2014/main" id="{092DCCBE-4081-E607-7D68-36539D0EE736}"/>
                  </a:ext>
                </a:extLst>
              </p:cNvPr>
              <p:cNvSpPr/>
              <p:nvPr/>
            </p:nvSpPr>
            <p:spPr>
              <a:xfrm>
                <a:off x="3029150" y="2306775"/>
                <a:ext cx="2445425" cy="407350"/>
              </a:xfrm>
              <a:custGeom>
                <a:avLst/>
                <a:gdLst/>
                <a:ahLst/>
                <a:cxnLst/>
                <a:rect l="l" t="t" r="r" b="b"/>
                <a:pathLst>
                  <a:path w="97817" h="16294" extrusionOk="0">
                    <a:moveTo>
                      <a:pt x="15449" y="1"/>
                    </a:moveTo>
                    <a:cubicBezTo>
                      <a:pt x="10860" y="1"/>
                      <a:pt x="6731" y="2601"/>
                      <a:pt x="4669" y="6657"/>
                    </a:cubicBezTo>
                    <a:lnTo>
                      <a:pt x="1" y="16293"/>
                    </a:lnTo>
                    <a:lnTo>
                      <a:pt x="97816" y="16293"/>
                    </a:lnTo>
                    <a:lnTo>
                      <a:pt x="93148" y="6657"/>
                    </a:lnTo>
                    <a:cubicBezTo>
                      <a:pt x="91160" y="2601"/>
                      <a:pt x="86957" y="1"/>
                      <a:pt x="82368" y="1"/>
                    </a:cubicBezTo>
                    <a:close/>
                  </a:path>
                </a:pathLst>
              </a:custGeom>
              <a:solidFill>
                <a:srgbClr val="C7D2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057;p49">
                <a:extLst>
                  <a:ext uri="{FF2B5EF4-FFF2-40B4-BE49-F238E27FC236}">
                    <a16:creationId xmlns:a16="http://schemas.microsoft.com/office/drawing/2014/main" id="{4073D9B9-87AE-C243-ADC5-FE8ABF64CC46}"/>
                  </a:ext>
                </a:extLst>
              </p:cNvPr>
              <p:cNvSpPr/>
              <p:nvPr/>
            </p:nvSpPr>
            <p:spPr>
              <a:xfrm>
                <a:off x="3302625" y="2452100"/>
                <a:ext cx="1898475" cy="262025"/>
              </a:xfrm>
              <a:custGeom>
                <a:avLst/>
                <a:gdLst/>
                <a:ahLst/>
                <a:cxnLst/>
                <a:rect l="l" t="t" r="r" b="b"/>
                <a:pathLst>
                  <a:path w="75939" h="10481" extrusionOk="0">
                    <a:moveTo>
                      <a:pt x="12543" y="0"/>
                    </a:moveTo>
                    <a:cubicBezTo>
                      <a:pt x="8640" y="0"/>
                      <a:pt x="4969" y="2068"/>
                      <a:pt x="2980" y="5433"/>
                    </a:cubicBezTo>
                    <a:lnTo>
                      <a:pt x="1" y="10480"/>
                    </a:lnTo>
                    <a:lnTo>
                      <a:pt x="75938" y="10480"/>
                    </a:lnTo>
                    <a:lnTo>
                      <a:pt x="72959" y="5433"/>
                    </a:lnTo>
                    <a:cubicBezTo>
                      <a:pt x="70970" y="2068"/>
                      <a:pt x="67300" y="0"/>
                      <a:pt x="63396" y="0"/>
                    </a:cubicBezTo>
                    <a:close/>
                  </a:path>
                </a:pathLst>
              </a:custGeom>
              <a:solidFill>
                <a:srgbClr val="E2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058;p49">
                <a:extLst>
                  <a:ext uri="{FF2B5EF4-FFF2-40B4-BE49-F238E27FC236}">
                    <a16:creationId xmlns:a16="http://schemas.microsoft.com/office/drawing/2014/main" id="{247E4DBB-5A87-C1DD-FDCE-043E1B88F15F}"/>
                  </a:ext>
                </a:extLst>
              </p:cNvPr>
              <p:cNvSpPr/>
              <p:nvPr/>
            </p:nvSpPr>
            <p:spPr>
              <a:xfrm>
                <a:off x="2755825" y="2773300"/>
                <a:ext cx="2992075" cy="84125"/>
              </a:xfrm>
              <a:custGeom>
                <a:avLst/>
                <a:gdLst/>
                <a:ahLst/>
                <a:cxnLst/>
                <a:rect l="l" t="t" r="r" b="b"/>
                <a:pathLst>
                  <a:path w="119683" h="3365" extrusionOk="0">
                    <a:moveTo>
                      <a:pt x="1" y="0"/>
                    </a:moveTo>
                    <a:lnTo>
                      <a:pt x="1" y="3365"/>
                    </a:lnTo>
                    <a:lnTo>
                      <a:pt x="119682" y="3365"/>
                    </a:lnTo>
                    <a:lnTo>
                      <a:pt x="119682" y="0"/>
                    </a:lnTo>
                    <a:close/>
                  </a:path>
                </a:pathLst>
              </a:custGeom>
              <a:solidFill>
                <a:srgbClr val="E2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059;p49">
                <a:extLst>
                  <a:ext uri="{FF2B5EF4-FFF2-40B4-BE49-F238E27FC236}">
                    <a16:creationId xmlns:a16="http://schemas.microsoft.com/office/drawing/2014/main" id="{B6A3C7C5-442C-3138-0DE2-F37BA7A82F3F}"/>
                  </a:ext>
                </a:extLst>
              </p:cNvPr>
              <p:cNvSpPr/>
              <p:nvPr/>
            </p:nvSpPr>
            <p:spPr>
              <a:xfrm>
                <a:off x="2702300" y="2683500"/>
                <a:ext cx="3099125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123965" h="4663" extrusionOk="0">
                    <a:moveTo>
                      <a:pt x="1" y="1"/>
                    </a:moveTo>
                    <a:lnTo>
                      <a:pt x="1" y="4663"/>
                    </a:lnTo>
                    <a:lnTo>
                      <a:pt x="123965" y="4663"/>
                    </a:lnTo>
                    <a:lnTo>
                      <a:pt x="123965" y="1"/>
                    </a:lnTo>
                    <a:close/>
                  </a:path>
                </a:pathLst>
              </a:custGeom>
              <a:solidFill>
                <a:srgbClr val="C7D2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060;p49">
                <a:extLst>
                  <a:ext uri="{FF2B5EF4-FFF2-40B4-BE49-F238E27FC236}">
                    <a16:creationId xmlns:a16="http://schemas.microsoft.com/office/drawing/2014/main" id="{CDF30A8D-CD54-6D92-8ABA-282787BE8D83}"/>
                  </a:ext>
                </a:extLst>
              </p:cNvPr>
              <p:cNvSpPr/>
              <p:nvPr/>
            </p:nvSpPr>
            <p:spPr>
              <a:xfrm>
                <a:off x="2702300" y="2842125"/>
                <a:ext cx="3099125" cy="59350"/>
              </a:xfrm>
              <a:custGeom>
                <a:avLst/>
                <a:gdLst/>
                <a:ahLst/>
                <a:cxnLst/>
                <a:rect l="l" t="t" r="r" b="b"/>
                <a:pathLst>
                  <a:path w="123965" h="2374" extrusionOk="0">
                    <a:moveTo>
                      <a:pt x="1" y="0"/>
                    </a:moveTo>
                    <a:lnTo>
                      <a:pt x="1" y="2374"/>
                    </a:lnTo>
                    <a:lnTo>
                      <a:pt x="123965" y="2374"/>
                    </a:lnTo>
                    <a:lnTo>
                      <a:pt x="123965" y="0"/>
                    </a:lnTo>
                    <a:close/>
                  </a:path>
                </a:pathLst>
              </a:custGeom>
              <a:solidFill>
                <a:srgbClr val="DAE2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061;p49">
                <a:extLst>
                  <a:ext uri="{FF2B5EF4-FFF2-40B4-BE49-F238E27FC236}">
                    <a16:creationId xmlns:a16="http://schemas.microsoft.com/office/drawing/2014/main" id="{9D5100A7-1A17-9E50-055A-ADC0086222A4}"/>
                  </a:ext>
                </a:extLst>
              </p:cNvPr>
              <p:cNvSpPr/>
              <p:nvPr/>
            </p:nvSpPr>
            <p:spPr>
              <a:xfrm>
                <a:off x="4497500" y="3710125"/>
                <a:ext cx="338500" cy="378575"/>
              </a:xfrm>
              <a:custGeom>
                <a:avLst/>
                <a:gdLst/>
                <a:ahLst/>
                <a:cxnLst/>
                <a:rect l="l" t="t" r="r" b="b"/>
                <a:pathLst>
                  <a:path w="13540" h="15143" extrusionOk="0">
                    <a:moveTo>
                      <a:pt x="8871" y="0"/>
                    </a:moveTo>
                    <a:lnTo>
                      <a:pt x="0" y="5127"/>
                    </a:lnTo>
                    <a:lnTo>
                      <a:pt x="5659" y="14989"/>
                    </a:lnTo>
                    <a:cubicBezTo>
                      <a:pt x="6198" y="15069"/>
                      <a:pt x="6730" y="15142"/>
                      <a:pt x="7268" y="15142"/>
                    </a:cubicBezTo>
                    <a:cubicBezTo>
                      <a:pt x="10707" y="15142"/>
                      <a:pt x="13539" y="12389"/>
                      <a:pt x="13539" y="8871"/>
                    </a:cubicBezTo>
                    <a:cubicBezTo>
                      <a:pt x="13539" y="8339"/>
                      <a:pt x="13386" y="7801"/>
                      <a:pt x="13154" y="7342"/>
                    </a:cubicBezTo>
                    <a:lnTo>
                      <a:pt x="88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062;p49">
                <a:extLst>
                  <a:ext uri="{FF2B5EF4-FFF2-40B4-BE49-F238E27FC236}">
                    <a16:creationId xmlns:a16="http://schemas.microsoft.com/office/drawing/2014/main" id="{6344707C-BE8D-64A9-BE21-67A2F6F5539F}"/>
                  </a:ext>
                </a:extLst>
              </p:cNvPr>
              <p:cNvSpPr/>
              <p:nvPr/>
            </p:nvSpPr>
            <p:spPr>
              <a:xfrm>
                <a:off x="3872375" y="3386000"/>
                <a:ext cx="367125" cy="362375"/>
              </a:xfrm>
              <a:custGeom>
                <a:avLst/>
                <a:gdLst/>
                <a:ahLst/>
                <a:cxnLst/>
                <a:rect l="l" t="t" r="r" b="b"/>
                <a:pathLst>
                  <a:path w="14685" h="14495" extrusionOk="0">
                    <a:moveTo>
                      <a:pt x="8478" y="0"/>
                    </a:moveTo>
                    <a:cubicBezTo>
                      <a:pt x="7947" y="0"/>
                      <a:pt x="7412" y="65"/>
                      <a:pt x="6883" y="197"/>
                    </a:cubicBezTo>
                    <a:cubicBezTo>
                      <a:pt x="6425" y="350"/>
                      <a:pt x="5966" y="576"/>
                      <a:pt x="5580" y="729"/>
                    </a:cubicBezTo>
                    <a:cubicBezTo>
                      <a:pt x="5048" y="1035"/>
                      <a:pt x="4589" y="1494"/>
                      <a:pt x="4357" y="1953"/>
                    </a:cubicBezTo>
                    <a:lnTo>
                      <a:pt x="1" y="9294"/>
                    </a:lnTo>
                    <a:lnTo>
                      <a:pt x="8872" y="14495"/>
                    </a:lnTo>
                    <a:lnTo>
                      <a:pt x="14684" y="4706"/>
                    </a:lnTo>
                    <a:cubicBezTo>
                      <a:pt x="14452" y="3868"/>
                      <a:pt x="14072" y="3103"/>
                      <a:pt x="13534" y="2412"/>
                    </a:cubicBezTo>
                    <a:cubicBezTo>
                      <a:pt x="12277" y="852"/>
                      <a:pt x="10406" y="0"/>
                      <a:pt x="84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063;p49">
                <a:extLst>
                  <a:ext uri="{FF2B5EF4-FFF2-40B4-BE49-F238E27FC236}">
                    <a16:creationId xmlns:a16="http://schemas.microsoft.com/office/drawing/2014/main" id="{71A8757C-9AFC-F25D-63C7-18FAA4F60655}"/>
                  </a:ext>
                </a:extLst>
              </p:cNvPr>
              <p:cNvSpPr/>
              <p:nvPr/>
            </p:nvSpPr>
            <p:spPr>
              <a:xfrm>
                <a:off x="3878050" y="4136550"/>
                <a:ext cx="344150" cy="260050"/>
              </a:xfrm>
              <a:custGeom>
                <a:avLst/>
                <a:gdLst/>
                <a:ahLst/>
                <a:cxnLst/>
                <a:rect l="l" t="t" r="r" b="b"/>
                <a:pathLst>
                  <a:path w="13766" h="10402" extrusionOk="0">
                    <a:moveTo>
                      <a:pt x="2374" y="0"/>
                    </a:moveTo>
                    <a:cubicBezTo>
                      <a:pt x="1762" y="612"/>
                      <a:pt x="1303" y="1297"/>
                      <a:pt x="997" y="2142"/>
                    </a:cubicBezTo>
                    <a:cubicBezTo>
                      <a:pt x="0" y="4509"/>
                      <a:pt x="612" y="7189"/>
                      <a:pt x="2374" y="8945"/>
                    </a:cubicBezTo>
                    <a:cubicBezTo>
                      <a:pt x="2753" y="9330"/>
                      <a:pt x="3139" y="9636"/>
                      <a:pt x="3518" y="9863"/>
                    </a:cubicBezTo>
                    <a:cubicBezTo>
                      <a:pt x="4056" y="10169"/>
                      <a:pt x="4589" y="10322"/>
                      <a:pt x="5200" y="10322"/>
                    </a:cubicBezTo>
                    <a:lnTo>
                      <a:pt x="13692" y="10401"/>
                    </a:lnTo>
                    <a:lnTo>
                      <a:pt x="13766" y="153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064;p49">
                <a:extLst>
                  <a:ext uri="{FF2B5EF4-FFF2-40B4-BE49-F238E27FC236}">
                    <a16:creationId xmlns:a16="http://schemas.microsoft.com/office/drawing/2014/main" id="{9F7BD54A-A0E9-44D2-B2D5-58EA0D62B69E}"/>
                  </a:ext>
                </a:extLst>
              </p:cNvPr>
              <p:cNvSpPr/>
              <p:nvPr/>
            </p:nvSpPr>
            <p:spPr>
              <a:xfrm>
                <a:off x="4296825" y="4056250"/>
                <a:ext cx="506600" cy="426300"/>
              </a:xfrm>
              <a:custGeom>
                <a:avLst/>
                <a:gdLst/>
                <a:ahLst/>
                <a:cxnLst/>
                <a:rect l="l" t="t" r="r" b="b"/>
                <a:pathLst>
                  <a:path w="20264" h="17052" extrusionOk="0">
                    <a:moveTo>
                      <a:pt x="6039" y="0"/>
                    </a:moveTo>
                    <a:lnTo>
                      <a:pt x="0" y="8486"/>
                    </a:lnTo>
                    <a:lnTo>
                      <a:pt x="6039" y="17051"/>
                    </a:lnTo>
                    <a:lnTo>
                      <a:pt x="6039" y="13686"/>
                    </a:lnTo>
                    <a:lnTo>
                      <a:pt x="10401" y="13686"/>
                    </a:lnTo>
                    <a:cubicBezTo>
                      <a:pt x="12236" y="13686"/>
                      <a:pt x="13919" y="12695"/>
                      <a:pt x="14837" y="11086"/>
                    </a:cubicBezTo>
                    <a:lnTo>
                      <a:pt x="20263" y="1756"/>
                    </a:lnTo>
                    <a:lnTo>
                      <a:pt x="20263" y="1756"/>
                    </a:lnTo>
                    <a:cubicBezTo>
                      <a:pt x="18887" y="2754"/>
                      <a:pt x="17131" y="3365"/>
                      <a:pt x="15295" y="3365"/>
                    </a:cubicBezTo>
                    <a:lnTo>
                      <a:pt x="6039" y="3365"/>
                    </a:lnTo>
                    <a:lnTo>
                      <a:pt x="60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065;p49">
                <a:extLst>
                  <a:ext uri="{FF2B5EF4-FFF2-40B4-BE49-F238E27FC236}">
                    <a16:creationId xmlns:a16="http://schemas.microsoft.com/office/drawing/2014/main" id="{AD978EE8-0E2F-AB6B-580B-B3753CCF16C3}"/>
                  </a:ext>
                </a:extLst>
              </p:cNvPr>
              <p:cNvSpPr/>
              <p:nvPr/>
            </p:nvSpPr>
            <p:spPr>
              <a:xfrm>
                <a:off x="4170625" y="3352675"/>
                <a:ext cx="508600" cy="357475"/>
              </a:xfrm>
              <a:custGeom>
                <a:avLst/>
                <a:gdLst/>
                <a:ahLst/>
                <a:cxnLst/>
                <a:rect l="l" t="t" r="r" b="b"/>
                <a:pathLst>
                  <a:path w="20344" h="1429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04" y="685"/>
                      <a:pt x="2980" y="1909"/>
                      <a:pt x="3898" y="3518"/>
                    </a:cubicBezTo>
                    <a:cubicBezTo>
                      <a:pt x="3978" y="3592"/>
                      <a:pt x="3978" y="3671"/>
                      <a:pt x="4051" y="3745"/>
                    </a:cubicBezTo>
                    <a:lnTo>
                      <a:pt x="8487" y="11545"/>
                    </a:lnTo>
                    <a:lnTo>
                      <a:pt x="5581" y="13228"/>
                    </a:lnTo>
                    <a:lnTo>
                      <a:pt x="15908" y="14298"/>
                    </a:lnTo>
                    <a:lnTo>
                      <a:pt x="20343" y="4895"/>
                    </a:lnTo>
                    <a:lnTo>
                      <a:pt x="17437" y="6498"/>
                    </a:lnTo>
                    <a:lnTo>
                      <a:pt x="15217" y="2674"/>
                    </a:lnTo>
                    <a:cubicBezTo>
                      <a:pt x="14378" y="1071"/>
                      <a:pt x="12616" y="153"/>
                      <a:pt x="10781" y="7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066;p49">
                <a:extLst>
                  <a:ext uri="{FF2B5EF4-FFF2-40B4-BE49-F238E27FC236}">
                    <a16:creationId xmlns:a16="http://schemas.microsoft.com/office/drawing/2014/main" id="{AF82B2DC-ECF1-17B3-5E4F-47D5D28BED8F}"/>
                  </a:ext>
                </a:extLst>
              </p:cNvPr>
              <p:cNvSpPr/>
              <p:nvPr/>
            </p:nvSpPr>
            <p:spPr>
              <a:xfrm>
                <a:off x="3685025" y="3748350"/>
                <a:ext cx="372750" cy="522050"/>
              </a:xfrm>
              <a:custGeom>
                <a:avLst/>
                <a:gdLst/>
                <a:ahLst/>
                <a:cxnLst/>
                <a:rect l="l" t="t" r="r" b="b"/>
                <a:pathLst>
                  <a:path w="14910" h="20882" extrusionOk="0">
                    <a:moveTo>
                      <a:pt x="10627" y="1"/>
                    </a:moveTo>
                    <a:lnTo>
                      <a:pt x="306" y="845"/>
                    </a:lnTo>
                    <a:lnTo>
                      <a:pt x="3212" y="2601"/>
                    </a:lnTo>
                    <a:lnTo>
                      <a:pt x="991" y="6351"/>
                    </a:lnTo>
                    <a:cubicBezTo>
                      <a:pt x="0" y="7954"/>
                      <a:pt x="0" y="9869"/>
                      <a:pt x="918" y="11472"/>
                    </a:cubicBezTo>
                    <a:lnTo>
                      <a:pt x="6271" y="20882"/>
                    </a:lnTo>
                    <a:cubicBezTo>
                      <a:pt x="6039" y="19199"/>
                      <a:pt x="6424" y="17364"/>
                      <a:pt x="7342" y="15755"/>
                    </a:cubicBezTo>
                    <a:cubicBezTo>
                      <a:pt x="7415" y="15681"/>
                      <a:pt x="7415" y="15602"/>
                      <a:pt x="7495" y="15528"/>
                    </a:cubicBezTo>
                    <a:lnTo>
                      <a:pt x="12004" y="7801"/>
                    </a:lnTo>
                    <a:lnTo>
                      <a:pt x="14910" y="9484"/>
                    </a:lnTo>
                    <a:lnTo>
                      <a:pt x="1062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067;p49">
                <a:extLst>
                  <a:ext uri="{FF2B5EF4-FFF2-40B4-BE49-F238E27FC236}">
                    <a16:creationId xmlns:a16="http://schemas.microsoft.com/office/drawing/2014/main" id="{ED0DB55C-77B8-6DF3-AC38-84F04B10C4A8}"/>
                  </a:ext>
                </a:extLst>
              </p:cNvPr>
              <p:cNvSpPr/>
              <p:nvPr/>
            </p:nvSpPr>
            <p:spPr>
              <a:xfrm>
                <a:off x="4813025" y="1694975"/>
                <a:ext cx="581250" cy="630950"/>
              </a:xfrm>
              <a:custGeom>
                <a:avLst/>
                <a:gdLst/>
                <a:ahLst/>
                <a:cxnLst/>
                <a:rect l="l" t="t" r="r" b="b"/>
                <a:pathLst>
                  <a:path w="23250" h="25238" extrusionOk="0">
                    <a:moveTo>
                      <a:pt x="17437" y="1"/>
                    </a:moveTo>
                    <a:lnTo>
                      <a:pt x="1" y="20190"/>
                    </a:lnTo>
                    <a:lnTo>
                      <a:pt x="5886" y="25238"/>
                    </a:lnTo>
                    <a:lnTo>
                      <a:pt x="23249" y="5048"/>
                    </a:lnTo>
                    <a:lnTo>
                      <a:pt x="17437" y="1"/>
                    </a:lnTo>
                    <a:close/>
                  </a:path>
                </a:pathLst>
              </a:custGeom>
              <a:solidFill>
                <a:srgbClr val="8B6B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068;p49">
                <a:extLst>
                  <a:ext uri="{FF2B5EF4-FFF2-40B4-BE49-F238E27FC236}">
                    <a16:creationId xmlns:a16="http://schemas.microsoft.com/office/drawing/2014/main" id="{2472C9F1-028F-7F15-B215-A574D59D6740}"/>
                  </a:ext>
                </a:extLst>
              </p:cNvPr>
              <p:cNvSpPr/>
              <p:nvPr/>
            </p:nvSpPr>
            <p:spPr>
              <a:xfrm>
                <a:off x="4813025" y="2199725"/>
                <a:ext cx="181575" cy="370925"/>
              </a:xfrm>
              <a:custGeom>
                <a:avLst/>
                <a:gdLst/>
                <a:ahLst/>
                <a:cxnLst/>
                <a:rect l="l" t="t" r="r" b="b"/>
                <a:pathLst>
                  <a:path w="7263" h="14837" extrusionOk="0">
                    <a:moveTo>
                      <a:pt x="1" y="0"/>
                    </a:moveTo>
                    <a:lnTo>
                      <a:pt x="1377" y="9789"/>
                    </a:lnTo>
                    <a:lnTo>
                      <a:pt x="7263" y="14837"/>
                    </a:lnTo>
                    <a:lnTo>
                      <a:pt x="5886" y="50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069;p49">
                <a:extLst>
                  <a:ext uri="{FF2B5EF4-FFF2-40B4-BE49-F238E27FC236}">
                    <a16:creationId xmlns:a16="http://schemas.microsoft.com/office/drawing/2014/main" id="{D322B2E8-33D0-1696-D149-A9BEFC276676}"/>
                  </a:ext>
                </a:extLst>
              </p:cNvPr>
              <p:cNvSpPr/>
              <p:nvPr/>
            </p:nvSpPr>
            <p:spPr>
              <a:xfrm>
                <a:off x="4847450" y="1939700"/>
                <a:ext cx="581225" cy="630950"/>
              </a:xfrm>
              <a:custGeom>
                <a:avLst/>
                <a:gdLst/>
                <a:ahLst/>
                <a:cxnLst/>
                <a:rect l="l" t="t" r="r" b="b"/>
                <a:pathLst>
                  <a:path w="23249" h="25238" extrusionOk="0">
                    <a:moveTo>
                      <a:pt x="17437" y="1"/>
                    </a:moveTo>
                    <a:lnTo>
                      <a:pt x="0" y="20190"/>
                    </a:lnTo>
                    <a:lnTo>
                      <a:pt x="5886" y="25238"/>
                    </a:lnTo>
                    <a:lnTo>
                      <a:pt x="23249" y="5048"/>
                    </a:lnTo>
                    <a:lnTo>
                      <a:pt x="174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070;p49">
                <a:extLst>
                  <a:ext uri="{FF2B5EF4-FFF2-40B4-BE49-F238E27FC236}">
                    <a16:creationId xmlns:a16="http://schemas.microsoft.com/office/drawing/2014/main" id="{F92B6EBC-EB2C-ACDD-09F9-FE23B5D6B8A7}"/>
                  </a:ext>
                </a:extLst>
              </p:cNvPr>
              <p:cNvSpPr/>
              <p:nvPr/>
            </p:nvSpPr>
            <p:spPr>
              <a:xfrm>
                <a:off x="5248950" y="1694975"/>
                <a:ext cx="179725" cy="370925"/>
              </a:xfrm>
              <a:custGeom>
                <a:avLst/>
                <a:gdLst/>
                <a:ahLst/>
                <a:cxnLst/>
                <a:rect l="l" t="t" r="r" b="b"/>
                <a:pathLst>
                  <a:path w="7189" h="14837" extrusionOk="0">
                    <a:moveTo>
                      <a:pt x="0" y="1"/>
                    </a:moveTo>
                    <a:lnTo>
                      <a:pt x="1377" y="9790"/>
                    </a:lnTo>
                    <a:lnTo>
                      <a:pt x="7189" y="14837"/>
                    </a:lnTo>
                    <a:lnTo>
                      <a:pt x="5812" y="504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071;p49">
                <a:extLst>
                  <a:ext uri="{FF2B5EF4-FFF2-40B4-BE49-F238E27FC236}">
                    <a16:creationId xmlns:a16="http://schemas.microsoft.com/office/drawing/2014/main" id="{3963BC8A-17DC-DDEF-3419-A706B3C7D70D}"/>
                  </a:ext>
                </a:extLst>
              </p:cNvPr>
              <p:cNvSpPr/>
              <p:nvPr/>
            </p:nvSpPr>
            <p:spPr>
              <a:xfrm>
                <a:off x="4585450" y="2096475"/>
                <a:ext cx="262025" cy="348000"/>
              </a:xfrm>
              <a:custGeom>
                <a:avLst/>
                <a:gdLst/>
                <a:ahLst/>
                <a:cxnLst/>
                <a:rect l="l" t="t" r="r" b="b"/>
                <a:pathLst>
                  <a:path w="10481" h="13920" extrusionOk="0">
                    <a:moveTo>
                      <a:pt x="1609" y="1"/>
                    </a:moveTo>
                    <a:lnTo>
                      <a:pt x="0" y="12928"/>
                    </a:lnTo>
                    <a:lnTo>
                      <a:pt x="10480" y="13919"/>
                    </a:lnTo>
                    <a:lnTo>
                      <a:pt x="9104" y="4130"/>
                    </a:lnTo>
                    <a:lnTo>
                      <a:pt x="160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072;p49">
                <a:extLst>
                  <a:ext uri="{FF2B5EF4-FFF2-40B4-BE49-F238E27FC236}">
                    <a16:creationId xmlns:a16="http://schemas.microsoft.com/office/drawing/2014/main" id="{06F16265-1818-00EF-0C01-EC9F194C2A1D}"/>
                  </a:ext>
                </a:extLst>
              </p:cNvPr>
              <p:cNvSpPr/>
              <p:nvPr/>
            </p:nvSpPr>
            <p:spPr>
              <a:xfrm>
                <a:off x="5248950" y="1467550"/>
                <a:ext cx="149150" cy="472175"/>
              </a:xfrm>
              <a:custGeom>
                <a:avLst/>
                <a:gdLst/>
                <a:ahLst/>
                <a:cxnLst/>
                <a:rect l="l" t="t" r="r" b="b"/>
                <a:pathLst>
                  <a:path w="5966" h="18887" extrusionOk="0">
                    <a:moveTo>
                      <a:pt x="2447" y="0"/>
                    </a:moveTo>
                    <a:lnTo>
                      <a:pt x="0" y="9098"/>
                    </a:lnTo>
                    <a:lnTo>
                      <a:pt x="1377" y="18887"/>
                    </a:lnTo>
                    <a:lnTo>
                      <a:pt x="5965" y="8486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073;p49">
                <a:extLst>
                  <a:ext uri="{FF2B5EF4-FFF2-40B4-BE49-F238E27FC236}">
                    <a16:creationId xmlns:a16="http://schemas.microsoft.com/office/drawing/2014/main" id="{854FE999-2CD6-94F2-B1F1-9F62D84E511E}"/>
                  </a:ext>
                </a:extLst>
              </p:cNvPr>
              <p:cNvSpPr/>
              <p:nvPr/>
            </p:nvSpPr>
            <p:spPr>
              <a:xfrm>
                <a:off x="4321600" y="1188025"/>
                <a:ext cx="902425" cy="922350"/>
              </a:xfrm>
              <a:custGeom>
                <a:avLst/>
                <a:gdLst/>
                <a:ahLst/>
                <a:cxnLst/>
                <a:rect l="l" t="t" r="r" b="b"/>
                <a:pathLst>
                  <a:path w="36097" h="36894" extrusionOk="0">
                    <a:moveTo>
                      <a:pt x="23042" y="0"/>
                    </a:moveTo>
                    <a:cubicBezTo>
                      <a:pt x="15558" y="0"/>
                      <a:pt x="6739" y="8485"/>
                      <a:pt x="3598" y="16914"/>
                    </a:cubicBezTo>
                    <a:cubicBezTo>
                      <a:pt x="0" y="26550"/>
                      <a:pt x="5201" y="32441"/>
                      <a:pt x="13154" y="35421"/>
                    </a:cubicBezTo>
                    <a:cubicBezTo>
                      <a:pt x="15647" y="36357"/>
                      <a:pt x="18125" y="36894"/>
                      <a:pt x="20463" y="36894"/>
                    </a:cubicBezTo>
                    <a:cubicBezTo>
                      <a:pt x="25585" y="36894"/>
                      <a:pt x="30036" y="34316"/>
                      <a:pt x="32506" y="27700"/>
                    </a:cubicBezTo>
                    <a:cubicBezTo>
                      <a:pt x="36097" y="18064"/>
                      <a:pt x="34188" y="3533"/>
                      <a:pt x="26155" y="548"/>
                    </a:cubicBezTo>
                    <a:cubicBezTo>
                      <a:pt x="25159" y="175"/>
                      <a:pt x="24114" y="0"/>
                      <a:pt x="2304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074;p49">
                <a:extLst>
                  <a:ext uri="{FF2B5EF4-FFF2-40B4-BE49-F238E27FC236}">
                    <a16:creationId xmlns:a16="http://schemas.microsoft.com/office/drawing/2014/main" id="{818B9FF7-5C98-1310-557A-6F512E8211D7}"/>
                  </a:ext>
                </a:extLst>
              </p:cNvPr>
              <p:cNvSpPr/>
              <p:nvPr/>
            </p:nvSpPr>
            <p:spPr>
              <a:xfrm>
                <a:off x="4870400" y="1035700"/>
                <a:ext cx="268875" cy="181425"/>
              </a:xfrm>
              <a:custGeom>
                <a:avLst/>
                <a:gdLst/>
                <a:ahLst/>
                <a:cxnLst/>
                <a:rect l="l" t="t" r="r" b="b"/>
                <a:pathLst>
                  <a:path w="10755" h="7257" extrusionOk="0">
                    <a:moveTo>
                      <a:pt x="4011" y="0"/>
                    </a:moveTo>
                    <a:cubicBezTo>
                      <a:pt x="2819" y="0"/>
                      <a:pt x="3522" y="769"/>
                      <a:pt x="1909" y="829"/>
                    </a:cubicBezTo>
                    <a:cubicBezTo>
                      <a:pt x="0" y="829"/>
                      <a:pt x="2141" y="6182"/>
                      <a:pt x="2141" y="6182"/>
                    </a:cubicBezTo>
                    <a:cubicBezTo>
                      <a:pt x="2141" y="6182"/>
                      <a:pt x="2447" y="7100"/>
                      <a:pt x="4968" y="7253"/>
                    </a:cubicBezTo>
                    <a:cubicBezTo>
                      <a:pt x="5015" y="7256"/>
                      <a:pt x="5063" y="7257"/>
                      <a:pt x="5111" y="7257"/>
                    </a:cubicBezTo>
                    <a:cubicBezTo>
                      <a:pt x="7617" y="7257"/>
                      <a:pt x="10754" y="3419"/>
                      <a:pt x="9403" y="2897"/>
                    </a:cubicBezTo>
                    <a:cubicBezTo>
                      <a:pt x="9154" y="2818"/>
                      <a:pt x="8939" y="2786"/>
                      <a:pt x="8747" y="2786"/>
                    </a:cubicBezTo>
                    <a:cubicBezTo>
                      <a:pt x="7989" y="2786"/>
                      <a:pt x="7609" y="3281"/>
                      <a:pt x="7004" y="3281"/>
                    </a:cubicBezTo>
                    <a:cubicBezTo>
                      <a:pt x="6874" y="3281"/>
                      <a:pt x="6734" y="3258"/>
                      <a:pt x="6577" y="3202"/>
                    </a:cubicBezTo>
                    <a:cubicBezTo>
                      <a:pt x="5580" y="2817"/>
                      <a:pt x="8027" y="755"/>
                      <a:pt x="5200" y="143"/>
                    </a:cubicBezTo>
                    <a:cubicBezTo>
                      <a:pt x="4666" y="42"/>
                      <a:pt x="4287" y="0"/>
                      <a:pt x="4011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075;p49">
                <a:extLst>
                  <a:ext uri="{FF2B5EF4-FFF2-40B4-BE49-F238E27FC236}">
                    <a16:creationId xmlns:a16="http://schemas.microsoft.com/office/drawing/2014/main" id="{2232C621-3892-C1C1-EE67-C28C16D2C7DA}"/>
                  </a:ext>
                </a:extLst>
              </p:cNvPr>
              <p:cNvSpPr/>
              <p:nvPr/>
            </p:nvSpPr>
            <p:spPr>
              <a:xfrm>
                <a:off x="4902825" y="1169625"/>
                <a:ext cx="120550" cy="60375"/>
              </a:xfrm>
              <a:custGeom>
                <a:avLst/>
                <a:gdLst/>
                <a:ahLst/>
                <a:cxnLst/>
                <a:rect l="l" t="t" r="r" b="b"/>
                <a:pathLst>
                  <a:path w="4822" h="2415" extrusionOk="0">
                    <a:moveTo>
                      <a:pt x="570" y="0"/>
                    </a:moveTo>
                    <a:cubicBezTo>
                      <a:pt x="385" y="0"/>
                      <a:pt x="192" y="142"/>
                      <a:pt x="80" y="366"/>
                    </a:cubicBezTo>
                    <a:cubicBezTo>
                      <a:pt x="0" y="599"/>
                      <a:pt x="153" y="905"/>
                      <a:pt x="385" y="978"/>
                    </a:cubicBezTo>
                    <a:lnTo>
                      <a:pt x="4056" y="2355"/>
                    </a:lnTo>
                    <a:cubicBezTo>
                      <a:pt x="4138" y="2395"/>
                      <a:pt x="4220" y="2415"/>
                      <a:pt x="4298" y="2415"/>
                    </a:cubicBezTo>
                    <a:cubicBezTo>
                      <a:pt x="4509" y="2415"/>
                      <a:pt x="4688" y="2273"/>
                      <a:pt x="4742" y="2049"/>
                    </a:cubicBezTo>
                    <a:cubicBezTo>
                      <a:pt x="4821" y="1822"/>
                      <a:pt x="4668" y="1516"/>
                      <a:pt x="4436" y="1363"/>
                    </a:cubicBezTo>
                    <a:lnTo>
                      <a:pt x="765" y="60"/>
                    </a:lnTo>
                    <a:cubicBezTo>
                      <a:pt x="704" y="19"/>
                      <a:pt x="638" y="0"/>
                      <a:pt x="570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076;p49">
                <a:extLst>
                  <a:ext uri="{FF2B5EF4-FFF2-40B4-BE49-F238E27FC236}">
                    <a16:creationId xmlns:a16="http://schemas.microsoft.com/office/drawing/2014/main" id="{BE632CC1-2C0E-38F2-1E83-3C11AE15BDBC}"/>
                  </a:ext>
                </a:extLst>
              </p:cNvPr>
              <p:cNvSpPr/>
              <p:nvPr/>
            </p:nvSpPr>
            <p:spPr>
              <a:xfrm>
                <a:off x="3669725" y="703675"/>
                <a:ext cx="808675" cy="773475"/>
              </a:xfrm>
              <a:custGeom>
                <a:avLst/>
                <a:gdLst/>
                <a:ahLst/>
                <a:cxnLst/>
                <a:rect l="l" t="t" r="r" b="b"/>
                <a:pathLst>
                  <a:path w="32347" h="30939" extrusionOk="0">
                    <a:moveTo>
                      <a:pt x="10502" y="1"/>
                    </a:moveTo>
                    <a:cubicBezTo>
                      <a:pt x="8938" y="1"/>
                      <a:pt x="7471" y="345"/>
                      <a:pt x="6192" y="1109"/>
                    </a:cubicBezTo>
                    <a:cubicBezTo>
                      <a:pt x="0" y="4933"/>
                      <a:pt x="685" y="17401"/>
                      <a:pt x="5274" y="24896"/>
                    </a:cubicBezTo>
                    <a:cubicBezTo>
                      <a:pt x="7887" y="29206"/>
                      <a:pt x="11171" y="30938"/>
                      <a:pt x="14673" y="30938"/>
                    </a:cubicBezTo>
                    <a:cubicBezTo>
                      <a:pt x="17320" y="30938"/>
                      <a:pt x="20090" y="29949"/>
                      <a:pt x="22790" y="28334"/>
                    </a:cubicBezTo>
                    <a:cubicBezTo>
                      <a:pt x="28981" y="24510"/>
                      <a:pt x="32346" y="18698"/>
                      <a:pt x="27758" y="11204"/>
                    </a:cubicBezTo>
                    <a:cubicBezTo>
                      <a:pt x="24169" y="5238"/>
                      <a:pt x="16602" y="1"/>
                      <a:pt x="1050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077;p49">
                <a:extLst>
                  <a:ext uri="{FF2B5EF4-FFF2-40B4-BE49-F238E27FC236}">
                    <a16:creationId xmlns:a16="http://schemas.microsoft.com/office/drawing/2014/main" id="{DC2F4D38-AC40-8253-6DE3-CC2B1FB311AD}"/>
                  </a:ext>
                </a:extLst>
              </p:cNvPr>
              <p:cNvSpPr/>
              <p:nvPr/>
            </p:nvSpPr>
            <p:spPr>
              <a:xfrm>
                <a:off x="3671550" y="593850"/>
                <a:ext cx="205825" cy="166575"/>
              </a:xfrm>
              <a:custGeom>
                <a:avLst/>
                <a:gdLst/>
                <a:ahLst/>
                <a:cxnLst/>
                <a:rect l="l" t="t" r="r" b="b"/>
                <a:pathLst>
                  <a:path w="8233" h="6663" extrusionOk="0">
                    <a:moveTo>
                      <a:pt x="6584" y="0"/>
                    </a:moveTo>
                    <a:cubicBezTo>
                      <a:pt x="6508" y="0"/>
                      <a:pt x="6430" y="24"/>
                      <a:pt x="6351" y="75"/>
                    </a:cubicBezTo>
                    <a:cubicBezTo>
                      <a:pt x="5281" y="760"/>
                      <a:pt x="5813" y="1605"/>
                      <a:pt x="5048" y="2063"/>
                    </a:cubicBezTo>
                    <a:cubicBezTo>
                      <a:pt x="4982" y="2100"/>
                      <a:pt x="4921" y="2116"/>
                      <a:pt x="4863" y="2116"/>
                    </a:cubicBezTo>
                    <a:cubicBezTo>
                      <a:pt x="4355" y="2116"/>
                      <a:pt x="4116" y="865"/>
                      <a:pt x="3313" y="865"/>
                    </a:cubicBezTo>
                    <a:cubicBezTo>
                      <a:pt x="3046" y="865"/>
                      <a:pt x="2717" y="1004"/>
                      <a:pt x="2295" y="1372"/>
                    </a:cubicBezTo>
                    <a:cubicBezTo>
                      <a:pt x="386" y="2981"/>
                      <a:pt x="1989" y="2596"/>
                      <a:pt x="998" y="3972"/>
                    </a:cubicBezTo>
                    <a:cubicBezTo>
                      <a:pt x="1" y="5275"/>
                      <a:pt x="4742" y="6652"/>
                      <a:pt x="4742" y="6652"/>
                    </a:cubicBezTo>
                    <a:cubicBezTo>
                      <a:pt x="4742" y="6652"/>
                      <a:pt x="4779" y="6663"/>
                      <a:pt x="4852" y="6663"/>
                    </a:cubicBezTo>
                    <a:cubicBezTo>
                      <a:pt x="5109" y="6663"/>
                      <a:pt x="5810" y="6525"/>
                      <a:pt x="6883" y="5275"/>
                    </a:cubicBezTo>
                    <a:cubicBezTo>
                      <a:pt x="8232" y="3785"/>
                      <a:pt x="7544" y="0"/>
                      <a:pt x="658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078;p49">
                <a:extLst>
                  <a:ext uri="{FF2B5EF4-FFF2-40B4-BE49-F238E27FC236}">
                    <a16:creationId xmlns:a16="http://schemas.microsoft.com/office/drawing/2014/main" id="{39531471-6E40-4B59-C952-7E295CA043E9}"/>
                  </a:ext>
                </a:extLst>
              </p:cNvPr>
              <p:cNvSpPr/>
              <p:nvPr/>
            </p:nvSpPr>
            <p:spPr>
              <a:xfrm>
                <a:off x="3767150" y="705825"/>
                <a:ext cx="97600" cy="65825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2633" extrusionOk="0">
                    <a:moveTo>
                      <a:pt x="3333" y="0"/>
                    </a:moveTo>
                    <a:cubicBezTo>
                      <a:pt x="3267" y="0"/>
                      <a:pt x="3200" y="10"/>
                      <a:pt x="3139" y="32"/>
                    </a:cubicBezTo>
                    <a:lnTo>
                      <a:pt x="306" y="1788"/>
                    </a:lnTo>
                    <a:cubicBezTo>
                      <a:pt x="80" y="1940"/>
                      <a:pt x="0" y="2173"/>
                      <a:pt x="153" y="2399"/>
                    </a:cubicBezTo>
                    <a:cubicBezTo>
                      <a:pt x="252" y="2549"/>
                      <a:pt x="383" y="2633"/>
                      <a:pt x="524" y="2633"/>
                    </a:cubicBezTo>
                    <a:cubicBezTo>
                      <a:pt x="603" y="2633"/>
                      <a:pt x="684" y="2607"/>
                      <a:pt x="765" y="2552"/>
                    </a:cubicBezTo>
                    <a:lnTo>
                      <a:pt x="3598" y="796"/>
                    </a:lnTo>
                    <a:cubicBezTo>
                      <a:pt x="3824" y="717"/>
                      <a:pt x="3904" y="411"/>
                      <a:pt x="3751" y="185"/>
                    </a:cubicBezTo>
                    <a:cubicBezTo>
                      <a:pt x="3693" y="73"/>
                      <a:pt x="3514" y="0"/>
                      <a:pt x="3333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079;p49">
                <a:extLst>
                  <a:ext uri="{FF2B5EF4-FFF2-40B4-BE49-F238E27FC236}">
                    <a16:creationId xmlns:a16="http://schemas.microsoft.com/office/drawing/2014/main" id="{02C8BF4F-C260-69E5-4F03-4495CD3A8062}"/>
                  </a:ext>
                </a:extLst>
              </p:cNvPr>
              <p:cNvSpPr/>
              <p:nvPr/>
            </p:nvSpPr>
            <p:spPr>
              <a:xfrm>
                <a:off x="3069375" y="1343200"/>
                <a:ext cx="848925" cy="866175"/>
              </a:xfrm>
              <a:custGeom>
                <a:avLst/>
                <a:gdLst/>
                <a:ahLst/>
                <a:cxnLst/>
                <a:rect l="l" t="t" r="r" b="b"/>
                <a:pathLst>
                  <a:path w="33957" h="34647" extrusionOk="0">
                    <a:moveTo>
                      <a:pt x="16673" y="0"/>
                    </a:moveTo>
                    <a:lnTo>
                      <a:pt x="1" y="20801"/>
                    </a:lnTo>
                    <a:lnTo>
                      <a:pt x="17358" y="34647"/>
                    </a:lnTo>
                    <a:lnTo>
                      <a:pt x="33956" y="13766"/>
                    </a:lnTo>
                    <a:lnTo>
                      <a:pt x="16673" y="0"/>
                    </a:lnTo>
                    <a:close/>
                  </a:path>
                </a:pathLst>
              </a:custGeom>
              <a:solidFill>
                <a:srgbClr val="8B6B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080;p49">
                <a:extLst>
                  <a:ext uri="{FF2B5EF4-FFF2-40B4-BE49-F238E27FC236}">
                    <a16:creationId xmlns:a16="http://schemas.microsoft.com/office/drawing/2014/main" id="{D0696E81-174F-4F81-DC1C-5E26B57D2ED9}"/>
                  </a:ext>
                </a:extLst>
              </p:cNvPr>
              <p:cNvSpPr/>
              <p:nvPr/>
            </p:nvSpPr>
            <p:spPr>
              <a:xfrm>
                <a:off x="3442125" y="1098475"/>
                <a:ext cx="476175" cy="588875"/>
              </a:xfrm>
              <a:custGeom>
                <a:avLst/>
                <a:gdLst/>
                <a:ahLst/>
                <a:cxnLst/>
                <a:rect l="l" t="t" r="r" b="b"/>
                <a:pathLst>
                  <a:path w="19047" h="23555" extrusionOk="0">
                    <a:moveTo>
                      <a:pt x="1" y="0"/>
                    </a:moveTo>
                    <a:lnTo>
                      <a:pt x="1763" y="9789"/>
                    </a:lnTo>
                    <a:lnTo>
                      <a:pt x="19046" y="23555"/>
                    </a:lnTo>
                    <a:lnTo>
                      <a:pt x="17284" y="1384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081;p49">
                <a:extLst>
                  <a:ext uri="{FF2B5EF4-FFF2-40B4-BE49-F238E27FC236}">
                    <a16:creationId xmlns:a16="http://schemas.microsoft.com/office/drawing/2014/main" id="{076965DA-33F8-4A6F-0FD7-A39EF7478B63}"/>
                  </a:ext>
                </a:extLst>
              </p:cNvPr>
              <p:cNvSpPr/>
              <p:nvPr/>
            </p:nvSpPr>
            <p:spPr>
              <a:xfrm>
                <a:off x="3027325" y="1098475"/>
                <a:ext cx="846925" cy="866175"/>
              </a:xfrm>
              <a:custGeom>
                <a:avLst/>
                <a:gdLst/>
                <a:ahLst/>
                <a:cxnLst/>
                <a:rect l="l" t="t" r="r" b="b"/>
                <a:pathLst>
                  <a:path w="33877" h="34647" extrusionOk="0">
                    <a:moveTo>
                      <a:pt x="16593" y="0"/>
                    </a:moveTo>
                    <a:lnTo>
                      <a:pt x="0" y="20881"/>
                    </a:lnTo>
                    <a:lnTo>
                      <a:pt x="17284" y="34647"/>
                    </a:lnTo>
                    <a:lnTo>
                      <a:pt x="33876" y="13845"/>
                    </a:lnTo>
                    <a:lnTo>
                      <a:pt x="165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082;p49">
                <a:extLst>
                  <a:ext uri="{FF2B5EF4-FFF2-40B4-BE49-F238E27FC236}">
                    <a16:creationId xmlns:a16="http://schemas.microsoft.com/office/drawing/2014/main" id="{9673F2D2-036B-DCAD-06F5-AD2B6AD32196}"/>
                  </a:ext>
                </a:extLst>
              </p:cNvPr>
              <p:cNvSpPr/>
              <p:nvPr/>
            </p:nvSpPr>
            <p:spPr>
              <a:xfrm>
                <a:off x="3027325" y="1620500"/>
                <a:ext cx="476000" cy="588875"/>
              </a:xfrm>
              <a:custGeom>
                <a:avLst/>
                <a:gdLst/>
                <a:ahLst/>
                <a:cxnLst/>
                <a:rect l="l" t="t" r="r" b="b"/>
                <a:pathLst>
                  <a:path w="19040" h="23555" extrusionOk="0">
                    <a:moveTo>
                      <a:pt x="0" y="0"/>
                    </a:moveTo>
                    <a:lnTo>
                      <a:pt x="1683" y="9709"/>
                    </a:lnTo>
                    <a:lnTo>
                      <a:pt x="19040" y="23555"/>
                    </a:lnTo>
                    <a:lnTo>
                      <a:pt x="17284" y="137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083;p49">
                <a:extLst>
                  <a:ext uri="{FF2B5EF4-FFF2-40B4-BE49-F238E27FC236}">
                    <a16:creationId xmlns:a16="http://schemas.microsoft.com/office/drawing/2014/main" id="{B3ED86B1-2592-A710-CFA1-1C23F2958261}"/>
                  </a:ext>
                </a:extLst>
              </p:cNvPr>
              <p:cNvSpPr/>
              <p:nvPr/>
            </p:nvSpPr>
            <p:spPr>
              <a:xfrm>
                <a:off x="3874225" y="1444600"/>
                <a:ext cx="263850" cy="340350"/>
              </a:xfrm>
              <a:custGeom>
                <a:avLst/>
                <a:gdLst/>
                <a:ahLst/>
                <a:cxnLst/>
                <a:rect l="l" t="t" r="r" b="b"/>
                <a:pathLst>
                  <a:path w="10554" h="13614" extrusionOk="0">
                    <a:moveTo>
                      <a:pt x="0" y="0"/>
                    </a:moveTo>
                    <a:lnTo>
                      <a:pt x="1762" y="9710"/>
                    </a:lnTo>
                    <a:lnTo>
                      <a:pt x="9410" y="13613"/>
                    </a:lnTo>
                    <a:lnTo>
                      <a:pt x="10554" y="5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084;p49">
                <a:extLst>
                  <a:ext uri="{FF2B5EF4-FFF2-40B4-BE49-F238E27FC236}">
                    <a16:creationId xmlns:a16="http://schemas.microsoft.com/office/drawing/2014/main" id="{792ECD69-D69B-1EB9-9FFA-50C60168F620}"/>
                  </a:ext>
                </a:extLst>
              </p:cNvPr>
              <p:cNvSpPr/>
              <p:nvPr/>
            </p:nvSpPr>
            <p:spPr>
              <a:xfrm>
                <a:off x="3352350" y="1964625"/>
                <a:ext cx="150975" cy="474175"/>
              </a:xfrm>
              <a:custGeom>
                <a:avLst/>
                <a:gdLst/>
                <a:ahLst/>
                <a:cxnLst/>
                <a:rect l="l" t="t" r="r" b="b"/>
                <a:pathLst>
                  <a:path w="6039" h="18967" extrusionOk="0">
                    <a:moveTo>
                      <a:pt x="4283" y="1"/>
                    </a:moveTo>
                    <a:lnTo>
                      <a:pt x="0" y="10554"/>
                    </a:lnTo>
                    <a:lnTo>
                      <a:pt x="3977" y="18967"/>
                    </a:lnTo>
                    <a:lnTo>
                      <a:pt x="6039" y="9790"/>
                    </a:lnTo>
                    <a:lnTo>
                      <a:pt x="428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1085;p49">
                <a:extLst>
                  <a:ext uri="{FF2B5EF4-FFF2-40B4-BE49-F238E27FC236}">
                    <a16:creationId xmlns:a16="http://schemas.microsoft.com/office/drawing/2014/main" id="{C4A8F98A-516A-6C07-BEE5-5A355394B9DD}"/>
                  </a:ext>
                </a:extLst>
              </p:cNvPr>
              <p:cNvSpPr/>
              <p:nvPr/>
            </p:nvSpPr>
            <p:spPr>
              <a:xfrm>
                <a:off x="3589425" y="1852225"/>
                <a:ext cx="957800" cy="956050"/>
              </a:xfrm>
              <a:custGeom>
                <a:avLst/>
                <a:gdLst/>
                <a:ahLst/>
                <a:cxnLst/>
                <a:rect l="l" t="t" r="r" b="b"/>
                <a:pathLst>
                  <a:path w="38312" h="38242" extrusionOk="0">
                    <a:moveTo>
                      <a:pt x="12807" y="0"/>
                    </a:moveTo>
                    <a:cubicBezTo>
                      <a:pt x="11340" y="0"/>
                      <a:pt x="9934" y="283"/>
                      <a:pt x="8639" y="899"/>
                    </a:cubicBezTo>
                    <a:cubicBezTo>
                      <a:pt x="612" y="4803"/>
                      <a:pt x="0" y="20098"/>
                      <a:pt x="4662" y="29734"/>
                    </a:cubicBezTo>
                    <a:cubicBezTo>
                      <a:pt x="7588" y="35819"/>
                      <a:pt x="11893" y="38242"/>
                      <a:pt x="16677" y="38242"/>
                    </a:cubicBezTo>
                    <a:cubicBezTo>
                      <a:pt x="19526" y="38242"/>
                      <a:pt x="22545" y="37382"/>
                      <a:pt x="25543" y="35925"/>
                    </a:cubicBezTo>
                    <a:cubicBezTo>
                      <a:pt x="33570" y="32102"/>
                      <a:pt x="38312" y="25451"/>
                      <a:pt x="33650" y="15736"/>
                    </a:cubicBezTo>
                    <a:cubicBezTo>
                      <a:pt x="29734" y="7653"/>
                      <a:pt x="20442" y="0"/>
                      <a:pt x="1280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1086;p49">
                <a:extLst>
                  <a:ext uri="{FF2B5EF4-FFF2-40B4-BE49-F238E27FC236}">
                    <a16:creationId xmlns:a16="http://schemas.microsoft.com/office/drawing/2014/main" id="{AD1878A1-F341-86CE-D6D1-0E4FDD4D413D}"/>
                  </a:ext>
                </a:extLst>
              </p:cNvPr>
              <p:cNvSpPr/>
              <p:nvPr/>
            </p:nvSpPr>
            <p:spPr>
              <a:xfrm>
                <a:off x="3618025" y="1708775"/>
                <a:ext cx="257200" cy="197425"/>
              </a:xfrm>
              <a:custGeom>
                <a:avLst/>
                <a:gdLst/>
                <a:ahLst/>
                <a:cxnLst/>
                <a:rect l="l" t="t" r="r" b="b"/>
                <a:pathLst>
                  <a:path w="10288" h="7897" extrusionOk="0">
                    <a:moveTo>
                      <a:pt x="8589" y="0"/>
                    </a:moveTo>
                    <a:cubicBezTo>
                      <a:pt x="8509" y="0"/>
                      <a:pt x="8426" y="20"/>
                      <a:pt x="8339" y="60"/>
                    </a:cubicBezTo>
                    <a:cubicBezTo>
                      <a:pt x="6963" y="752"/>
                      <a:pt x="7575" y="1822"/>
                      <a:pt x="6577" y="2355"/>
                    </a:cubicBezTo>
                    <a:cubicBezTo>
                      <a:pt x="6508" y="2384"/>
                      <a:pt x="6444" y="2398"/>
                      <a:pt x="6384" y="2398"/>
                    </a:cubicBezTo>
                    <a:cubicBezTo>
                      <a:pt x="5719" y="2398"/>
                      <a:pt x="5602" y="696"/>
                      <a:pt x="4518" y="696"/>
                    </a:cubicBezTo>
                    <a:cubicBezTo>
                      <a:pt x="4204" y="696"/>
                      <a:pt x="3807" y="840"/>
                      <a:pt x="3292" y="1211"/>
                    </a:cubicBezTo>
                    <a:cubicBezTo>
                      <a:pt x="845" y="2893"/>
                      <a:pt x="2753" y="2661"/>
                      <a:pt x="1377" y="4117"/>
                    </a:cubicBezTo>
                    <a:cubicBezTo>
                      <a:pt x="0" y="5646"/>
                      <a:pt x="5586" y="7861"/>
                      <a:pt x="5586" y="7861"/>
                    </a:cubicBezTo>
                    <a:cubicBezTo>
                      <a:pt x="5586" y="7861"/>
                      <a:pt x="5671" y="7897"/>
                      <a:pt x="5845" y="7897"/>
                    </a:cubicBezTo>
                    <a:cubicBezTo>
                      <a:pt x="6244" y="7897"/>
                      <a:pt x="7109" y="7710"/>
                      <a:pt x="8492" y="6484"/>
                    </a:cubicBezTo>
                    <a:cubicBezTo>
                      <a:pt x="10287" y="4833"/>
                      <a:pt x="9853" y="0"/>
                      <a:pt x="858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1087;p49">
                <a:extLst>
                  <a:ext uri="{FF2B5EF4-FFF2-40B4-BE49-F238E27FC236}">
                    <a16:creationId xmlns:a16="http://schemas.microsoft.com/office/drawing/2014/main" id="{57E88EBC-0F90-95D9-601C-D72061B248A4}"/>
                  </a:ext>
                </a:extLst>
              </p:cNvPr>
              <p:cNvSpPr/>
              <p:nvPr/>
            </p:nvSpPr>
            <p:spPr>
              <a:xfrm>
                <a:off x="3732725" y="1847275"/>
                <a:ext cx="122400" cy="71050"/>
              </a:xfrm>
              <a:custGeom>
                <a:avLst/>
                <a:gdLst/>
                <a:ahLst/>
                <a:cxnLst/>
                <a:rect l="l" t="t" r="r" b="b"/>
                <a:pathLst>
                  <a:path w="4896" h="2842" extrusionOk="0">
                    <a:moveTo>
                      <a:pt x="4236" y="0"/>
                    </a:moveTo>
                    <a:cubicBezTo>
                      <a:pt x="4172" y="0"/>
                      <a:pt x="4110" y="10"/>
                      <a:pt x="4057" y="27"/>
                    </a:cubicBezTo>
                    <a:lnTo>
                      <a:pt x="386" y="1789"/>
                    </a:lnTo>
                    <a:cubicBezTo>
                      <a:pt x="80" y="1942"/>
                      <a:pt x="1" y="2248"/>
                      <a:pt x="80" y="2553"/>
                    </a:cubicBezTo>
                    <a:cubicBezTo>
                      <a:pt x="191" y="2716"/>
                      <a:pt x="380" y="2841"/>
                      <a:pt x="592" y="2841"/>
                    </a:cubicBezTo>
                    <a:cubicBezTo>
                      <a:pt x="674" y="2841"/>
                      <a:pt x="760" y="2823"/>
                      <a:pt x="845" y="2780"/>
                    </a:cubicBezTo>
                    <a:lnTo>
                      <a:pt x="4516" y="1024"/>
                    </a:lnTo>
                    <a:cubicBezTo>
                      <a:pt x="4822" y="871"/>
                      <a:pt x="4895" y="565"/>
                      <a:pt x="4742" y="333"/>
                    </a:cubicBezTo>
                    <a:cubicBezTo>
                      <a:pt x="4686" y="98"/>
                      <a:pt x="4447" y="0"/>
                      <a:pt x="4236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1088;p49">
                <a:extLst>
                  <a:ext uri="{FF2B5EF4-FFF2-40B4-BE49-F238E27FC236}">
                    <a16:creationId xmlns:a16="http://schemas.microsoft.com/office/drawing/2014/main" id="{43F0DADF-4C12-69CA-CD8B-053EB2F01FDF}"/>
                  </a:ext>
                </a:extLst>
              </p:cNvPr>
              <p:cNvSpPr/>
              <p:nvPr/>
            </p:nvSpPr>
            <p:spPr>
              <a:xfrm>
                <a:off x="6374975" y="5295150"/>
                <a:ext cx="267675" cy="152975"/>
              </a:xfrm>
              <a:custGeom>
                <a:avLst/>
                <a:gdLst/>
                <a:ahLst/>
                <a:cxnLst/>
                <a:rect l="l" t="t" r="r" b="b"/>
                <a:pathLst>
                  <a:path w="10707" h="6119" extrusionOk="0">
                    <a:moveTo>
                      <a:pt x="10248" y="1"/>
                    </a:moveTo>
                    <a:cubicBezTo>
                      <a:pt x="8492" y="154"/>
                      <a:pt x="8033" y="227"/>
                      <a:pt x="6351" y="460"/>
                    </a:cubicBezTo>
                    <a:cubicBezTo>
                      <a:pt x="6271" y="1071"/>
                      <a:pt x="6424" y="1145"/>
                      <a:pt x="6424" y="1910"/>
                    </a:cubicBezTo>
                    <a:cubicBezTo>
                      <a:pt x="692" y="2674"/>
                      <a:pt x="0" y="5966"/>
                      <a:pt x="0" y="5966"/>
                    </a:cubicBezTo>
                    <a:lnTo>
                      <a:pt x="10328" y="6119"/>
                    </a:lnTo>
                    <a:lnTo>
                      <a:pt x="10707" y="3439"/>
                    </a:lnTo>
                    <a:lnTo>
                      <a:pt x="10248" y="1"/>
                    </a:lnTo>
                    <a:close/>
                  </a:path>
                </a:pathLst>
              </a:custGeom>
              <a:solidFill>
                <a:srgbClr val="F9C7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1089;p49">
                <a:extLst>
                  <a:ext uri="{FF2B5EF4-FFF2-40B4-BE49-F238E27FC236}">
                    <a16:creationId xmlns:a16="http://schemas.microsoft.com/office/drawing/2014/main" id="{886CDD10-E290-00CB-C4FD-ACCEE9EADAF3}"/>
                  </a:ext>
                </a:extLst>
              </p:cNvPr>
              <p:cNvSpPr/>
              <p:nvPr/>
            </p:nvSpPr>
            <p:spPr>
              <a:xfrm>
                <a:off x="6374975" y="5342875"/>
                <a:ext cx="275325" cy="105250"/>
              </a:xfrm>
              <a:custGeom>
                <a:avLst/>
                <a:gdLst/>
                <a:ahLst/>
                <a:cxnLst/>
                <a:rect l="l" t="t" r="r" b="b"/>
                <a:pathLst>
                  <a:path w="11013" h="4210" extrusionOk="0">
                    <a:moveTo>
                      <a:pt x="6424" y="1"/>
                    </a:moveTo>
                    <a:cubicBezTo>
                      <a:pt x="692" y="765"/>
                      <a:pt x="0" y="4057"/>
                      <a:pt x="0" y="4057"/>
                    </a:cubicBezTo>
                    <a:lnTo>
                      <a:pt x="11013" y="4210"/>
                    </a:lnTo>
                    <a:lnTo>
                      <a:pt x="11013" y="4210"/>
                    </a:lnTo>
                    <a:lnTo>
                      <a:pt x="10707" y="1530"/>
                    </a:lnTo>
                    <a:cubicBezTo>
                      <a:pt x="9874" y="1728"/>
                      <a:pt x="9268" y="1819"/>
                      <a:pt x="8805" y="1819"/>
                    </a:cubicBezTo>
                    <a:cubicBezTo>
                      <a:pt x="7482" y="1819"/>
                      <a:pt x="7331" y="1079"/>
                      <a:pt x="64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1090;p49">
                <a:extLst>
                  <a:ext uri="{FF2B5EF4-FFF2-40B4-BE49-F238E27FC236}">
                    <a16:creationId xmlns:a16="http://schemas.microsoft.com/office/drawing/2014/main" id="{14FAD7B2-BF9C-6018-361D-0EA02CE3D8C4}"/>
                  </a:ext>
                </a:extLst>
              </p:cNvPr>
              <p:cNvSpPr/>
              <p:nvPr/>
            </p:nvSpPr>
            <p:spPr>
              <a:xfrm>
                <a:off x="6019350" y="1975250"/>
                <a:ext cx="179750" cy="220675"/>
              </a:xfrm>
              <a:custGeom>
                <a:avLst/>
                <a:gdLst/>
                <a:ahLst/>
                <a:cxnLst/>
                <a:rect l="l" t="t" r="r" b="b"/>
                <a:pathLst>
                  <a:path w="7190" h="8827" extrusionOk="0">
                    <a:moveTo>
                      <a:pt x="2887" y="1"/>
                    </a:moveTo>
                    <a:cubicBezTo>
                      <a:pt x="2841" y="1"/>
                      <a:pt x="2796" y="12"/>
                      <a:pt x="2754" y="35"/>
                    </a:cubicBezTo>
                    <a:cubicBezTo>
                      <a:pt x="1992" y="379"/>
                      <a:pt x="3440" y="2625"/>
                      <a:pt x="3709" y="3031"/>
                    </a:cubicBezTo>
                    <a:lnTo>
                      <a:pt x="3709" y="3031"/>
                    </a:lnTo>
                    <a:cubicBezTo>
                      <a:pt x="3461" y="2665"/>
                      <a:pt x="2174" y="824"/>
                      <a:pt x="1435" y="824"/>
                    </a:cubicBezTo>
                    <a:cubicBezTo>
                      <a:pt x="1327" y="824"/>
                      <a:pt x="1231" y="863"/>
                      <a:pt x="1151" y="952"/>
                    </a:cubicBezTo>
                    <a:cubicBezTo>
                      <a:pt x="692" y="1485"/>
                      <a:pt x="3139" y="3320"/>
                      <a:pt x="3139" y="3320"/>
                    </a:cubicBezTo>
                    <a:cubicBezTo>
                      <a:pt x="3139" y="3320"/>
                      <a:pt x="1283" y="1972"/>
                      <a:pt x="610" y="1972"/>
                    </a:cubicBezTo>
                    <a:cubicBezTo>
                      <a:pt x="498" y="1972"/>
                      <a:pt x="419" y="2009"/>
                      <a:pt x="386" y="2096"/>
                    </a:cubicBezTo>
                    <a:cubicBezTo>
                      <a:pt x="169" y="2742"/>
                      <a:pt x="2355" y="3781"/>
                      <a:pt x="2648" y="3917"/>
                    </a:cubicBezTo>
                    <a:lnTo>
                      <a:pt x="2648" y="3917"/>
                    </a:lnTo>
                    <a:cubicBezTo>
                      <a:pt x="2430" y="3817"/>
                      <a:pt x="1157" y="3248"/>
                      <a:pt x="549" y="3248"/>
                    </a:cubicBezTo>
                    <a:cubicBezTo>
                      <a:pt x="381" y="3248"/>
                      <a:pt x="264" y="3291"/>
                      <a:pt x="233" y="3400"/>
                    </a:cubicBezTo>
                    <a:cubicBezTo>
                      <a:pt x="1" y="3932"/>
                      <a:pt x="2375" y="4623"/>
                      <a:pt x="2375" y="4623"/>
                    </a:cubicBezTo>
                    <a:lnTo>
                      <a:pt x="4057" y="8826"/>
                    </a:lnTo>
                    <a:lnTo>
                      <a:pt x="5740" y="8600"/>
                    </a:lnTo>
                    <a:cubicBezTo>
                      <a:pt x="5740" y="8600"/>
                      <a:pt x="5354" y="6532"/>
                      <a:pt x="5660" y="5461"/>
                    </a:cubicBezTo>
                    <a:cubicBezTo>
                      <a:pt x="5893" y="3932"/>
                      <a:pt x="7190" y="3014"/>
                      <a:pt x="6578" y="2555"/>
                    </a:cubicBezTo>
                    <a:cubicBezTo>
                      <a:pt x="6533" y="2518"/>
                      <a:pt x="6485" y="2502"/>
                      <a:pt x="6434" y="2502"/>
                    </a:cubicBezTo>
                    <a:cubicBezTo>
                      <a:pt x="5963" y="2502"/>
                      <a:pt x="5281" y="3932"/>
                      <a:pt x="5281" y="3932"/>
                    </a:cubicBezTo>
                    <a:cubicBezTo>
                      <a:pt x="5281" y="3932"/>
                      <a:pt x="3762" y="1"/>
                      <a:pt x="2887" y="1"/>
                    </a:cubicBezTo>
                    <a:close/>
                  </a:path>
                </a:pathLst>
              </a:custGeom>
              <a:solidFill>
                <a:srgbClr val="F9C7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1091;p49">
                <a:extLst>
                  <a:ext uri="{FF2B5EF4-FFF2-40B4-BE49-F238E27FC236}">
                    <a16:creationId xmlns:a16="http://schemas.microsoft.com/office/drawing/2014/main" id="{7680BFE2-D339-CDC4-2DF0-19BB4315A87F}"/>
                  </a:ext>
                </a:extLst>
              </p:cNvPr>
              <p:cNvSpPr/>
              <p:nvPr/>
            </p:nvSpPr>
            <p:spPr>
              <a:xfrm>
                <a:off x="6099650" y="2174175"/>
                <a:ext cx="619475" cy="799975"/>
              </a:xfrm>
              <a:custGeom>
                <a:avLst/>
                <a:gdLst/>
                <a:ahLst/>
                <a:cxnLst/>
                <a:rect l="l" t="t" r="r" b="b"/>
                <a:pathLst>
                  <a:path w="24779" h="31999" extrusionOk="0">
                    <a:moveTo>
                      <a:pt x="1613" y="0"/>
                    </a:moveTo>
                    <a:cubicBezTo>
                      <a:pt x="707" y="0"/>
                      <a:pt x="1" y="184"/>
                      <a:pt x="1" y="184"/>
                    </a:cubicBezTo>
                    <a:cubicBezTo>
                      <a:pt x="1" y="184"/>
                      <a:pt x="233" y="11502"/>
                      <a:pt x="3751" y="18306"/>
                    </a:cubicBezTo>
                    <a:cubicBezTo>
                      <a:pt x="7269" y="25115"/>
                      <a:pt x="20649" y="31766"/>
                      <a:pt x="21261" y="31998"/>
                    </a:cubicBezTo>
                    <a:lnTo>
                      <a:pt x="24779" y="22130"/>
                    </a:lnTo>
                    <a:lnTo>
                      <a:pt x="10481" y="16623"/>
                    </a:lnTo>
                    <a:cubicBezTo>
                      <a:pt x="10481" y="16623"/>
                      <a:pt x="2986" y="1175"/>
                      <a:pt x="3292" y="257"/>
                    </a:cubicBezTo>
                    <a:cubicBezTo>
                      <a:pt x="2731" y="62"/>
                      <a:pt x="2138" y="0"/>
                      <a:pt x="1613" y="0"/>
                    </a:cubicBezTo>
                    <a:close/>
                  </a:path>
                </a:pathLst>
              </a:custGeom>
              <a:solidFill>
                <a:srgbClr val="0737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1092;p49">
                <a:extLst>
                  <a:ext uri="{FF2B5EF4-FFF2-40B4-BE49-F238E27FC236}">
                    <a16:creationId xmlns:a16="http://schemas.microsoft.com/office/drawing/2014/main" id="{3A3A269D-2C12-950B-A636-FD3CECF5749E}"/>
                  </a:ext>
                </a:extLst>
              </p:cNvPr>
              <p:cNvSpPr/>
              <p:nvPr/>
            </p:nvSpPr>
            <p:spPr>
              <a:xfrm>
                <a:off x="5724925" y="1149700"/>
                <a:ext cx="919725" cy="969150"/>
              </a:xfrm>
              <a:custGeom>
                <a:avLst/>
                <a:gdLst/>
                <a:ahLst/>
                <a:cxnLst/>
                <a:rect l="l" t="t" r="r" b="b"/>
                <a:pathLst>
                  <a:path w="36789" h="38766" extrusionOk="0">
                    <a:moveTo>
                      <a:pt x="22505" y="1"/>
                    </a:moveTo>
                    <a:cubicBezTo>
                      <a:pt x="14463" y="1"/>
                      <a:pt x="5477" y="10000"/>
                      <a:pt x="2907" y="19364"/>
                    </a:cubicBezTo>
                    <a:cubicBezTo>
                      <a:pt x="1" y="29692"/>
                      <a:pt x="5892" y="35424"/>
                      <a:pt x="14458" y="37798"/>
                    </a:cubicBezTo>
                    <a:cubicBezTo>
                      <a:pt x="16633" y="38420"/>
                      <a:pt x="18769" y="38765"/>
                      <a:pt x="20793" y="38765"/>
                    </a:cubicBezTo>
                    <a:cubicBezTo>
                      <a:pt x="26738" y="38765"/>
                      <a:pt x="31715" y="35787"/>
                      <a:pt x="33882" y="28083"/>
                    </a:cubicBezTo>
                    <a:cubicBezTo>
                      <a:pt x="36789" y="17682"/>
                      <a:pt x="33497" y="2772"/>
                      <a:pt x="24932" y="325"/>
                    </a:cubicBezTo>
                    <a:cubicBezTo>
                      <a:pt x="24138" y="105"/>
                      <a:pt x="23326" y="1"/>
                      <a:pt x="2250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1093;p49">
                <a:extLst>
                  <a:ext uri="{FF2B5EF4-FFF2-40B4-BE49-F238E27FC236}">
                    <a16:creationId xmlns:a16="http://schemas.microsoft.com/office/drawing/2014/main" id="{417016FE-884D-19BB-8655-00165BF5D5F3}"/>
                  </a:ext>
                </a:extLst>
              </p:cNvPr>
              <p:cNvSpPr/>
              <p:nvPr/>
            </p:nvSpPr>
            <p:spPr>
              <a:xfrm>
                <a:off x="6260975" y="999075"/>
                <a:ext cx="266975" cy="184225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7369" extrusionOk="0">
                    <a:moveTo>
                      <a:pt x="5554" y="1"/>
                    </a:moveTo>
                    <a:cubicBezTo>
                      <a:pt x="4227" y="1"/>
                      <a:pt x="4499" y="2008"/>
                      <a:pt x="3776" y="2008"/>
                    </a:cubicBezTo>
                    <a:cubicBezTo>
                      <a:pt x="3735" y="2008"/>
                      <a:pt x="3691" y="2002"/>
                      <a:pt x="3643" y="1988"/>
                    </a:cubicBezTo>
                    <a:cubicBezTo>
                      <a:pt x="2499" y="1682"/>
                      <a:pt x="2957" y="458"/>
                      <a:pt x="1428" y="79"/>
                    </a:cubicBezTo>
                    <a:cubicBezTo>
                      <a:pt x="1368" y="60"/>
                      <a:pt x="1312" y="51"/>
                      <a:pt x="1258" y="51"/>
                    </a:cubicBezTo>
                    <a:cubicBezTo>
                      <a:pt x="0" y="51"/>
                      <a:pt x="368" y="5033"/>
                      <a:pt x="2499" y="6423"/>
                    </a:cubicBezTo>
                    <a:cubicBezTo>
                      <a:pt x="3747" y="7200"/>
                      <a:pt x="4561" y="7369"/>
                      <a:pt x="5032" y="7369"/>
                    </a:cubicBezTo>
                    <a:cubicBezTo>
                      <a:pt x="5397" y="7369"/>
                      <a:pt x="5558" y="7268"/>
                      <a:pt x="5558" y="7268"/>
                    </a:cubicBezTo>
                    <a:cubicBezTo>
                      <a:pt x="5558" y="7268"/>
                      <a:pt x="10678" y="4056"/>
                      <a:pt x="8996" y="2832"/>
                    </a:cubicBezTo>
                    <a:cubicBezTo>
                      <a:pt x="7393" y="1608"/>
                      <a:pt x="9381" y="1529"/>
                      <a:pt x="6628" y="305"/>
                    </a:cubicBezTo>
                    <a:cubicBezTo>
                      <a:pt x="6183" y="90"/>
                      <a:pt x="5833" y="1"/>
                      <a:pt x="555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1094;p49">
                <a:extLst>
                  <a:ext uri="{FF2B5EF4-FFF2-40B4-BE49-F238E27FC236}">
                    <a16:creationId xmlns:a16="http://schemas.microsoft.com/office/drawing/2014/main" id="{4ADE4ECF-81E0-2F3B-B739-19477C81ACF4}"/>
                  </a:ext>
                </a:extLst>
              </p:cNvPr>
              <p:cNvSpPr/>
              <p:nvPr/>
            </p:nvSpPr>
            <p:spPr>
              <a:xfrm>
                <a:off x="6296650" y="1136250"/>
                <a:ext cx="128050" cy="54525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2181" extrusionOk="0">
                    <a:moveTo>
                      <a:pt x="614" y="0"/>
                    </a:moveTo>
                    <a:cubicBezTo>
                      <a:pt x="364" y="0"/>
                      <a:pt x="141" y="149"/>
                      <a:pt x="74" y="404"/>
                    </a:cubicBezTo>
                    <a:cubicBezTo>
                      <a:pt x="1" y="710"/>
                      <a:pt x="154" y="1016"/>
                      <a:pt x="460" y="1089"/>
                    </a:cubicBezTo>
                    <a:lnTo>
                      <a:pt x="4357" y="2160"/>
                    </a:lnTo>
                    <a:cubicBezTo>
                      <a:pt x="4411" y="2174"/>
                      <a:pt x="4465" y="2181"/>
                      <a:pt x="4518" y="2181"/>
                    </a:cubicBezTo>
                    <a:cubicBezTo>
                      <a:pt x="4764" y="2181"/>
                      <a:pt x="4983" y="2033"/>
                      <a:pt x="5048" y="1781"/>
                    </a:cubicBezTo>
                    <a:cubicBezTo>
                      <a:pt x="5122" y="1548"/>
                      <a:pt x="4969" y="1242"/>
                      <a:pt x="4663" y="1169"/>
                    </a:cubicBezTo>
                    <a:lnTo>
                      <a:pt x="766" y="19"/>
                    </a:lnTo>
                    <a:cubicBezTo>
                      <a:pt x="715" y="6"/>
                      <a:pt x="664" y="0"/>
                      <a:pt x="614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1095;p49">
                <a:extLst>
                  <a:ext uri="{FF2B5EF4-FFF2-40B4-BE49-F238E27FC236}">
                    <a16:creationId xmlns:a16="http://schemas.microsoft.com/office/drawing/2014/main" id="{97BF0036-760E-2A5E-B1D2-9893E7A775EB}"/>
                  </a:ext>
                </a:extLst>
              </p:cNvPr>
              <p:cNvSpPr/>
              <p:nvPr/>
            </p:nvSpPr>
            <p:spPr>
              <a:xfrm>
                <a:off x="6852950" y="5295150"/>
                <a:ext cx="265850" cy="152975"/>
              </a:xfrm>
              <a:custGeom>
                <a:avLst/>
                <a:gdLst/>
                <a:ahLst/>
                <a:cxnLst/>
                <a:rect l="l" t="t" r="r" b="b"/>
                <a:pathLst>
                  <a:path w="10634" h="6119" extrusionOk="0">
                    <a:moveTo>
                      <a:pt x="10248" y="1"/>
                    </a:moveTo>
                    <a:cubicBezTo>
                      <a:pt x="8492" y="154"/>
                      <a:pt x="8033" y="227"/>
                      <a:pt x="6351" y="460"/>
                    </a:cubicBezTo>
                    <a:cubicBezTo>
                      <a:pt x="6271" y="1071"/>
                      <a:pt x="6424" y="1145"/>
                      <a:pt x="6424" y="1910"/>
                    </a:cubicBezTo>
                    <a:cubicBezTo>
                      <a:pt x="692" y="2674"/>
                      <a:pt x="0" y="5966"/>
                      <a:pt x="0" y="5966"/>
                    </a:cubicBezTo>
                    <a:lnTo>
                      <a:pt x="10248" y="6119"/>
                    </a:lnTo>
                    <a:lnTo>
                      <a:pt x="10633" y="3439"/>
                    </a:lnTo>
                    <a:lnTo>
                      <a:pt x="10248" y="1"/>
                    </a:lnTo>
                    <a:close/>
                  </a:path>
                </a:pathLst>
              </a:custGeom>
              <a:solidFill>
                <a:srgbClr val="F9C7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1096;p49">
                <a:extLst>
                  <a:ext uri="{FF2B5EF4-FFF2-40B4-BE49-F238E27FC236}">
                    <a16:creationId xmlns:a16="http://schemas.microsoft.com/office/drawing/2014/main" id="{7BA348FE-8C9F-9BD8-5453-EA6F96D0D87F}"/>
                  </a:ext>
                </a:extLst>
              </p:cNvPr>
              <p:cNvSpPr/>
              <p:nvPr/>
            </p:nvSpPr>
            <p:spPr>
              <a:xfrm>
                <a:off x="6311950" y="3662400"/>
                <a:ext cx="829800" cy="1663575"/>
              </a:xfrm>
              <a:custGeom>
                <a:avLst/>
                <a:gdLst/>
                <a:ahLst/>
                <a:cxnLst/>
                <a:rect l="l" t="t" r="r" b="b"/>
                <a:pathLst>
                  <a:path w="33192" h="66543" extrusionOk="0">
                    <a:moveTo>
                      <a:pt x="26688" y="0"/>
                    </a:moveTo>
                    <a:lnTo>
                      <a:pt x="10016" y="2215"/>
                    </a:lnTo>
                    <a:lnTo>
                      <a:pt x="2295" y="23708"/>
                    </a:lnTo>
                    <a:cubicBezTo>
                      <a:pt x="307" y="29367"/>
                      <a:pt x="1" y="35485"/>
                      <a:pt x="1604" y="41218"/>
                    </a:cubicBezTo>
                    <a:cubicBezTo>
                      <a:pt x="3213" y="47489"/>
                      <a:pt x="4663" y="57278"/>
                      <a:pt x="7263" y="66534"/>
                    </a:cubicBezTo>
                    <a:cubicBezTo>
                      <a:pt x="7381" y="66540"/>
                      <a:pt x="7516" y="66542"/>
                      <a:pt x="7664" y="66542"/>
                    </a:cubicBezTo>
                    <a:cubicBezTo>
                      <a:pt x="9532" y="66542"/>
                      <a:pt x="13578" y="66144"/>
                      <a:pt x="15063" y="66075"/>
                    </a:cubicBezTo>
                    <a:lnTo>
                      <a:pt x="10554" y="32120"/>
                    </a:lnTo>
                    <a:cubicBezTo>
                      <a:pt x="10554" y="32120"/>
                      <a:pt x="15908" y="19272"/>
                      <a:pt x="17284" y="18202"/>
                    </a:cubicBezTo>
                    <a:lnTo>
                      <a:pt x="20496" y="37088"/>
                    </a:lnTo>
                    <a:lnTo>
                      <a:pt x="26308" y="66149"/>
                    </a:lnTo>
                    <a:cubicBezTo>
                      <a:pt x="26308" y="66149"/>
                      <a:pt x="31356" y="65923"/>
                      <a:pt x="33191" y="65690"/>
                    </a:cubicBezTo>
                    <a:lnTo>
                      <a:pt x="30438" y="35332"/>
                    </a:lnTo>
                    <a:lnTo>
                      <a:pt x="26688" y="0"/>
                    </a:lnTo>
                    <a:close/>
                  </a:path>
                </a:pathLst>
              </a:custGeom>
              <a:solidFill>
                <a:srgbClr val="0B5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1097;p49">
                <a:extLst>
                  <a:ext uri="{FF2B5EF4-FFF2-40B4-BE49-F238E27FC236}">
                    <a16:creationId xmlns:a16="http://schemas.microsoft.com/office/drawing/2014/main" id="{FE5A798E-7B6F-ABDD-5B30-75FBDE7F5A69}"/>
                  </a:ext>
                </a:extLst>
              </p:cNvPr>
              <p:cNvSpPr/>
              <p:nvPr/>
            </p:nvSpPr>
            <p:spPr>
              <a:xfrm>
                <a:off x="6474400" y="2715550"/>
                <a:ext cx="569750" cy="1035900"/>
              </a:xfrm>
              <a:custGeom>
                <a:avLst/>
                <a:gdLst/>
                <a:ahLst/>
                <a:cxnLst/>
                <a:rect l="l" t="t" r="r" b="b"/>
                <a:pathLst>
                  <a:path w="22790" h="41436" extrusionOk="0">
                    <a:moveTo>
                      <a:pt x="8055" y="0"/>
                    </a:moveTo>
                    <a:cubicBezTo>
                      <a:pt x="2785" y="0"/>
                      <a:pt x="4185" y="4067"/>
                      <a:pt x="1456" y="8202"/>
                    </a:cubicBezTo>
                    <a:cubicBezTo>
                      <a:pt x="0" y="10416"/>
                      <a:pt x="1988" y="18908"/>
                      <a:pt x="2600" y="26709"/>
                    </a:cubicBezTo>
                    <a:cubicBezTo>
                      <a:pt x="3212" y="34204"/>
                      <a:pt x="2447" y="41007"/>
                      <a:pt x="2447" y="41007"/>
                    </a:cubicBezTo>
                    <a:cubicBezTo>
                      <a:pt x="2447" y="41007"/>
                      <a:pt x="5135" y="41435"/>
                      <a:pt x="8589" y="41435"/>
                    </a:cubicBezTo>
                    <a:cubicBezTo>
                      <a:pt x="12573" y="41435"/>
                      <a:pt x="17578" y="40865"/>
                      <a:pt x="20649" y="38407"/>
                    </a:cubicBezTo>
                    <a:cubicBezTo>
                      <a:pt x="20649" y="38407"/>
                      <a:pt x="20881" y="25944"/>
                      <a:pt x="20575" y="19594"/>
                    </a:cubicBezTo>
                    <a:cubicBezTo>
                      <a:pt x="20116" y="7969"/>
                      <a:pt x="22790" y="780"/>
                      <a:pt x="8645" y="16"/>
                    </a:cubicBezTo>
                    <a:cubicBezTo>
                      <a:pt x="8439" y="5"/>
                      <a:pt x="8243" y="0"/>
                      <a:pt x="8055" y="0"/>
                    </a:cubicBezTo>
                    <a:close/>
                  </a:path>
                </a:pathLst>
              </a:custGeom>
              <a:solidFill>
                <a:srgbClr val="0737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1098;p49">
                <a:extLst>
                  <a:ext uri="{FF2B5EF4-FFF2-40B4-BE49-F238E27FC236}">
                    <a16:creationId xmlns:a16="http://schemas.microsoft.com/office/drawing/2014/main" id="{EB60287F-40F5-C6EC-6564-79E8E599F477}"/>
                  </a:ext>
                </a:extLst>
              </p:cNvPr>
              <p:cNvSpPr/>
              <p:nvPr/>
            </p:nvSpPr>
            <p:spPr>
              <a:xfrm>
                <a:off x="6713450" y="2578275"/>
                <a:ext cx="206500" cy="219750"/>
              </a:xfrm>
              <a:custGeom>
                <a:avLst/>
                <a:gdLst/>
                <a:ahLst/>
                <a:cxnLst/>
                <a:rect l="l" t="t" r="r" b="b"/>
                <a:pathLst>
                  <a:path w="8260" h="8790" extrusionOk="0">
                    <a:moveTo>
                      <a:pt x="8260" y="0"/>
                    </a:moveTo>
                    <a:lnTo>
                      <a:pt x="1145" y="1071"/>
                    </a:lnTo>
                    <a:lnTo>
                      <a:pt x="1" y="7495"/>
                    </a:lnTo>
                    <a:cubicBezTo>
                      <a:pt x="1" y="7495"/>
                      <a:pt x="1605" y="8789"/>
                      <a:pt x="4166" y="8789"/>
                    </a:cubicBezTo>
                    <a:cubicBezTo>
                      <a:pt x="4960" y="8789"/>
                      <a:pt x="5846" y="8665"/>
                      <a:pt x="6804" y="8339"/>
                    </a:cubicBezTo>
                    <a:lnTo>
                      <a:pt x="8260" y="0"/>
                    </a:lnTo>
                    <a:close/>
                  </a:path>
                </a:pathLst>
              </a:custGeom>
              <a:solidFill>
                <a:srgbClr val="F9C7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1099;p49">
                <a:extLst>
                  <a:ext uri="{FF2B5EF4-FFF2-40B4-BE49-F238E27FC236}">
                    <a16:creationId xmlns:a16="http://schemas.microsoft.com/office/drawing/2014/main" id="{959E99CE-3FD0-6F25-EC41-F3D4F6AB9724}"/>
                  </a:ext>
                </a:extLst>
              </p:cNvPr>
              <p:cNvSpPr/>
              <p:nvPr/>
            </p:nvSpPr>
            <p:spPr>
              <a:xfrm>
                <a:off x="6591100" y="2172125"/>
                <a:ext cx="667200" cy="528650"/>
              </a:xfrm>
              <a:custGeom>
                <a:avLst/>
                <a:gdLst/>
                <a:ahLst/>
                <a:cxnLst/>
                <a:rect l="l" t="t" r="r" b="b"/>
                <a:pathLst>
                  <a:path w="26688" h="21146" extrusionOk="0">
                    <a:moveTo>
                      <a:pt x="12560" y="0"/>
                    </a:moveTo>
                    <a:cubicBezTo>
                      <a:pt x="5850" y="0"/>
                      <a:pt x="4508" y="8274"/>
                      <a:pt x="2980" y="11126"/>
                    </a:cubicBezTo>
                    <a:cubicBezTo>
                      <a:pt x="1377" y="14105"/>
                      <a:pt x="0" y="16326"/>
                      <a:pt x="4815" y="19385"/>
                    </a:cubicBezTo>
                    <a:cubicBezTo>
                      <a:pt x="6736" y="20631"/>
                      <a:pt x="8601" y="21145"/>
                      <a:pt x="10344" y="21145"/>
                    </a:cubicBezTo>
                    <a:cubicBezTo>
                      <a:pt x="15334" y="21145"/>
                      <a:pt x="19328" y="16934"/>
                      <a:pt x="20802" y="13646"/>
                    </a:cubicBezTo>
                    <a:cubicBezTo>
                      <a:pt x="26687" y="4855"/>
                      <a:pt x="20263" y="1563"/>
                      <a:pt x="14757" y="266"/>
                    </a:cubicBezTo>
                    <a:cubicBezTo>
                      <a:pt x="13966" y="84"/>
                      <a:pt x="13236" y="0"/>
                      <a:pt x="12560" y="0"/>
                    </a:cubicBezTo>
                    <a:close/>
                  </a:path>
                </a:pathLst>
              </a:custGeom>
              <a:solidFill>
                <a:srgbClr val="F9C7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1100;p49">
                <a:extLst>
                  <a:ext uri="{FF2B5EF4-FFF2-40B4-BE49-F238E27FC236}">
                    <a16:creationId xmlns:a16="http://schemas.microsoft.com/office/drawing/2014/main" id="{7E9EB36B-0272-B9A8-9ECE-E05DBD7ADB13}"/>
                  </a:ext>
                </a:extLst>
              </p:cNvPr>
              <p:cNvSpPr/>
              <p:nvPr/>
            </p:nvSpPr>
            <p:spPr>
              <a:xfrm>
                <a:off x="6560500" y="2139675"/>
                <a:ext cx="680650" cy="574575"/>
              </a:xfrm>
              <a:custGeom>
                <a:avLst/>
                <a:gdLst/>
                <a:ahLst/>
                <a:cxnLst/>
                <a:rect l="l" t="t" r="r" b="b"/>
                <a:pathLst>
                  <a:path w="27226" h="22983" extrusionOk="0">
                    <a:moveTo>
                      <a:pt x="17611" y="0"/>
                    </a:moveTo>
                    <a:cubicBezTo>
                      <a:pt x="17000" y="0"/>
                      <a:pt x="16704" y="408"/>
                      <a:pt x="17052" y="1105"/>
                    </a:cubicBezTo>
                    <a:cubicBezTo>
                      <a:pt x="16112" y="800"/>
                      <a:pt x="14804" y="576"/>
                      <a:pt x="13393" y="576"/>
                    </a:cubicBezTo>
                    <a:cubicBezTo>
                      <a:pt x="10899" y="576"/>
                      <a:pt x="8085" y="1277"/>
                      <a:pt x="6425" y="3473"/>
                    </a:cubicBezTo>
                    <a:cubicBezTo>
                      <a:pt x="8333" y="9438"/>
                      <a:pt x="18202" y="10050"/>
                      <a:pt x="18202" y="10050"/>
                    </a:cubicBezTo>
                    <a:cubicBezTo>
                      <a:pt x="18202" y="10050"/>
                      <a:pt x="18428" y="10815"/>
                      <a:pt x="16134" y="13874"/>
                    </a:cubicBezTo>
                    <a:cubicBezTo>
                      <a:pt x="14386" y="16612"/>
                      <a:pt x="12716" y="17533"/>
                      <a:pt x="11556" y="17533"/>
                    </a:cubicBezTo>
                    <a:cubicBezTo>
                      <a:pt x="10739" y="17533"/>
                      <a:pt x="10175" y="17076"/>
                      <a:pt x="10016" y="16474"/>
                    </a:cubicBezTo>
                    <a:cubicBezTo>
                      <a:pt x="9557" y="15097"/>
                      <a:pt x="6730" y="15636"/>
                      <a:pt x="6119" y="14565"/>
                    </a:cubicBezTo>
                    <a:cubicBezTo>
                      <a:pt x="5507" y="13415"/>
                      <a:pt x="4663" y="13341"/>
                      <a:pt x="3671" y="13341"/>
                    </a:cubicBezTo>
                    <a:cubicBezTo>
                      <a:pt x="1" y="16553"/>
                      <a:pt x="2295" y="20377"/>
                      <a:pt x="5274" y="21674"/>
                    </a:cubicBezTo>
                    <a:cubicBezTo>
                      <a:pt x="5947" y="21976"/>
                      <a:pt x="6613" y="22105"/>
                      <a:pt x="7260" y="22105"/>
                    </a:cubicBezTo>
                    <a:cubicBezTo>
                      <a:pt x="10880" y="22105"/>
                      <a:pt x="13921" y="18063"/>
                      <a:pt x="14378" y="17544"/>
                    </a:cubicBezTo>
                    <a:cubicBezTo>
                      <a:pt x="14948" y="16974"/>
                      <a:pt x="16980" y="13746"/>
                      <a:pt x="18616" y="13746"/>
                    </a:cubicBezTo>
                    <a:cubicBezTo>
                      <a:pt x="18735" y="13746"/>
                      <a:pt x="18852" y="13764"/>
                      <a:pt x="18967" y="13800"/>
                    </a:cubicBezTo>
                    <a:cubicBezTo>
                      <a:pt x="20481" y="14351"/>
                      <a:pt x="19328" y="17440"/>
                      <a:pt x="17356" y="17440"/>
                    </a:cubicBezTo>
                    <a:cubicBezTo>
                      <a:pt x="17138" y="17440"/>
                      <a:pt x="16909" y="17402"/>
                      <a:pt x="16672" y="17318"/>
                    </a:cubicBezTo>
                    <a:cubicBezTo>
                      <a:pt x="15296" y="18768"/>
                      <a:pt x="13075" y="20756"/>
                      <a:pt x="13075" y="21754"/>
                    </a:cubicBezTo>
                    <a:cubicBezTo>
                      <a:pt x="13075" y="22517"/>
                      <a:pt x="13761" y="22983"/>
                      <a:pt x="14649" y="22983"/>
                    </a:cubicBezTo>
                    <a:cubicBezTo>
                      <a:pt x="15183" y="22983"/>
                      <a:pt x="15791" y="22814"/>
                      <a:pt x="16366" y="22439"/>
                    </a:cubicBezTo>
                    <a:cubicBezTo>
                      <a:pt x="20649" y="22439"/>
                      <a:pt x="24087" y="16168"/>
                      <a:pt x="24393" y="10968"/>
                    </a:cubicBezTo>
                    <a:cubicBezTo>
                      <a:pt x="24393" y="10968"/>
                      <a:pt x="27226" y="9365"/>
                      <a:pt x="24699" y="6838"/>
                    </a:cubicBezTo>
                    <a:cubicBezTo>
                      <a:pt x="24931" y="4053"/>
                      <a:pt x="22786" y="2194"/>
                      <a:pt x="21737" y="2194"/>
                    </a:cubicBezTo>
                    <a:cubicBezTo>
                      <a:pt x="21404" y="2194"/>
                      <a:pt x="21181" y="2382"/>
                      <a:pt x="21181" y="2788"/>
                    </a:cubicBezTo>
                    <a:cubicBezTo>
                      <a:pt x="19974" y="817"/>
                      <a:pt x="18476" y="0"/>
                      <a:pt x="17611" y="0"/>
                    </a:cubicBezTo>
                    <a:close/>
                  </a:path>
                </a:pathLst>
              </a:custGeom>
              <a:solidFill>
                <a:srgbClr val="5C3B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1101;p49">
                <a:extLst>
                  <a:ext uri="{FF2B5EF4-FFF2-40B4-BE49-F238E27FC236}">
                    <a16:creationId xmlns:a16="http://schemas.microsoft.com/office/drawing/2014/main" id="{59124B6B-BA1A-6C44-3179-4F2EBFE5D6EC}"/>
                  </a:ext>
                </a:extLst>
              </p:cNvPr>
              <p:cNvSpPr/>
              <p:nvPr/>
            </p:nvSpPr>
            <p:spPr>
              <a:xfrm>
                <a:off x="6713450" y="2378575"/>
                <a:ext cx="11857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968" extrusionOk="0">
                    <a:moveTo>
                      <a:pt x="2817" y="0"/>
                    </a:moveTo>
                    <a:cubicBezTo>
                      <a:pt x="1956" y="0"/>
                      <a:pt x="1023" y="601"/>
                      <a:pt x="533" y="1644"/>
                    </a:cubicBezTo>
                    <a:cubicBezTo>
                      <a:pt x="1" y="2941"/>
                      <a:pt x="307" y="4397"/>
                      <a:pt x="1298" y="4856"/>
                    </a:cubicBezTo>
                    <a:cubicBezTo>
                      <a:pt x="1494" y="4931"/>
                      <a:pt x="1703" y="4967"/>
                      <a:pt x="1915" y="4967"/>
                    </a:cubicBezTo>
                    <a:cubicBezTo>
                      <a:pt x="2777" y="4967"/>
                      <a:pt x="3698" y="4368"/>
                      <a:pt x="4130" y="3326"/>
                    </a:cubicBezTo>
                    <a:cubicBezTo>
                      <a:pt x="4742" y="2023"/>
                      <a:pt x="4436" y="573"/>
                      <a:pt x="3439" y="115"/>
                    </a:cubicBezTo>
                    <a:cubicBezTo>
                      <a:pt x="3241" y="38"/>
                      <a:pt x="3031" y="0"/>
                      <a:pt x="28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1102;p49">
                <a:extLst>
                  <a:ext uri="{FF2B5EF4-FFF2-40B4-BE49-F238E27FC236}">
                    <a16:creationId xmlns:a16="http://schemas.microsoft.com/office/drawing/2014/main" id="{41A08006-1F20-63D8-4B5B-C5C54C447C00}"/>
                  </a:ext>
                </a:extLst>
              </p:cNvPr>
              <p:cNvSpPr/>
              <p:nvPr/>
            </p:nvSpPr>
            <p:spPr>
              <a:xfrm>
                <a:off x="6701975" y="2377625"/>
                <a:ext cx="107100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4284" h="4471" extrusionOk="0">
                    <a:moveTo>
                      <a:pt x="2488" y="0"/>
                    </a:moveTo>
                    <a:cubicBezTo>
                      <a:pt x="1731" y="0"/>
                      <a:pt x="950" y="581"/>
                      <a:pt x="533" y="1529"/>
                    </a:cubicBezTo>
                    <a:cubicBezTo>
                      <a:pt x="1" y="2673"/>
                      <a:pt x="307" y="3897"/>
                      <a:pt x="1224" y="4356"/>
                    </a:cubicBezTo>
                    <a:cubicBezTo>
                      <a:pt x="1410" y="4434"/>
                      <a:pt x="1606" y="4471"/>
                      <a:pt x="1803" y="4471"/>
                    </a:cubicBezTo>
                    <a:cubicBezTo>
                      <a:pt x="2581" y="4471"/>
                      <a:pt x="3395" y="3896"/>
                      <a:pt x="3825" y="2979"/>
                    </a:cubicBezTo>
                    <a:cubicBezTo>
                      <a:pt x="4283" y="1835"/>
                      <a:pt x="4051" y="532"/>
                      <a:pt x="3133" y="153"/>
                    </a:cubicBezTo>
                    <a:cubicBezTo>
                      <a:pt x="2927" y="49"/>
                      <a:pt x="2709" y="0"/>
                      <a:pt x="248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1103;p49">
                <a:extLst>
                  <a:ext uri="{FF2B5EF4-FFF2-40B4-BE49-F238E27FC236}">
                    <a16:creationId xmlns:a16="http://schemas.microsoft.com/office/drawing/2014/main" id="{90E427AA-6931-FBD1-11BF-836D66D00265}"/>
                  </a:ext>
                </a:extLst>
              </p:cNvPr>
              <p:cNvSpPr/>
              <p:nvPr/>
            </p:nvSpPr>
            <p:spPr>
              <a:xfrm>
                <a:off x="6636675" y="2419025"/>
                <a:ext cx="42400" cy="54200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2168" extrusionOk="0">
                    <a:moveTo>
                      <a:pt x="1119" y="1"/>
                    </a:moveTo>
                    <a:cubicBezTo>
                      <a:pt x="586" y="1"/>
                      <a:pt x="1" y="928"/>
                      <a:pt x="777" y="2167"/>
                    </a:cubicBezTo>
                    <a:lnTo>
                      <a:pt x="1695" y="711"/>
                    </a:lnTo>
                    <a:cubicBezTo>
                      <a:pt x="1620" y="215"/>
                      <a:pt x="1375" y="1"/>
                      <a:pt x="1119" y="1"/>
                    </a:cubicBezTo>
                    <a:close/>
                  </a:path>
                </a:pathLst>
              </a:custGeom>
              <a:solidFill>
                <a:srgbClr val="F9C7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1104;p49">
                <a:extLst>
                  <a:ext uri="{FF2B5EF4-FFF2-40B4-BE49-F238E27FC236}">
                    <a16:creationId xmlns:a16="http://schemas.microsoft.com/office/drawing/2014/main" id="{2A05D69C-089C-F2B1-6775-0328668BF8E2}"/>
                  </a:ext>
                </a:extLst>
              </p:cNvPr>
              <p:cNvSpPr/>
              <p:nvPr/>
            </p:nvSpPr>
            <p:spPr>
              <a:xfrm>
                <a:off x="6669400" y="2513275"/>
                <a:ext cx="70850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590" extrusionOk="0">
                    <a:moveTo>
                      <a:pt x="1" y="1"/>
                    </a:moveTo>
                    <a:cubicBezTo>
                      <a:pt x="1" y="386"/>
                      <a:pt x="80" y="692"/>
                      <a:pt x="307" y="918"/>
                    </a:cubicBezTo>
                    <a:cubicBezTo>
                      <a:pt x="154" y="692"/>
                      <a:pt x="1" y="386"/>
                      <a:pt x="1" y="1"/>
                    </a:cubicBezTo>
                    <a:close/>
                    <a:moveTo>
                      <a:pt x="307" y="918"/>
                    </a:moveTo>
                    <a:lnTo>
                      <a:pt x="307" y="918"/>
                    </a:lnTo>
                    <a:cubicBezTo>
                      <a:pt x="459" y="1224"/>
                      <a:pt x="765" y="1377"/>
                      <a:pt x="1071" y="1530"/>
                    </a:cubicBezTo>
                    <a:cubicBezTo>
                      <a:pt x="1224" y="1570"/>
                      <a:pt x="1377" y="1589"/>
                      <a:pt x="1540" y="1589"/>
                    </a:cubicBezTo>
                    <a:cubicBezTo>
                      <a:pt x="1703" y="1589"/>
                      <a:pt x="1876" y="1570"/>
                      <a:pt x="2069" y="1530"/>
                    </a:cubicBezTo>
                    <a:cubicBezTo>
                      <a:pt x="2374" y="1456"/>
                      <a:pt x="2680" y="1303"/>
                      <a:pt x="2833" y="1071"/>
                    </a:cubicBezTo>
                    <a:lnTo>
                      <a:pt x="2833" y="1071"/>
                    </a:lnTo>
                    <a:cubicBezTo>
                      <a:pt x="2601" y="1303"/>
                      <a:pt x="2295" y="1456"/>
                      <a:pt x="1989" y="1530"/>
                    </a:cubicBezTo>
                    <a:cubicBezTo>
                      <a:pt x="1683" y="1530"/>
                      <a:pt x="1377" y="1530"/>
                      <a:pt x="1071" y="1456"/>
                    </a:cubicBezTo>
                    <a:cubicBezTo>
                      <a:pt x="765" y="1377"/>
                      <a:pt x="539" y="1150"/>
                      <a:pt x="307" y="918"/>
                    </a:cubicBezTo>
                    <a:close/>
                  </a:path>
                </a:pathLst>
              </a:custGeom>
              <a:solidFill>
                <a:srgbClr val="6F4928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1105;p49">
                <a:extLst>
                  <a:ext uri="{FF2B5EF4-FFF2-40B4-BE49-F238E27FC236}">
                    <a16:creationId xmlns:a16="http://schemas.microsoft.com/office/drawing/2014/main" id="{12F4E2BA-5F44-76BA-2413-F24456BE39D1}"/>
                  </a:ext>
                </a:extLst>
              </p:cNvPr>
              <p:cNvSpPr/>
              <p:nvPr/>
            </p:nvSpPr>
            <p:spPr>
              <a:xfrm>
                <a:off x="6852950" y="5342875"/>
                <a:ext cx="275325" cy="105250"/>
              </a:xfrm>
              <a:custGeom>
                <a:avLst/>
                <a:gdLst/>
                <a:ahLst/>
                <a:cxnLst/>
                <a:rect l="l" t="t" r="r" b="b"/>
                <a:pathLst>
                  <a:path w="11013" h="4210" extrusionOk="0">
                    <a:moveTo>
                      <a:pt x="6424" y="1"/>
                    </a:moveTo>
                    <a:cubicBezTo>
                      <a:pt x="692" y="765"/>
                      <a:pt x="0" y="4057"/>
                      <a:pt x="0" y="4057"/>
                    </a:cubicBezTo>
                    <a:lnTo>
                      <a:pt x="11013" y="4210"/>
                    </a:lnTo>
                    <a:lnTo>
                      <a:pt x="10633" y="1530"/>
                    </a:lnTo>
                    <a:cubicBezTo>
                      <a:pt x="9820" y="1728"/>
                      <a:pt x="9223" y="1819"/>
                      <a:pt x="8764" y="1819"/>
                    </a:cubicBezTo>
                    <a:cubicBezTo>
                      <a:pt x="7454" y="1819"/>
                      <a:pt x="7276" y="1079"/>
                      <a:pt x="64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1106;p49">
                <a:extLst>
                  <a:ext uri="{FF2B5EF4-FFF2-40B4-BE49-F238E27FC236}">
                    <a16:creationId xmlns:a16="http://schemas.microsoft.com/office/drawing/2014/main" id="{7ADB0886-AC79-00E3-C1CD-46F5A51A4CFE}"/>
                  </a:ext>
                </a:extLst>
              </p:cNvPr>
              <p:cNvSpPr/>
              <p:nvPr/>
            </p:nvSpPr>
            <p:spPr>
              <a:xfrm>
                <a:off x="6296650" y="1998825"/>
                <a:ext cx="179750" cy="223850"/>
              </a:xfrm>
              <a:custGeom>
                <a:avLst/>
                <a:gdLst/>
                <a:ahLst/>
                <a:cxnLst/>
                <a:rect l="l" t="t" r="r" b="b"/>
                <a:pathLst>
                  <a:path w="7190" h="8954" extrusionOk="0">
                    <a:moveTo>
                      <a:pt x="3434" y="1"/>
                    </a:moveTo>
                    <a:cubicBezTo>
                      <a:pt x="3411" y="1"/>
                      <a:pt x="3389" y="4"/>
                      <a:pt x="3366" y="9"/>
                    </a:cubicBezTo>
                    <a:cubicBezTo>
                      <a:pt x="2556" y="227"/>
                      <a:pt x="3722" y="2910"/>
                      <a:pt x="3818" y="3128"/>
                    </a:cubicBezTo>
                    <a:lnTo>
                      <a:pt x="3818" y="3128"/>
                    </a:lnTo>
                    <a:cubicBezTo>
                      <a:pt x="3727" y="2923"/>
                      <a:pt x="2649" y="542"/>
                      <a:pt x="1901" y="542"/>
                    </a:cubicBezTo>
                    <a:cubicBezTo>
                      <a:pt x="1824" y="542"/>
                      <a:pt x="1751" y="567"/>
                      <a:pt x="1683" y="621"/>
                    </a:cubicBezTo>
                    <a:cubicBezTo>
                      <a:pt x="1145" y="1080"/>
                      <a:pt x="3133" y="3295"/>
                      <a:pt x="3133" y="3295"/>
                    </a:cubicBezTo>
                    <a:cubicBezTo>
                      <a:pt x="3133" y="3295"/>
                      <a:pt x="1466" y="1509"/>
                      <a:pt x="864" y="1509"/>
                    </a:cubicBezTo>
                    <a:cubicBezTo>
                      <a:pt x="784" y="1509"/>
                      <a:pt x="722" y="1540"/>
                      <a:pt x="686" y="1612"/>
                    </a:cubicBezTo>
                    <a:cubicBezTo>
                      <a:pt x="360" y="2138"/>
                      <a:pt x="2008" y="3400"/>
                      <a:pt x="2479" y="3745"/>
                    </a:cubicBezTo>
                    <a:lnTo>
                      <a:pt x="2479" y="3745"/>
                    </a:lnTo>
                    <a:cubicBezTo>
                      <a:pt x="2109" y="3482"/>
                      <a:pt x="999" y="2723"/>
                      <a:pt x="516" y="2723"/>
                    </a:cubicBezTo>
                    <a:cubicBezTo>
                      <a:pt x="414" y="2723"/>
                      <a:pt x="340" y="2757"/>
                      <a:pt x="307" y="2836"/>
                    </a:cubicBezTo>
                    <a:cubicBezTo>
                      <a:pt x="1" y="3295"/>
                      <a:pt x="2142" y="4518"/>
                      <a:pt x="2142" y="4518"/>
                    </a:cubicBezTo>
                    <a:lnTo>
                      <a:pt x="2980" y="8954"/>
                    </a:lnTo>
                    <a:lnTo>
                      <a:pt x="4742" y="8954"/>
                    </a:lnTo>
                    <a:cubicBezTo>
                      <a:pt x="4742" y="8954"/>
                      <a:pt x="4742" y="6892"/>
                      <a:pt x="5201" y="5895"/>
                    </a:cubicBezTo>
                    <a:cubicBezTo>
                      <a:pt x="5734" y="4445"/>
                      <a:pt x="7190" y="3754"/>
                      <a:pt x="6731" y="3221"/>
                    </a:cubicBezTo>
                    <a:cubicBezTo>
                      <a:pt x="6683" y="3164"/>
                      <a:pt x="6622" y="3139"/>
                      <a:pt x="6554" y="3139"/>
                    </a:cubicBezTo>
                    <a:cubicBezTo>
                      <a:pt x="6077" y="3139"/>
                      <a:pt x="5201" y="4365"/>
                      <a:pt x="5201" y="4365"/>
                    </a:cubicBezTo>
                    <a:cubicBezTo>
                      <a:pt x="5201" y="4365"/>
                      <a:pt x="4328" y="1"/>
                      <a:pt x="3434" y="1"/>
                    </a:cubicBezTo>
                    <a:close/>
                  </a:path>
                </a:pathLst>
              </a:custGeom>
              <a:solidFill>
                <a:srgbClr val="F9C7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1107;p49">
                <a:extLst>
                  <a:ext uri="{FF2B5EF4-FFF2-40B4-BE49-F238E27FC236}">
                    <a16:creationId xmlns:a16="http://schemas.microsoft.com/office/drawing/2014/main" id="{A24AC6D1-2C06-D9C4-7B9C-AA0B075856B0}"/>
                  </a:ext>
                </a:extLst>
              </p:cNvPr>
              <p:cNvSpPr/>
              <p:nvPr/>
            </p:nvSpPr>
            <p:spPr>
              <a:xfrm>
                <a:off x="6308125" y="2201400"/>
                <a:ext cx="552500" cy="879800"/>
              </a:xfrm>
              <a:custGeom>
                <a:avLst/>
                <a:gdLst/>
                <a:ahLst/>
                <a:cxnLst/>
                <a:rect l="l" t="t" r="r" b="b"/>
                <a:pathLst>
                  <a:path w="22100" h="35192" extrusionOk="0">
                    <a:moveTo>
                      <a:pt x="2293" y="0"/>
                    </a:moveTo>
                    <a:cubicBezTo>
                      <a:pt x="2053" y="0"/>
                      <a:pt x="1910" y="13"/>
                      <a:pt x="1910" y="13"/>
                    </a:cubicBezTo>
                    <a:cubicBezTo>
                      <a:pt x="1910" y="13"/>
                      <a:pt x="1" y="11099"/>
                      <a:pt x="2142" y="18440"/>
                    </a:cubicBezTo>
                    <a:cubicBezTo>
                      <a:pt x="4283" y="25782"/>
                      <a:pt x="16214" y="34886"/>
                      <a:pt x="16746" y="35192"/>
                    </a:cubicBezTo>
                    <a:lnTo>
                      <a:pt x="22099" y="27085"/>
                    </a:lnTo>
                    <a:lnTo>
                      <a:pt x="9025" y="18135"/>
                    </a:lnTo>
                    <a:cubicBezTo>
                      <a:pt x="9025" y="18135"/>
                      <a:pt x="4663" y="1463"/>
                      <a:pt x="5122" y="625"/>
                    </a:cubicBezTo>
                    <a:cubicBezTo>
                      <a:pt x="4086" y="78"/>
                      <a:pt x="2891" y="0"/>
                      <a:pt x="2293" y="0"/>
                    </a:cubicBezTo>
                    <a:close/>
                  </a:path>
                </a:pathLst>
              </a:custGeom>
              <a:solidFill>
                <a:srgbClr val="0737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1108;p49">
                <a:extLst>
                  <a:ext uri="{FF2B5EF4-FFF2-40B4-BE49-F238E27FC236}">
                    <a16:creationId xmlns:a16="http://schemas.microsoft.com/office/drawing/2014/main" id="{49225B24-9EBF-F148-24EA-69AF0264AFA8}"/>
                  </a:ext>
                </a:extLst>
              </p:cNvPr>
              <p:cNvSpPr/>
              <p:nvPr/>
            </p:nvSpPr>
            <p:spPr>
              <a:xfrm>
                <a:off x="6338725" y="2542025"/>
                <a:ext cx="353650" cy="514250"/>
              </a:xfrm>
              <a:custGeom>
                <a:avLst/>
                <a:gdLst/>
                <a:ahLst/>
                <a:cxnLst/>
                <a:rect l="l" t="t" r="r" b="b"/>
                <a:pathLst>
                  <a:path w="14146" h="20570" extrusionOk="0">
                    <a:moveTo>
                      <a:pt x="74" y="0"/>
                    </a:moveTo>
                    <a:cubicBezTo>
                      <a:pt x="0" y="1071"/>
                      <a:pt x="153" y="2142"/>
                      <a:pt x="380" y="3212"/>
                    </a:cubicBezTo>
                    <a:cubicBezTo>
                      <a:pt x="612" y="4283"/>
                      <a:pt x="992" y="5274"/>
                      <a:pt x="1377" y="6272"/>
                    </a:cubicBezTo>
                    <a:cubicBezTo>
                      <a:pt x="2295" y="8260"/>
                      <a:pt x="3439" y="10016"/>
                      <a:pt x="4815" y="11698"/>
                    </a:cubicBezTo>
                    <a:cubicBezTo>
                      <a:pt x="6192" y="13381"/>
                      <a:pt x="7648" y="14910"/>
                      <a:pt x="9251" y="16366"/>
                    </a:cubicBezTo>
                    <a:cubicBezTo>
                      <a:pt x="7721" y="14910"/>
                      <a:pt x="6192" y="13381"/>
                      <a:pt x="4895" y="11698"/>
                    </a:cubicBezTo>
                    <a:cubicBezTo>
                      <a:pt x="3518" y="10016"/>
                      <a:pt x="2295" y="8180"/>
                      <a:pt x="1450" y="6272"/>
                    </a:cubicBezTo>
                    <a:cubicBezTo>
                      <a:pt x="612" y="4283"/>
                      <a:pt x="74" y="2142"/>
                      <a:pt x="74" y="0"/>
                    </a:cubicBezTo>
                    <a:close/>
                    <a:moveTo>
                      <a:pt x="9251" y="16366"/>
                    </a:moveTo>
                    <a:lnTo>
                      <a:pt x="9251" y="16366"/>
                    </a:lnTo>
                    <a:cubicBezTo>
                      <a:pt x="10016" y="17131"/>
                      <a:pt x="10860" y="17816"/>
                      <a:pt x="11698" y="18508"/>
                    </a:cubicBezTo>
                    <a:lnTo>
                      <a:pt x="14145" y="20569"/>
                    </a:lnTo>
                    <a:cubicBezTo>
                      <a:pt x="12542" y="19193"/>
                      <a:pt x="10860" y="17816"/>
                      <a:pt x="9251" y="16366"/>
                    </a:cubicBezTo>
                    <a:close/>
                  </a:path>
                </a:pathLst>
              </a:custGeom>
              <a:solidFill>
                <a:srgbClr val="4627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1109;p49">
                <a:extLst>
                  <a:ext uri="{FF2B5EF4-FFF2-40B4-BE49-F238E27FC236}">
                    <a16:creationId xmlns:a16="http://schemas.microsoft.com/office/drawing/2014/main" id="{F9AE0FA1-9856-E59F-2921-73A05C65ABE8}"/>
                  </a:ext>
                </a:extLst>
              </p:cNvPr>
              <p:cNvSpPr/>
              <p:nvPr/>
            </p:nvSpPr>
            <p:spPr>
              <a:xfrm>
                <a:off x="6533725" y="2654750"/>
                <a:ext cx="348000" cy="248575"/>
              </a:xfrm>
              <a:custGeom>
                <a:avLst/>
                <a:gdLst/>
                <a:ahLst/>
                <a:cxnLst/>
                <a:rect l="l" t="t" r="r" b="b"/>
                <a:pathLst>
                  <a:path w="13920" h="994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295" y="1683"/>
                      <a:pt x="4663" y="3292"/>
                      <a:pt x="6957" y="4974"/>
                    </a:cubicBezTo>
                    <a:cubicBezTo>
                      <a:pt x="9251" y="6657"/>
                      <a:pt x="11546" y="8260"/>
                      <a:pt x="13919" y="9942"/>
                    </a:cubicBezTo>
                    <a:cubicBezTo>
                      <a:pt x="11625" y="8260"/>
                      <a:pt x="9251" y="6577"/>
                      <a:pt x="6957" y="4895"/>
                    </a:cubicBezTo>
                    <a:cubicBezTo>
                      <a:pt x="4663" y="3292"/>
                      <a:pt x="2369" y="1610"/>
                      <a:pt x="1" y="1"/>
                    </a:cubicBezTo>
                    <a:close/>
                  </a:path>
                </a:pathLst>
              </a:custGeom>
              <a:solidFill>
                <a:srgbClr val="4627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1110;p49">
                <a:extLst>
                  <a:ext uri="{FF2B5EF4-FFF2-40B4-BE49-F238E27FC236}">
                    <a16:creationId xmlns:a16="http://schemas.microsoft.com/office/drawing/2014/main" id="{B47BEDCA-A509-730E-C9DA-CAEF7A5086C0}"/>
                  </a:ext>
                </a:extLst>
              </p:cNvPr>
              <p:cNvSpPr/>
              <p:nvPr/>
            </p:nvSpPr>
            <p:spPr>
              <a:xfrm>
                <a:off x="6623525" y="3662400"/>
                <a:ext cx="35562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14225" h="2369" extrusionOk="0">
                    <a:moveTo>
                      <a:pt x="14225" y="0"/>
                    </a:moveTo>
                    <a:lnTo>
                      <a:pt x="14225" y="0"/>
                    </a:lnTo>
                    <a:cubicBezTo>
                      <a:pt x="13892" y="176"/>
                      <a:pt x="13548" y="337"/>
                      <a:pt x="13197" y="486"/>
                    </a:cubicBezTo>
                    <a:lnTo>
                      <a:pt x="13197" y="486"/>
                    </a:lnTo>
                    <a:cubicBezTo>
                      <a:pt x="13559" y="350"/>
                      <a:pt x="13912" y="194"/>
                      <a:pt x="14225" y="0"/>
                    </a:cubicBezTo>
                    <a:close/>
                    <a:moveTo>
                      <a:pt x="13197" y="486"/>
                    </a:moveTo>
                    <a:cubicBezTo>
                      <a:pt x="12851" y="616"/>
                      <a:pt x="12498" y="728"/>
                      <a:pt x="12163" y="839"/>
                    </a:cubicBezTo>
                    <a:lnTo>
                      <a:pt x="11686" y="1045"/>
                    </a:lnTo>
                    <a:lnTo>
                      <a:pt x="11686" y="1045"/>
                    </a:lnTo>
                    <a:cubicBezTo>
                      <a:pt x="12199" y="878"/>
                      <a:pt x="12706" y="694"/>
                      <a:pt x="13197" y="486"/>
                    </a:cubicBezTo>
                    <a:close/>
                    <a:moveTo>
                      <a:pt x="11686" y="1045"/>
                    </a:moveTo>
                    <a:lnTo>
                      <a:pt x="11686" y="1045"/>
                    </a:lnTo>
                    <a:cubicBezTo>
                      <a:pt x="11589" y="1076"/>
                      <a:pt x="11492" y="1107"/>
                      <a:pt x="11395" y="1137"/>
                    </a:cubicBezTo>
                    <a:lnTo>
                      <a:pt x="11395" y="1137"/>
                    </a:lnTo>
                    <a:lnTo>
                      <a:pt x="11625" y="1071"/>
                    </a:lnTo>
                    <a:lnTo>
                      <a:pt x="11686" y="1045"/>
                    </a:lnTo>
                    <a:close/>
                    <a:moveTo>
                      <a:pt x="0" y="2295"/>
                    </a:moveTo>
                    <a:lnTo>
                      <a:pt x="539" y="2368"/>
                    </a:lnTo>
                    <a:lnTo>
                      <a:pt x="2221" y="2368"/>
                    </a:lnTo>
                    <a:lnTo>
                      <a:pt x="1071" y="2295"/>
                    </a:lnTo>
                    <a:close/>
                    <a:moveTo>
                      <a:pt x="11395" y="1137"/>
                    </a:moveTo>
                    <a:lnTo>
                      <a:pt x="11092" y="1224"/>
                    </a:lnTo>
                    <a:cubicBezTo>
                      <a:pt x="10707" y="1297"/>
                      <a:pt x="10401" y="1377"/>
                      <a:pt x="10022" y="1450"/>
                    </a:cubicBezTo>
                    <a:cubicBezTo>
                      <a:pt x="8565" y="1836"/>
                      <a:pt x="7116" y="2062"/>
                      <a:pt x="5586" y="2215"/>
                    </a:cubicBezTo>
                    <a:cubicBezTo>
                      <a:pt x="4821" y="2295"/>
                      <a:pt x="4130" y="2295"/>
                      <a:pt x="3365" y="2368"/>
                    </a:cubicBezTo>
                    <a:cubicBezTo>
                      <a:pt x="4130" y="2368"/>
                      <a:pt x="4821" y="2295"/>
                      <a:pt x="5586" y="2295"/>
                    </a:cubicBezTo>
                    <a:cubicBezTo>
                      <a:pt x="7116" y="2142"/>
                      <a:pt x="8565" y="1909"/>
                      <a:pt x="10022" y="1530"/>
                    </a:cubicBezTo>
                    <a:cubicBezTo>
                      <a:pt x="10481" y="1408"/>
                      <a:pt x="10940" y="1279"/>
                      <a:pt x="11395" y="1137"/>
                    </a:cubicBezTo>
                    <a:close/>
                  </a:path>
                </a:pathLst>
              </a:custGeom>
              <a:solidFill>
                <a:srgbClr val="4627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1111;p49">
                <a:extLst>
                  <a:ext uri="{FF2B5EF4-FFF2-40B4-BE49-F238E27FC236}">
                    <a16:creationId xmlns:a16="http://schemas.microsoft.com/office/drawing/2014/main" id="{6C84C33C-B1AA-B6D2-3027-9DBF35B1919F}"/>
                  </a:ext>
                </a:extLst>
              </p:cNvPr>
              <p:cNvSpPr/>
              <p:nvPr/>
            </p:nvSpPr>
            <p:spPr>
              <a:xfrm>
                <a:off x="6684700" y="4023675"/>
                <a:ext cx="74675" cy="114725"/>
              </a:xfrm>
              <a:custGeom>
                <a:avLst/>
                <a:gdLst/>
                <a:ahLst/>
                <a:cxnLst/>
                <a:rect l="l" t="t" r="r" b="b"/>
                <a:pathLst>
                  <a:path w="2987" h="458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39" y="845"/>
                      <a:pt x="998" y="1530"/>
                      <a:pt x="1457" y="2374"/>
                    </a:cubicBezTo>
                    <a:cubicBezTo>
                      <a:pt x="1989" y="3059"/>
                      <a:pt x="2448" y="3824"/>
                      <a:pt x="2986" y="4589"/>
                    </a:cubicBezTo>
                    <a:cubicBezTo>
                      <a:pt x="2527" y="3824"/>
                      <a:pt x="1989" y="3059"/>
                      <a:pt x="1530" y="2295"/>
                    </a:cubicBezTo>
                    <a:cubicBezTo>
                      <a:pt x="1071" y="1530"/>
                      <a:pt x="539" y="765"/>
                      <a:pt x="0" y="0"/>
                    </a:cubicBezTo>
                    <a:close/>
                  </a:path>
                </a:pathLst>
              </a:custGeom>
              <a:solidFill>
                <a:srgbClr val="073763"/>
              </a:solidFill>
              <a:ln w="9525" cap="flat" cmpd="sng">
                <a:solidFill>
                  <a:srgbClr val="07376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1112;p49">
                <a:extLst>
                  <a:ext uri="{FF2B5EF4-FFF2-40B4-BE49-F238E27FC236}">
                    <a16:creationId xmlns:a16="http://schemas.microsoft.com/office/drawing/2014/main" id="{F0523036-3DB6-B561-16DD-D0618ECF8524}"/>
                  </a:ext>
                </a:extLst>
              </p:cNvPr>
              <p:cNvSpPr/>
              <p:nvPr/>
            </p:nvSpPr>
            <p:spPr>
              <a:xfrm>
                <a:off x="6787950" y="2230300"/>
                <a:ext cx="262025" cy="110475"/>
              </a:xfrm>
              <a:custGeom>
                <a:avLst/>
                <a:gdLst/>
                <a:ahLst/>
                <a:cxnLst/>
                <a:rect l="l" t="t" r="r" b="b"/>
                <a:pathLst>
                  <a:path w="10481" h="44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511" y="512"/>
                      <a:pt x="1102" y="935"/>
                      <a:pt x="1684" y="1339"/>
                    </a:cubicBezTo>
                    <a:lnTo>
                      <a:pt x="1684" y="1339"/>
                    </a:lnTo>
                    <a:cubicBezTo>
                      <a:pt x="1505" y="1204"/>
                      <a:pt x="1327" y="1061"/>
                      <a:pt x="1150" y="919"/>
                    </a:cubicBezTo>
                    <a:lnTo>
                      <a:pt x="0" y="1"/>
                    </a:lnTo>
                    <a:close/>
                    <a:moveTo>
                      <a:pt x="1684" y="1339"/>
                    </a:moveTo>
                    <a:cubicBezTo>
                      <a:pt x="1888" y="1494"/>
                      <a:pt x="2092" y="1639"/>
                      <a:pt x="2294" y="1763"/>
                    </a:cubicBezTo>
                    <a:cubicBezTo>
                      <a:pt x="2095" y="1622"/>
                      <a:pt x="1890" y="1482"/>
                      <a:pt x="1684" y="1339"/>
                    </a:cubicBezTo>
                    <a:close/>
                    <a:moveTo>
                      <a:pt x="2295" y="1763"/>
                    </a:moveTo>
                    <a:cubicBezTo>
                      <a:pt x="3139" y="2295"/>
                      <a:pt x="3977" y="2834"/>
                      <a:pt x="4821" y="3213"/>
                    </a:cubicBezTo>
                    <a:cubicBezTo>
                      <a:pt x="3977" y="2754"/>
                      <a:pt x="3139" y="2295"/>
                      <a:pt x="2295" y="1763"/>
                    </a:cubicBezTo>
                    <a:close/>
                    <a:moveTo>
                      <a:pt x="4821" y="3213"/>
                    </a:moveTo>
                    <a:lnTo>
                      <a:pt x="4821" y="3213"/>
                    </a:lnTo>
                    <a:cubicBezTo>
                      <a:pt x="5739" y="3672"/>
                      <a:pt x="6657" y="3978"/>
                      <a:pt x="7574" y="4210"/>
                    </a:cubicBezTo>
                    <a:cubicBezTo>
                      <a:pt x="8031" y="4283"/>
                      <a:pt x="8488" y="4362"/>
                      <a:pt x="9017" y="4363"/>
                    </a:cubicBezTo>
                    <a:lnTo>
                      <a:pt x="9017" y="4363"/>
                    </a:lnTo>
                    <a:cubicBezTo>
                      <a:pt x="8523" y="4325"/>
                      <a:pt x="8039" y="4248"/>
                      <a:pt x="7574" y="4131"/>
                    </a:cubicBezTo>
                    <a:cubicBezTo>
                      <a:pt x="6657" y="3904"/>
                      <a:pt x="5739" y="3598"/>
                      <a:pt x="4821" y="3213"/>
                    </a:cubicBezTo>
                    <a:close/>
                    <a:moveTo>
                      <a:pt x="9017" y="4363"/>
                    </a:moveTo>
                    <a:cubicBezTo>
                      <a:pt x="9022" y="4363"/>
                      <a:pt x="9026" y="4364"/>
                      <a:pt x="9031" y="4364"/>
                    </a:cubicBezTo>
                    <a:lnTo>
                      <a:pt x="9031" y="4364"/>
                    </a:lnTo>
                    <a:cubicBezTo>
                      <a:pt x="9028" y="4364"/>
                      <a:pt x="9026" y="4363"/>
                      <a:pt x="9024" y="4363"/>
                    </a:cubicBezTo>
                    <a:cubicBezTo>
                      <a:pt x="9022" y="4363"/>
                      <a:pt x="9020" y="4363"/>
                      <a:pt x="9017" y="4363"/>
                    </a:cubicBezTo>
                    <a:close/>
                    <a:moveTo>
                      <a:pt x="10480" y="4363"/>
                    </a:moveTo>
                    <a:lnTo>
                      <a:pt x="10480" y="4363"/>
                    </a:lnTo>
                    <a:cubicBezTo>
                      <a:pt x="10234" y="4381"/>
                      <a:pt x="9987" y="4390"/>
                      <a:pt x="9742" y="4390"/>
                    </a:cubicBezTo>
                    <a:cubicBezTo>
                      <a:pt x="9503" y="4390"/>
                      <a:pt x="9266" y="4382"/>
                      <a:pt x="9031" y="4364"/>
                    </a:cubicBezTo>
                    <a:lnTo>
                      <a:pt x="9031" y="4364"/>
                    </a:lnTo>
                    <a:cubicBezTo>
                      <a:pt x="9258" y="4400"/>
                      <a:pt x="9485" y="4418"/>
                      <a:pt x="9722" y="4418"/>
                    </a:cubicBezTo>
                    <a:cubicBezTo>
                      <a:pt x="9962" y="4418"/>
                      <a:pt x="10211" y="4400"/>
                      <a:pt x="10480" y="4363"/>
                    </a:cubicBezTo>
                    <a:close/>
                  </a:path>
                </a:pathLst>
              </a:custGeom>
              <a:solidFill>
                <a:srgbClr val="462754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1113;p49">
                <a:extLst>
                  <a:ext uri="{FF2B5EF4-FFF2-40B4-BE49-F238E27FC236}">
                    <a16:creationId xmlns:a16="http://schemas.microsoft.com/office/drawing/2014/main" id="{66E71154-CB2E-727C-1C75-095DFBD1E957}"/>
                  </a:ext>
                </a:extLst>
              </p:cNvPr>
              <p:cNvSpPr/>
              <p:nvPr/>
            </p:nvSpPr>
            <p:spPr>
              <a:xfrm>
                <a:off x="6986775" y="2167300"/>
                <a:ext cx="63200" cy="78325"/>
              </a:xfrm>
              <a:custGeom>
                <a:avLst/>
                <a:gdLst/>
                <a:ahLst/>
                <a:cxnLst/>
                <a:rect l="l" t="t" r="r" b="b"/>
                <a:pathLst>
                  <a:path w="2528" h="3133" extrusionOk="0">
                    <a:moveTo>
                      <a:pt x="1" y="0"/>
                    </a:moveTo>
                    <a:cubicBezTo>
                      <a:pt x="249" y="249"/>
                      <a:pt x="498" y="498"/>
                      <a:pt x="747" y="758"/>
                    </a:cubicBezTo>
                    <a:lnTo>
                      <a:pt x="747" y="758"/>
                    </a:lnTo>
                    <a:cubicBezTo>
                      <a:pt x="729" y="735"/>
                      <a:pt x="710" y="710"/>
                      <a:pt x="692" y="685"/>
                    </a:cubicBezTo>
                    <a:lnTo>
                      <a:pt x="1" y="0"/>
                    </a:lnTo>
                    <a:close/>
                    <a:moveTo>
                      <a:pt x="747" y="758"/>
                    </a:moveTo>
                    <a:cubicBezTo>
                      <a:pt x="956" y="1029"/>
                      <a:pt x="1169" y="1242"/>
                      <a:pt x="1377" y="1450"/>
                    </a:cubicBezTo>
                    <a:cubicBezTo>
                      <a:pt x="1167" y="1207"/>
                      <a:pt x="957" y="978"/>
                      <a:pt x="747" y="758"/>
                    </a:cubicBezTo>
                    <a:close/>
                    <a:moveTo>
                      <a:pt x="1377" y="1450"/>
                    </a:moveTo>
                    <a:lnTo>
                      <a:pt x="1377" y="1450"/>
                    </a:lnTo>
                    <a:cubicBezTo>
                      <a:pt x="1530" y="1756"/>
                      <a:pt x="1763" y="1989"/>
                      <a:pt x="1989" y="2294"/>
                    </a:cubicBezTo>
                    <a:cubicBezTo>
                      <a:pt x="1836" y="1989"/>
                      <a:pt x="1610" y="1683"/>
                      <a:pt x="1377" y="1450"/>
                    </a:cubicBezTo>
                    <a:close/>
                    <a:moveTo>
                      <a:pt x="1989" y="2294"/>
                    </a:moveTo>
                    <a:cubicBezTo>
                      <a:pt x="2142" y="2600"/>
                      <a:pt x="2374" y="2827"/>
                      <a:pt x="2527" y="3133"/>
                    </a:cubicBezTo>
                    <a:cubicBezTo>
                      <a:pt x="2374" y="2827"/>
                      <a:pt x="2221" y="2521"/>
                      <a:pt x="1989" y="2294"/>
                    </a:cubicBezTo>
                    <a:close/>
                  </a:path>
                </a:pathLst>
              </a:custGeom>
              <a:solidFill>
                <a:srgbClr val="462754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1114;p49">
                <a:extLst>
                  <a:ext uri="{FF2B5EF4-FFF2-40B4-BE49-F238E27FC236}">
                    <a16:creationId xmlns:a16="http://schemas.microsoft.com/office/drawing/2014/main" id="{8E694327-C70B-5760-1B47-A9806EB506A5}"/>
                  </a:ext>
                </a:extLst>
              </p:cNvPr>
              <p:cNvSpPr/>
              <p:nvPr/>
            </p:nvSpPr>
            <p:spPr>
              <a:xfrm>
                <a:off x="7090025" y="2209350"/>
                <a:ext cx="32600" cy="6305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2522" extrusionOk="0">
                    <a:moveTo>
                      <a:pt x="0" y="1"/>
                    </a:moveTo>
                    <a:cubicBezTo>
                      <a:pt x="203" y="162"/>
                      <a:pt x="384" y="343"/>
                      <a:pt x="543" y="546"/>
                    </a:cubicBezTo>
                    <a:lnTo>
                      <a:pt x="543" y="546"/>
                    </a:lnTo>
                    <a:cubicBezTo>
                      <a:pt x="541" y="541"/>
                      <a:pt x="540" y="537"/>
                      <a:pt x="539" y="533"/>
                    </a:cubicBezTo>
                    <a:cubicBezTo>
                      <a:pt x="386" y="307"/>
                      <a:pt x="233" y="154"/>
                      <a:pt x="0" y="1"/>
                    </a:cubicBezTo>
                    <a:close/>
                    <a:moveTo>
                      <a:pt x="543" y="546"/>
                    </a:moveTo>
                    <a:cubicBezTo>
                      <a:pt x="618" y="771"/>
                      <a:pt x="768" y="923"/>
                      <a:pt x="918" y="1145"/>
                    </a:cubicBezTo>
                    <a:cubicBezTo>
                      <a:pt x="811" y="927"/>
                      <a:pt x="686" y="728"/>
                      <a:pt x="543" y="546"/>
                    </a:cubicBezTo>
                    <a:close/>
                    <a:moveTo>
                      <a:pt x="918" y="1145"/>
                    </a:moveTo>
                    <a:lnTo>
                      <a:pt x="1150" y="1836"/>
                    </a:lnTo>
                    <a:cubicBezTo>
                      <a:pt x="1224" y="2062"/>
                      <a:pt x="1224" y="2295"/>
                      <a:pt x="1303" y="2521"/>
                    </a:cubicBezTo>
                    <a:cubicBezTo>
                      <a:pt x="1303" y="2295"/>
                      <a:pt x="1224" y="2062"/>
                      <a:pt x="1224" y="1836"/>
                    </a:cubicBezTo>
                    <a:cubicBezTo>
                      <a:pt x="1150" y="1604"/>
                      <a:pt x="1071" y="1298"/>
                      <a:pt x="918" y="1145"/>
                    </a:cubicBezTo>
                    <a:close/>
                  </a:path>
                </a:pathLst>
              </a:custGeom>
              <a:solidFill>
                <a:srgbClr val="462754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1115;p49">
                <a:extLst>
                  <a:ext uri="{FF2B5EF4-FFF2-40B4-BE49-F238E27FC236}">
                    <a16:creationId xmlns:a16="http://schemas.microsoft.com/office/drawing/2014/main" id="{BAA8A7F2-2577-DAF0-84C7-676F861CE175}"/>
                  </a:ext>
                </a:extLst>
              </p:cNvPr>
              <p:cNvSpPr/>
              <p:nvPr/>
            </p:nvSpPr>
            <p:spPr>
              <a:xfrm>
                <a:off x="7120600" y="2360325"/>
                <a:ext cx="49750" cy="5355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142" extrusionOk="0">
                    <a:moveTo>
                      <a:pt x="80" y="0"/>
                    </a:moveTo>
                    <a:cubicBezTo>
                      <a:pt x="1" y="306"/>
                      <a:pt x="80" y="539"/>
                      <a:pt x="233" y="765"/>
                    </a:cubicBezTo>
                    <a:cubicBezTo>
                      <a:pt x="154" y="539"/>
                      <a:pt x="80" y="306"/>
                      <a:pt x="80" y="0"/>
                    </a:cubicBezTo>
                    <a:close/>
                    <a:moveTo>
                      <a:pt x="233" y="765"/>
                    </a:moveTo>
                    <a:lnTo>
                      <a:pt x="233" y="765"/>
                    </a:lnTo>
                    <a:cubicBezTo>
                      <a:pt x="307" y="997"/>
                      <a:pt x="460" y="1224"/>
                      <a:pt x="613" y="1377"/>
                    </a:cubicBezTo>
                    <a:cubicBezTo>
                      <a:pt x="845" y="1530"/>
                      <a:pt x="1072" y="1683"/>
                      <a:pt x="1225" y="1836"/>
                    </a:cubicBezTo>
                    <a:cubicBezTo>
                      <a:pt x="1457" y="1989"/>
                      <a:pt x="1683" y="2068"/>
                      <a:pt x="1989" y="2142"/>
                    </a:cubicBezTo>
                    <a:cubicBezTo>
                      <a:pt x="1683" y="2068"/>
                      <a:pt x="1530" y="1915"/>
                      <a:pt x="1304" y="1836"/>
                    </a:cubicBezTo>
                    <a:cubicBezTo>
                      <a:pt x="1072" y="1683"/>
                      <a:pt x="845" y="1530"/>
                      <a:pt x="692" y="1377"/>
                    </a:cubicBezTo>
                    <a:cubicBezTo>
                      <a:pt x="539" y="1150"/>
                      <a:pt x="386" y="997"/>
                      <a:pt x="233" y="765"/>
                    </a:cubicBezTo>
                    <a:close/>
                  </a:path>
                </a:pathLst>
              </a:custGeom>
              <a:solidFill>
                <a:srgbClr val="4627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1116;p49">
                <a:extLst>
                  <a:ext uri="{FF2B5EF4-FFF2-40B4-BE49-F238E27FC236}">
                    <a16:creationId xmlns:a16="http://schemas.microsoft.com/office/drawing/2014/main" id="{0006F405-80CC-FC8A-43C1-B1CA047659F7}"/>
                  </a:ext>
                </a:extLst>
              </p:cNvPr>
              <p:cNvSpPr/>
              <p:nvPr/>
            </p:nvSpPr>
            <p:spPr>
              <a:xfrm>
                <a:off x="7067075" y="2471200"/>
                <a:ext cx="65025" cy="112900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4516" extrusionOk="0">
                    <a:moveTo>
                      <a:pt x="2601" y="1"/>
                    </a:moveTo>
                    <a:cubicBezTo>
                      <a:pt x="2527" y="233"/>
                      <a:pt x="2527" y="460"/>
                      <a:pt x="2448" y="766"/>
                    </a:cubicBezTo>
                    <a:cubicBezTo>
                      <a:pt x="2374" y="1224"/>
                      <a:pt x="2142" y="1683"/>
                      <a:pt x="1836" y="2142"/>
                    </a:cubicBezTo>
                    <a:cubicBezTo>
                      <a:pt x="1610" y="2528"/>
                      <a:pt x="1304" y="2986"/>
                      <a:pt x="998" y="3366"/>
                    </a:cubicBezTo>
                    <a:cubicBezTo>
                      <a:pt x="1377" y="2986"/>
                      <a:pt x="1683" y="2601"/>
                      <a:pt x="1916" y="2142"/>
                    </a:cubicBezTo>
                    <a:cubicBezTo>
                      <a:pt x="2142" y="1683"/>
                      <a:pt x="2374" y="1224"/>
                      <a:pt x="2527" y="766"/>
                    </a:cubicBezTo>
                    <a:cubicBezTo>
                      <a:pt x="2601" y="539"/>
                      <a:pt x="2601" y="233"/>
                      <a:pt x="2601" y="1"/>
                    </a:cubicBezTo>
                    <a:close/>
                    <a:moveTo>
                      <a:pt x="998" y="3366"/>
                    </a:moveTo>
                    <a:lnTo>
                      <a:pt x="539" y="3904"/>
                    </a:lnTo>
                    <a:lnTo>
                      <a:pt x="1" y="4516"/>
                    </a:lnTo>
                    <a:lnTo>
                      <a:pt x="539" y="3978"/>
                    </a:lnTo>
                    <a:lnTo>
                      <a:pt x="998" y="3366"/>
                    </a:lnTo>
                    <a:close/>
                  </a:path>
                </a:pathLst>
              </a:custGeom>
              <a:solidFill>
                <a:srgbClr val="462754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1117;p49">
                <a:extLst>
                  <a:ext uri="{FF2B5EF4-FFF2-40B4-BE49-F238E27FC236}">
                    <a16:creationId xmlns:a16="http://schemas.microsoft.com/office/drawing/2014/main" id="{63223E5B-707A-6566-76E8-61628D01F5A4}"/>
                  </a:ext>
                </a:extLst>
              </p:cNvPr>
              <p:cNvSpPr/>
              <p:nvPr/>
            </p:nvSpPr>
            <p:spPr>
              <a:xfrm>
                <a:off x="6969650" y="2614675"/>
                <a:ext cx="47750" cy="85975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3439" extrusionOk="0">
                    <a:moveTo>
                      <a:pt x="1909" y="1"/>
                    </a:moveTo>
                    <a:lnTo>
                      <a:pt x="1865" y="179"/>
                    </a:lnTo>
                    <a:lnTo>
                      <a:pt x="1865" y="179"/>
                    </a:lnTo>
                    <a:cubicBezTo>
                      <a:pt x="1880" y="120"/>
                      <a:pt x="1895" y="60"/>
                      <a:pt x="1909" y="1"/>
                    </a:cubicBezTo>
                    <a:close/>
                    <a:moveTo>
                      <a:pt x="1865" y="179"/>
                    </a:moveTo>
                    <a:cubicBezTo>
                      <a:pt x="1802" y="426"/>
                      <a:pt x="1727" y="672"/>
                      <a:pt x="1603" y="918"/>
                    </a:cubicBezTo>
                    <a:cubicBezTo>
                      <a:pt x="1450" y="1224"/>
                      <a:pt x="1377" y="1530"/>
                      <a:pt x="1144" y="1836"/>
                    </a:cubicBezTo>
                    <a:cubicBezTo>
                      <a:pt x="992" y="2142"/>
                      <a:pt x="839" y="2368"/>
                      <a:pt x="612" y="2674"/>
                    </a:cubicBezTo>
                    <a:cubicBezTo>
                      <a:pt x="459" y="2907"/>
                      <a:pt x="227" y="3213"/>
                      <a:pt x="0" y="3439"/>
                    </a:cubicBezTo>
                    <a:cubicBezTo>
                      <a:pt x="459" y="2980"/>
                      <a:pt x="918" y="2448"/>
                      <a:pt x="1224" y="1836"/>
                    </a:cubicBezTo>
                    <a:lnTo>
                      <a:pt x="1683" y="918"/>
                    </a:lnTo>
                    <a:lnTo>
                      <a:pt x="1865" y="179"/>
                    </a:lnTo>
                    <a:close/>
                  </a:path>
                </a:pathLst>
              </a:custGeom>
              <a:solidFill>
                <a:srgbClr val="462754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1118;p49">
                <a:extLst>
                  <a:ext uri="{FF2B5EF4-FFF2-40B4-BE49-F238E27FC236}">
                    <a16:creationId xmlns:a16="http://schemas.microsoft.com/office/drawing/2014/main" id="{BC280A3A-BC86-0DAB-2FA9-53994F8D6E7A}"/>
                  </a:ext>
                </a:extLst>
              </p:cNvPr>
              <p:cNvSpPr/>
              <p:nvPr/>
            </p:nvSpPr>
            <p:spPr>
              <a:xfrm>
                <a:off x="7067075" y="2387075"/>
                <a:ext cx="9650" cy="82325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293" extrusionOk="0">
                    <a:moveTo>
                      <a:pt x="1" y="1"/>
                    </a:moveTo>
                    <a:cubicBezTo>
                      <a:pt x="36" y="138"/>
                      <a:pt x="71" y="261"/>
                      <a:pt x="105" y="382"/>
                    </a:cubicBezTo>
                    <a:lnTo>
                      <a:pt x="105" y="382"/>
                    </a:lnTo>
                    <a:cubicBezTo>
                      <a:pt x="71" y="253"/>
                      <a:pt x="36" y="125"/>
                      <a:pt x="1" y="1"/>
                    </a:cubicBezTo>
                    <a:close/>
                    <a:moveTo>
                      <a:pt x="105" y="382"/>
                    </a:moveTo>
                    <a:lnTo>
                      <a:pt x="105" y="382"/>
                    </a:lnTo>
                    <a:cubicBezTo>
                      <a:pt x="150" y="553"/>
                      <a:pt x="194" y="727"/>
                      <a:pt x="234" y="900"/>
                    </a:cubicBezTo>
                    <a:lnTo>
                      <a:pt x="234" y="900"/>
                    </a:lnTo>
                    <a:cubicBezTo>
                      <a:pt x="233" y="882"/>
                      <a:pt x="233" y="864"/>
                      <a:pt x="233" y="845"/>
                    </a:cubicBezTo>
                    <a:cubicBezTo>
                      <a:pt x="189" y="677"/>
                      <a:pt x="147" y="531"/>
                      <a:pt x="105" y="382"/>
                    </a:cubicBezTo>
                    <a:close/>
                    <a:moveTo>
                      <a:pt x="234" y="900"/>
                    </a:moveTo>
                    <a:cubicBezTo>
                      <a:pt x="242" y="1179"/>
                      <a:pt x="306" y="1396"/>
                      <a:pt x="306" y="1683"/>
                    </a:cubicBezTo>
                    <a:cubicBezTo>
                      <a:pt x="386" y="1989"/>
                      <a:pt x="386" y="2295"/>
                      <a:pt x="306" y="2528"/>
                    </a:cubicBezTo>
                    <a:cubicBezTo>
                      <a:pt x="306" y="2834"/>
                      <a:pt x="154" y="3139"/>
                      <a:pt x="1" y="3292"/>
                    </a:cubicBezTo>
                    <a:cubicBezTo>
                      <a:pt x="233" y="3139"/>
                      <a:pt x="306" y="2834"/>
                      <a:pt x="386" y="2528"/>
                    </a:cubicBezTo>
                    <a:lnTo>
                      <a:pt x="386" y="1683"/>
                    </a:lnTo>
                    <a:cubicBezTo>
                      <a:pt x="349" y="1435"/>
                      <a:pt x="296" y="1168"/>
                      <a:pt x="234" y="900"/>
                    </a:cubicBezTo>
                    <a:close/>
                  </a:path>
                </a:pathLst>
              </a:custGeom>
              <a:solidFill>
                <a:srgbClr val="462754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1119;p49">
                <a:extLst>
                  <a:ext uri="{FF2B5EF4-FFF2-40B4-BE49-F238E27FC236}">
                    <a16:creationId xmlns:a16="http://schemas.microsoft.com/office/drawing/2014/main" id="{D7E1A8E7-BA63-1CC2-2709-36122711FF82}"/>
                  </a:ext>
                </a:extLst>
              </p:cNvPr>
              <p:cNvSpPr/>
              <p:nvPr/>
            </p:nvSpPr>
            <p:spPr>
              <a:xfrm>
                <a:off x="6860600" y="2176775"/>
                <a:ext cx="206500" cy="120550"/>
              </a:xfrm>
              <a:custGeom>
                <a:avLst/>
                <a:gdLst/>
                <a:ahLst/>
                <a:cxnLst/>
                <a:rect l="l" t="t" r="r" b="b"/>
                <a:pathLst>
                  <a:path w="8260" h="4822" extrusionOk="0">
                    <a:moveTo>
                      <a:pt x="0" y="1"/>
                    </a:moveTo>
                    <a:cubicBezTo>
                      <a:pt x="0" y="153"/>
                      <a:pt x="80" y="233"/>
                      <a:pt x="153" y="306"/>
                    </a:cubicBezTo>
                    <a:cubicBezTo>
                      <a:pt x="80" y="233"/>
                      <a:pt x="80" y="153"/>
                      <a:pt x="0" y="1"/>
                    </a:cubicBezTo>
                    <a:close/>
                    <a:moveTo>
                      <a:pt x="386" y="539"/>
                    </a:moveTo>
                    <a:cubicBezTo>
                      <a:pt x="539" y="692"/>
                      <a:pt x="692" y="845"/>
                      <a:pt x="844" y="918"/>
                    </a:cubicBezTo>
                    <a:cubicBezTo>
                      <a:pt x="692" y="765"/>
                      <a:pt x="539" y="692"/>
                      <a:pt x="386" y="539"/>
                    </a:cubicBezTo>
                    <a:close/>
                    <a:moveTo>
                      <a:pt x="844" y="918"/>
                    </a:moveTo>
                    <a:lnTo>
                      <a:pt x="844" y="918"/>
                    </a:lnTo>
                    <a:cubicBezTo>
                      <a:pt x="1071" y="1224"/>
                      <a:pt x="1456" y="1457"/>
                      <a:pt x="1762" y="1683"/>
                    </a:cubicBezTo>
                    <a:cubicBezTo>
                      <a:pt x="1456" y="1457"/>
                      <a:pt x="1150" y="1224"/>
                      <a:pt x="844" y="918"/>
                    </a:cubicBezTo>
                    <a:close/>
                    <a:moveTo>
                      <a:pt x="1762" y="1683"/>
                    </a:moveTo>
                    <a:cubicBezTo>
                      <a:pt x="2374" y="2221"/>
                      <a:pt x="3059" y="2680"/>
                      <a:pt x="3751" y="3060"/>
                    </a:cubicBezTo>
                    <a:cubicBezTo>
                      <a:pt x="3059" y="2601"/>
                      <a:pt x="2447" y="2142"/>
                      <a:pt x="1762" y="1683"/>
                    </a:cubicBezTo>
                    <a:close/>
                    <a:moveTo>
                      <a:pt x="3751" y="3060"/>
                    </a:moveTo>
                    <a:lnTo>
                      <a:pt x="3751" y="3060"/>
                    </a:lnTo>
                    <a:cubicBezTo>
                      <a:pt x="4436" y="3518"/>
                      <a:pt x="5201" y="3904"/>
                      <a:pt x="5892" y="4210"/>
                    </a:cubicBezTo>
                    <a:cubicBezTo>
                      <a:pt x="6657" y="4516"/>
                      <a:pt x="7421" y="4742"/>
                      <a:pt x="8260" y="4822"/>
                    </a:cubicBezTo>
                    <a:cubicBezTo>
                      <a:pt x="7880" y="4742"/>
                      <a:pt x="7421" y="4669"/>
                      <a:pt x="7036" y="4589"/>
                    </a:cubicBezTo>
                    <a:cubicBezTo>
                      <a:pt x="6657" y="4436"/>
                      <a:pt x="6271" y="4283"/>
                      <a:pt x="5965" y="4130"/>
                    </a:cubicBezTo>
                    <a:cubicBezTo>
                      <a:pt x="5201" y="3824"/>
                      <a:pt x="4436" y="3445"/>
                      <a:pt x="3751" y="3060"/>
                    </a:cubicBezTo>
                    <a:close/>
                  </a:path>
                </a:pathLst>
              </a:custGeom>
              <a:solidFill>
                <a:srgbClr val="462754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1120;p49">
                <a:extLst>
                  <a:ext uri="{FF2B5EF4-FFF2-40B4-BE49-F238E27FC236}">
                    <a16:creationId xmlns:a16="http://schemas.microsoft.com/office/drawing/2014/main" id="{116C9EC6-9602-E86E-A033-88600E3A7C03}"/>
                  </a:ext>
                </a:extLst>
              </p:cNvPr>
              <p:cNvSpPr/>
              <p:nvPr/>
            </p:nvSpPr>
            <p:spPr>
              <a:xfrm>
                <a:off x="2604725" y="2321050"/>
                <a:ext cx="191975" cy="186575"/>
              </a:xfrm>
              <a:custGeom>
                <a:avLst/>
                <a:gdLst/>
                <a:ahLst/>
                <a:cxnLst/>
                <a:rect l="l" t="t" r="r" b="b"/>
                <a:pathLst>
                  <a:path w="7679" h="7463" extrusionOk="0">
                    <a:moveTo>
                      <a:pt x="6132" y="1"/>
                    </a:moveTo>
                    <a:cubicBezTo>
                      <a:pt x="5105" y="1"/>
                      <a:pt x="2374" y="2489"/>
                      <a:pt x="2374" y="2489"/>
                    </a:cubicBezTo>
                    <a:cubicBezTo>
                      <a:pt x="2374" y="2489"/>
                      <a:pt x="2442" y="645"/>
                      <a:pt x="1901" y="645"/>
                    </a:cubicBezTo>
                    <a:cubicBezTo>
                      <a:pt x="1880" y="645"/>
                      <a:pt x="1858" y="648"/>
                      <a:pt x="1836" y="654"/>
                    </a:cubicBezTo>
                    <a:cubicBezTo>
                      <a:pt x="1150" y="806"/>
                      <a:pt x="1915" y="2263"/>
                      <a:pt x="1456" y="3792"/>
                    </a:cubicBezTo>
                    <a:cubicBezTo>
                      <a:pt x="1303" y="4783"/>
                      <a:pt x="0" y="6545"/>
                      <a:pt x="0" y="6545"/>
                    </a:cubicBezTo>
                    <a:lnTo>
                      <a:pt x="1456" y="7463"/>
                    </a:lnTo>
                    <a:lnTo>
                      <a:pt x="4742" y="4404"/>
                    </a:lnTo>
                    <a:cubicBezTo>
                      <a:pt x="4742" y="4404"/>
                      <a:pt x="5492" y="4520"/>
                      <a:pt x="6175" y="4520"/>
                    </a:cubicBezTo>
                    <a:cubicBezTo>
                      <a:pt x="6726" y="4520"/>
                      <a:pt x="7233" y="4445"/>
                      <a:pt x="7268" y="4171"/>
                    </a:cubicBezTo>
                    <a:cubicBezTo>
                      <a:pt x="7330" y="3724"/>
                      <a:pt x="5504" y="3653"/>
                      <a:pt x="4919" y="3641"/>
                    </a:cubicBezTo>
                    <a:lnTo>
                      <a:pt x="4919" y="3641"/>
                    </a:lnTo>
                    <a:cubicBezTo>
                      <a:pt x="4937" y="3641"/>
                      <a:pt x="4956" y="3641"/>
                      <a:pt x="4976" y="3641"/>
                    </a:cubicBezTo>
                    <a:cubicBezTo>
                      <a:pt x="5656" y="3641"/>
                      <a:pt x="7587" y="3592"/>
                      <a:pt x="7648" y="3027"/>
                    </a:cubicBezTo>
                    <a:cubicBezTo>
                      <a:pt x="7679" y="2757"/>
                      <a:pt x="7230" y="2675"/>
                      <a:pt x="6672" y="2675"/>
                    </a:cubicBezTo>
                    <a:cubicBezTo>
                      <a:pt x="5803" y="2675"/>
                      <a:pt x="4668" y="2874"/>
                      <a:pt x="4668" y="2874"/>
                    </a:cubicBezTo>
                    <a:cubicBezTo>
                      <a:pt x="4668" y="2874"/>
                      <a:pt x="7574" y="2263"/>
                      <a:pt x="7421" y="1651"/>
                    </a:cubicBezTo>
                    <a:cubicBezTo>
                      <a:pt x="7354" y="1431"/>
                      <a:pt x="7160" y="1345"/>
                      <a:pt x="6899" y="1345"/>
                    </a:cubicBezTo>
                    <a:cubicBezTo>
                      <a:pt x="6069" y="1345"/>
                      <a:pt x="4560" y="2209"/>
                      <a:pt x="4261" y="2385"/>
                    </a:cubicBezTo>
                    <a:lnTo>
                      <a:pt x="4261" y="2385"/>
                    </a:lnTo>
                    <a:cubicBezTo>
                      <a:pt x="4638" y="2158"/>
                      <a:pt x="6918" y="750"/>
                      <a:pt x="6424" y="121"/>
                    </a:cubicBezTo>
                    <a:cubicBezTo>
                      <a:pt x="6358" y="38"/>
                      <a:pt x="6258" y="1"/>
                      <a:pt x="6132" y="1"/>
                    </a:cubicBezTo>
                    <a:close/>
                  </a:path>
                </a:pathLst>
              </a:custGeom>
              <a:solidFill>
                <a:srgbClr val="F9C7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1121;p49">
                <a:extLst>
                  <a:ext uri="{FF2B5EF4-FFF2-40B4-BE49-F238E27FC236}">
                    <a16:creationId xmlns:a16="http://schemas.microsoft.com/office/drawing/2014/main" id="{FAE9A8D5-3A5F-E62B-1683-E39C23D405EB}"/>
                  </a:ext>
                </a:extLst>
              </p:cNvPr>
              <p:cNvSpPr/>
              <p:nvPr/>
            </p:nvSpPr>
            <p:spPr>
              <a:xfrm>
                <a:off x="1406575" y="2247425"/>
                <a:ext cx="632250" cy="864125"/>
              </a:xfrm>
              <a:custGeom>
                <a:avLst/>
                <a:gdLst/>
                <a:ahLst/>
                <a:cxnLst/>
                <a:rect l="l" t="t" r="r" b="b"/>
                <a:pathLst>
                  <a:path w="25290" h="34565" extrusionOk="0">
                    <a:moveTo>
                      <a:pt x="7953" y="1"/>
                    </a:moveTo>
                    <a:cubicBezTo>
                      <a:pt x="0" y="1"/>
                      <a:pt x="1367" y="24609"/>
                      <a:pt x="3111" y="28456"/>
                    </a:cubicBezTo>
                    <a:cubicBezTo>
                      <a:pt x="4247" y="31056"/>
                      <a:pt x="8748" y="34564"/>
                      <a:pt x="13176" y="34564"/>
                    </a:cubicBezTo>
                    <a:cubicBezTo>
                      <a:pt x="15906" y="34564"/>
                      <a:pt x="18608" y="33230"/>
                      <a:pt x="20474" y="29527"/>
                    </a:cubicBezTo>
                    <a:cubicBezTo>
                      <a:pt x="25289" y="19811"/>
                      <a:pt x="16112" y="13314"/>
                      <a:pt x="15959" y="9949"/>
                    </a:cubicBezTo>
                    <a:cubicBezTo>
                      <a:pt x="15886" y="6658"/>
                      <a:pt x="10453" y="692"/>
                      <a:pt x="10453" y="692"/>
                    </a:cubicBezTo>
                    <a:cubicBezTo>
                      <a:pt x="9532" y="219"/>
                      <a:pt x="8701" y="1"/>
                      <a:pt x="7953" y="1"/>
                    </a:cubicBezTo>
                    <a:close/>
                  </a:path>
                </a:pathLst>
              </a:custGeom>
              <a:solidFill>
                <a:srgbClr val="8B6B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1122;p49">
                <a:extLst>
                  <a:ext uri="{FF2B5EF4-FFF2-40B4-BE49-F238E27FC236}">
                    <a16:creationId xmlns:a16="http://schemas.microsoft.com/office/drawing/2014/main" id="{0CB2166F-FC4D-099F-D042-5B78329CC608}"/>
                  </a:ext>
                </a:extLst>
              </p:cNvPr>
              <p:cNvSpPr/>
              <p:nvPr/>
            </p:nvSpPr>
            <p:spPr>
              <a:xfrm>
                <a:off x="1843775" y="2465550"/>
                <a:ext cx="822150" cy="524100"/>
              </a:xfrm>
              <a:custGeom>
                <a:avLst/>
                <a:gdLst/>
                <a:ahLst/>
                <a:cxnLst/>
                <a:rect l="l" t="t" r="r" b="b"/>
                <a:pathLst>
                  <a:path w="32886" h="20964" extrusionOk="0">
                    <a:moveTo>
                      <a:pt x="29906" y="0"/>
                    </a:moveTo>
                    <a:cubicBezTo>
                      <a:pt x="29753" y="992"/>
                      <a:pt x="16367" y="11778"/>
                      <a:pt x="16367" y="11778"/>
                    </a:cubicBezTo>
                    <a:lnTo>
                      <a:pt x="539" y="11239"/>
                    </a:lnTo>
                    <a:lnTo>
                      <a:pt x="1" y="20955"/>
                    </a:lnTo>
                    <a:cubicBezTo>
                      <a:pt x="50" y="20960"/>
                      <a:pt x="170" y="20963"/>
                      <a:pt x="354" y="20963"/>
                    </a:cubicBezTo>
                    <a:cubicBezTo>
                      <a:pt x="2762" y="20963"/>
                      <a:pt x="16036" y="20397"/>
                      <a:pt x="21720" y="16134"/>
                    </a:cubicBezTo>
                    <a:cubicBezTo>
                      <a:pt x="27838" y="11545"/>
                      <a:pt x="32885" y="1450"/>
                      <a:pt x="32885" y="1450"/>
                    </a:cubicBezTo>
                    <a:cubicBezTo>
                      <a:pt x="32885" y="1450"/>
                      <a:pt x="31588" y="227"/>
                      <a:pt x="29906" y="0"/>
                    </a:cubicBezTo>
                    <a:close/>
                  </a:path>
                </a:pathLst>
              </a:custGeom>
              <a:solidFill>
                <a:srgbClr val="0737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1123;p49">
                <a:extLst>
                  <a:ext uri="{FF2B5EF4-FFF2-40B4-BE49-F238E27FC236}">
                    <a16:creationId xmlns:a16="http://schemas.microsoft.com/office/drawing/2014/main" id="{125228EE-E8DF-1A67-A8AF-40FB23579054}"/>
                  </a:ext>
                </a:extLst>
              </p:cNvPr>
              <p:cNvSpPr/>
              <p:nvPr/>
            </p:nvSpPr>
            <p:spPr>
              <a:xfrm>
                <a:off x="2063725" y="1648824"/>
                <a:ext cx="957799" cy="955450"/>
              </a:xfrm>
              <a:custGeom>
                <a:avLst/>
                <a:gdLst/>
                <a:ahLst/>
                <a:cxnLst/>
                <a:rect l="l" t="t" r="r" b="b"/>
                <a:pathLst>
                  <a:path w="38312" h="38218" extrusionOk="0">
                    <a:moveTo>
                      <a:pt x="12869" y="0"/>
                    </a:moveTo>
                    <a:cubicBezTo>
                      <a:pt x="11380" y="0"/>
                      <a:pt x="9952" y="292"/>
                      <a:pt x="8639" y="929"/>
                    </a:cubicBezTo>
                    <a:cubicBezTo>
                      <a:pt x="612" y="4753"/>
                      <a:pt x="1" y="20048"/>
                      <a:pt x="4663" y="29763"/>
                    </a:cubicBezTo>
                    <a:cubicBezTo>
                      <a:pt x="7595" y="35817"/>
                      <a:pt x="11914" y="38217"/>
                      <a:pt x="16711" y="38217"/>
                    </a:cubicBezTo>
                    <a:cubicBezTo>
                      <a:pt x="19550" y="38217"/>
                      <a:pt x="22557" y="37376"/>
                      <a:pt x="25544" y="35955"/>
                    </a:cubicBezTo>
                    <a:cubicBezTo>
                      <a:pt x="33570" y="32058"/>
                      <a:pt x="38312" y="25401"/>
                      <a:pt x="33650" y="15765"/>
                    </a:cubicBezTo>
                    <a:cubicBezTo>
                      <a:pt x="29745" y="7643"/>
                      <a:pt x="20492" y="0"/>
                      <a:pt x="128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1124;p49">
                <a:extLst>
                  <a:ext uri="{FF2B5EF4-FFF2-40B4-BE49-F238E27FC236}">
                    <a16:creationId xmlns:a16="http://schemas.microsoft.com/office/drawing/2014/main" id="{B7CE3D95-A593-6EE5-5F70-DD9DA8E5E517}"/>
                  </a:ext>
                </a:extLst>
              </p:cNvPr>
              <p:cNvSpPr/>
              <p:nvPr/>
            </p:nvSpPr>
            <p:spPr>
              <a:xfrm>
                <a:off x="2092325" y="1506075"/>
                <a:ext cx="25717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0287" h="7899" extrusionOk="0">
                    <a:moveTo>
                      <a:pt x="8654" y="1"/>
                    </a:moveTo>
                    <a:cubicBezTo>
                      <a:pt x="8576" y="1"/>
                      <a:pt x="8496" y="21"/>
                      <a:pt x="8413" y="62"/>
                    </a:cubicBezTo>
                    <a:cubicBezTo>
                      <a:pt x="6963" y="753"/>
                      <a:pt x="7575" y="1824"/>
                      <a:pt x="6578" y="2283"/>
                    </a:cubicBezTo>
                    <a:cubicBezTo>
                      <a:pt x="6498" y="2323"/>
                      <a:pt x="6425" y="2341"/>
                      <a:pt x="6358" y="2341"/>
                    </a:cubicBezTo>
                    <a:cubicBezTo>
                      <a:pt x="5709" y="2341"/>
                      <a:pt x="5585" y="657"/>
                      <a:pt x="4486" y="657"/>
                    </a:cubicBezTo>
                    <a:cubicBezTo>
                      <a:pt x="4176" y="657"/>
                      <a:pt x="3790" y="791"/>
                      <a:pt x="3292" y="1133"/>
                    </a:cubicBezTo>
                    <a:cubicBezTo>
                      <a:pt x="845" y="2895"/>
                      <a:pt x="2754" y="2662"/>
                      <a:pt x="1377" y="4118"/>
                    </a:cubicBezTo>
                    <a:cubicBezTo>
                      <a:pt x="1" y="5568"/>
                      <a:pt x="5660" y="7863"/>
                      <a:pt x="5660" y="7863"/>
                    </a:cubicBezTo>
                    <a:cubicBezTo>
                      <a:pt x="5660" y="7863"/>
                      <a:pt x="5738" y="7898"/>
                      <a:pt x="5903" y="7898"/>
                    </a:cubicBezTo>
                    <a:cubicBezTo>
                      <a:pt x="6280" y="7898"/>
                      <a:pt x="7109" y="7712"/>
                      <a:pt x="8493" y="6486"/>
                    </a:cubicBezTo>
                    <a:cubicBezTo>
                      <a:pt x="10286" y="4761"/>
                      <a:pt x="9854" y="1"/>
                      <a:pt x="865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1125;p49">
                <a:extLst>
                  <a:ext uri="{FF2B5EF4-FFF2-40B4-BE49-F238E27FC236}">
                    <a16:creationId xmlns:a16="http://schemas.microsoft.com/office/drawing/2014/main" id="{68356087-3D95-F688-CB01-06D5FC5E2649}"/>
                  </a:ext>
                </a:extLst>
              </p:cNvPr>
              <p:cNvSpPr/>
              <p:nvPr/>
            </p:nvSpPr>
            <p:spPr>
              <a:xfrm>
                <a:off x="2207050" y="1643725"/>
                <a:ext cx="122375" cy="71125"/>
              </a:xfrm>
              <a:custGeom>
                <a:avLst/>
                <a:gdLst/>
                <a:ahLst/>
                <a:cxnLst/>
                <a:rect l="l" t="t" r="r" b="b"/>
                <a:pathLst>
                  <a:path w="4895" h="2845" extrusionOk="0">
                    <a:moveTo>
                      <a:pt x="4273" y="1"/>
                    </a:moveTo>
                    <a:cubicBezTo>
                      <a:pt x="4195" y="1"/>
                      <a:pt x="4120" y="20"/>
                      <a:pt x="4057" y="62"/>
                    </a:cubicBezTo>
                    <a:lnTo>
                      <a:pt x="386" y="1824"/>
                    </a:lnTo>
                    <a:cubicBezTo>
                      <a:pt x="80" y="1977"/>
                      <a:pt x="0" y="2283"/>
                      <a:pt x="80" y="2509"/>
                    </a:cubicBezTo>
                    <a:cubicBezTo>
                      <a:pt x="196" y="2743"/>
                      <a:pt x="402" y="2844"/>
                      <a:pt x="628" y="2844"/>
                    </a:cubicBezTo>
                    <a:cubicBezTo>
                      <a:pt x="699" y="2844"/>
                      <a:pt x="772" y="2834"/>
                      <a:pt x="845" y="2815"/>
                    </a:cubicBezTo>
                    <a:lnTo>
                      <a:pt x="4515" y="1059"/>
                    </a:lnTo>
                    <a:cubicBezTo>
                      <a:pt x="4821" y="907"/>
                      <a:pt x="4895" y="601"/>
                      <a:pt x="4742" y="295"/>
                    </a:cubicBezTo>
                    <a:cubicBezTo>
                      <a:pt x="4689" y="127"/>
                      <a:pt x="4474" y="1"/>
                      <a:pt x="4273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1126;p49">
                <a:extLst>
                  <a:ext uri="{FF2B5EF4-FFF2-40B4-BE49-F238E27FC236}">
                    <a16:creationId xmlns:a16="http://schemas.microsoft.com/office/drawing/2014/main" id="{54936EF9-B88A-6811-2F46-63E7EB85A661}"/>
                  </a:ext>
                </a:extLst>
              </p:cNvPr>
              <p:cNvSpPr/>
              <p:nvPr/>
            </p:nvSpPr>
            <p:spPr>
              <a:xfrm>
                <a:off x="413700" y="4878375"/>
                <a:ext cx="166425" cy="292450"/>
              </a:xfrm>
              <a:custGeom>
                <a:avLst/>
                <a:gdLst/>
                <a:ahLst/>
                <a:cxnLst/>
                <a:rect l="l" t="t" r="r" b="b"/>
                <a:pathLst>
                  <a:path w="6657" h="11698" extrusionOk="0">
                    <a:moveTo>
                      <a:pt x="5280" y="0"/>
                    </a:moveTo>
                    <a:lnTo>
                      <a:pt x="4130" y="838"/>
                    </a:lnTo>
                    <a:lnTo>
                      <a:pt x="1224" y="1450"/>
                    </a:lnTo>
                    <a:lnTo>
                      <a:pt x="0" y="11698"/>
                    </a:lnTo>
                    <a:cubicBezTo>
                      <a:pt x="0" y="11698"/>
                      <a:pt x="3365" y="11392"/>
                      <a:pt x="4894" y="5886"/>
                    </a:cubicBezTo>
                    <a:cubicBezTo>
                      <a:pt x="5506" y="5580"/>
                      <a:pt x="6118" y="5274"/>
                      <a:pt x="6656" y="4968"/>
                    </a:cubicBezTo>
                    <a:cubicBezTo>
                      <a:pt x="6271" y="3365"/>
                      <a:pt x="5739" y="1682"/>
                      <a:pt x="5280" y="0"/>
                    </a:cubicBezTo>
                    <a:close/>
                  </a:path>
                </a:pathLst>
              </a:custGeom>
              <a:solidFill>
                <a:srgbClr val="F9C7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1127;p49">
                <a:extLst>
                  <a:ext uri="{FF2B5EF4-FFF2-40B4-BE49-F238E27FC236}">
                    <a16:creationId xmlns:a16="http://schemas.microsoft.com/office/drawing/2014/main" id="{611F3E91-5CFA-BF6D-E3EC-3B62D73FA6C3}"/>
                  </a:ext>
                </a:extLst>
              </p:cNvPr>
              <p:cNvSpPr/>
              <p:nvPr/>
            </p:nvSpPr>
            <p:spPr>
              <a:xfrm>
                <a:off x="1845775" y="5302800"/>
                <a:ext cx="244750" cy="137675"/>
              </a:xfrm>
              <a:custGeom>
                <a:avLst/>
                <a:gdLst/>
                <a:ahLst/>
                <a:cxnLst/>
                <a:rect l="l" t="t" r="r" b="b"/>
                <a:pathLst>
                  <a:path w="9790" h="5507" extrusionOk="0">
                    <a:moveTo>
                      <a:pt x="380" y="1"/>
                    </a:moveTo>
                    <a:lnTo>
                      <a:pt x="0" y="5507"/>
                    </a:lnTo>
                    <a:lnTo>
                      <a:pt x="9789" y="4969"/>
                    </a:lnTo>
                    <a:cubicBezTo>
                      <a:pt x="9789" y="4969"/>
                      <a:pt x="9025" y="2601"/>
                      <a:pt x="4509" y="2521"/>
                    </a:cubicBezTo>
                    <a:cubicBezTo>
                      <a:pt x="4815" y="1683"/>
                      <a:pt x="5048" y="839"/>
                      <a:pt x="5274" y="1"/>
                    </a:cubicBezTo>
                    <a:cubicBezTo>
                      <a:pt x="4206" y="1"/>
                      <a:pt x="3102" y="33"/>
                      <a:pt x="2008" y="33"/>
                    </a:cubicBezTo>
                    <a:cubicBezTo>
                      <a:pt x="1461" y="33"/>
                      <a:pt x="916" y="25"/>
                      <a:pt x="380" y="1"/>
                    </a:cubicBezTo>
                    <a:close/>
                  </a:path>
                </a:pathLst>
              </a:custGeom>
              <a:solidFill>
                <a:srgbClr val="F9C7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1128;p49">
                <a:extLst>
                  <a:ext uri="{FF2B5EF4-FFF2-40B4-BE49-F238E27FC236}">
                    <a16:creationId xmlns:a16="http://schemas.microsoft.com/office/drawing/2014/main" id="{22606CFB-E77E-1965-CF91-C2C20779E232}"/>
                  </a:ext>
                </a:extLst>
              </p:cNvPr>
              <p:cNvSpPr/>
              <p:nvPr/>
            </p:nvSpPr>
            <p:spPr>
              <a:xfrm>
                <a:off x="1845775" y="5365825"/>
                <a:ext cx="244750" cy="74650"/>
              </a:xfrm>
              <a:custGeom>
                <a:avLst/>
                <a:gdLst/>
                <a:ahLst/>
                <a:cxnLst/>
                <a:rect l="l" t="t" r="r" b="b"/>
                <a:pathLst>
                  <a:path w="9790" h="2986" extrusionOk="0">
                    <a:moveTo>
                      <a:pt x="4509" y="0"/>
                    </a:moveTo>
                    <a:cubicBezTo>
                      <a:pt x="4509" y="0"/>
                      <a:pt x="3156" y="1068"/>
                      <a:pt x="1710" y="1068"/>
                    </a:cubicBezTo>
                    <a:cubicBezTo>
                      <a:pt x="1183" y="1068"/>
                      <a:pt x="644" y="926"/>
                      <a:pt x="153" y="539"/>
                    </a:cubicBezTo>
                    <a:lnTo>
                      <a:pt x="0" y="2986"/>
                    </a:lnTo>
                    <a:lnTo>
                      <a:pt x="0" y="2986"/>
                    </a:lnTo>
                    <a:lnTo>
                      <a:pt x="9789" y="2448"/>
                    </a:lnTo>
                    <a:cubicBezTo>
                      <a:pt x="9789" y="2448"/>
                      <a:pt x="9025" y="80"/>
                      <a:pt x="45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1129;p49">
                <a:extLst>
                  <a:ext uri="{FF2B5EF4-FFF2-40B4-BE49-F238E27FC236}">
                    <a16:creationId xmlns:a16="http://schemas.microsoft.com/office/drawing/2014/main" id="{B9FAC1B1-2E3D-B269-B370-51CC803129F2}"/>
                  </a:ext>
                </a:extLst>
              </p:cNvPr>
              <p:cNvSpPr/>
              <p:nvPr/>
            </p:nvSpPr>
            <p:spPr>
              <a:xfrm>
                <a:off x="545675" y="3662400"/>
                <a:ext cx="1636625" cy="1641250"/>
              </a:xfrm>
              <a:custGeom>
                <a:avLst/>
                <a:gdLst/>
                <a:ahLst/>
                <a:cxnLst/>
                <a:rect l="l" t="t" r="r" b="b"/>
                <a:pathLst>
                  <a:path w="65465" h="65650" extrusionOk="0">
                    <a:moveTo>
                      <a:pt x="39383" y="0"/>
                    </a:moveTo>
                    <a:cubicBezTo>
                      <a:pt x="39383" y="0"/>
                      <a:pt x="33191" y="8486"/>
                      <a:pt x="36018" y="12922"/>
                    </a:cubicBezTo>
                    <a:cubicBezTo>
                      <a:pt x="31050" y="23402"/>
                      <a:pt x="28676" y="28143"/>
                      <a:pt x="28676" y="28143"/>
                    </a:cubicBezTo>
                    <a:lnTo>
                      <a:pt x="1" y="48639"/>
                    </a:lnTo>
                    <a:cubicBezTo>
                      <a:pt x="460" y="50321"/>
                      <a:pt x="992" y="52004"/>
                      <a:pt x="1377" y="53607"/>
                    </a:cubicBezTo>
                    <a:cubicBezTo>
                      <a:pt x="18887" y="45195"/>
                      <a:pt x="23782" y="43439"/>
                      <a:pt x="29135" y="40759"/>
                    </a:cubicBezTo>
                    <a:cubicBezTo>
                      <a:pt x="32347" y="39156"/>
                      <a:pt x="35100" y="36709"/>
                      <a:pt x="37089" y="33723"/>
                    </a:cubicBezTo>
                    <a:lnTo>
                      <a:pt x="48181" y="18202"/>
                    </a:lnTo>
                    <a:cubicBezTo>
                      <a:pt x="49557" y="19272"/>
                      <a:pt x="54910" y="32120"/>
                      <a:pt x="54910" y="32120"/>
                    </a:cubicBezTo>
                    <a:lnTo>
                      <a:pt x="52384" y="65617"/>
                    </a:lnTo>
                    <a:cubicBezTo>
                      <a:pt x="52920" y="65641"/>
                      <a:pt x="53465" y="65649"/>
                      <a:pt x="54012" y="65649"/>
                    </a:cubicBezTo>
                    <a:cubicBezTo>
                      <a:pt x="55106" y="65649"/>
                      <a:pt x="56210" y="65617"/>
                      <a:pt x="57278" y="65617"/>
                    </a:cubicBezTo>
                    <a:cubicBezTo>
                      <a:pt x="59805" y="56287"/>
                      <a:pt x="62252" y="47489"/>
                      <a:pt x="63855" y="41218"/>
                    </a:cubicBezTo>
                    <a:cubicBezTo>
                      <a:pt x="65464" y="35485"/>
                      <a:pt x="65158" y="29367"/>
                      <a:pt x="63170" y="23708"/>
                    </a:cubicBezTo>
                    <a:lnTo>
                      <a:pt x="55443" y="2215"/>
                    </a:lnTo>
                    <a:lnTo>
                      <a:pt x="39383" y="0"/>
                    </a:lnTo>
                    <a:close/>
                  </a:path>
                </a:pathLst>
              </a:custGeom>
              <a:solidFill>
                <a:srgbClr val="0B5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1130;p49">
                <a:extLst>
                  <a:ext uri="{FF2B5EF4-FFF2-40B4-BE49-F238E27FC236}">
                    <a16:creationId xmlns:a16="http://schemas.microsoft.com/office/drawing/2014/main" id="{22EA9D5F-CEA1-27F0-D412-F6FD2632A8B1}"/>
                  </a:ext>
                </a:extLst>
              </p:cNvPr>
              <p:cNvSpPr/>
              <p:nvPr/>
            </p:nvSpPr>
            <p:spPr>
              <a:xfrm>
                <a:off x="1449925" y="2715550"/>
                <a:ext cx="627125" cy="1035900"/>
              </a:xfrm>
              <a:custGeom>
                <a:avLst/>
                <a:gdLst/>
                <a:ahLst/>
                <a:cxnLst/>
                <a:rect l="l" t="t" r="r" b="b"/>
                <a:pathLst>
                  <a:path w="25085" h="41436" extrusionOk="0">
                    <a:moveTo>
                      <a:pt x="14808" y="0"/>
                    </a:moveTo>
                    <a:cubicBezTo>
                      <a:pt x="14622" y="0"/>
                      <a:pt x="14428" y="5"/>
                      <a:pt x="14225" y="16"/>
                    </a:cubicBezTo>
                    <a:cubicBezTo>
                      <a:pt x="1" y="780"/>
                      <a:pt x="2681" y="7969"/>
                      <a:pt x="2222" y="19594"/>
                    </a:cubicBezTo>
                    <a:cubicBezTo>
                      <a:pt x="1916" y="25944"/>
                      <a:pt x="2142" y="38407"/>
                      <a:pt x="2142" y="38407"/>
                    </a:cubicBezTo>
                    <a:cubicBezTo>
                      <a:pt x="5216" y="40865"/>
                      <a:pt x="10243" y="41435"/>
                      <a:pt x="14248" y="41435"/>
                    </a:cubicBezTo>
                    <a:cubicBezTo>
                      <a:pt x="17719" y="41435"/>
                      <a:pt x="20423" y="41007"/>
                      <a:pt x="20423" y="41007"/>
                    </a:cubicBezTo>
                    <a:cubicBezTo>
                      <a:pt x="20423" y="41007"/>
                      <a:pt x="17743" y="25559"/>
                      <a:pt x="21567" y="18144"/>
                    </a:cubicBezTo>
                    <a:cubicBezTo>
                      <a:pt x="25085" y="15158"/>
                      <a:pt x="24247" y="12558"/>
                      <a:pt x="21341" y="8202"/>
                    </a:cubicBezTo>
                    <a:cubicBezTo>
                      <a:pt x="18606" y="4067"/>
                      <a:pt x="20011" y="0"/>
                      <a:pt x="14808" y="0"/>
                    </a:cubicBezTo>
                    <a:close/>
                  </a:path>
                </a:pathLst>
              </a:custGeom>
              <a:solidFill>
                <a:srgbClr val="0737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1131;p49">
                <a:extLst>
                  <a:ext uri="{FF2B5EF4-FFF2-40B4-BE49-F238E27FC236}">
                    <a16:creationId xmlns:a16="http://schemas.microsoft.com/office/drawing/2014/main" id="{804CD44D-1F3E-B505-CB3E-0FCAB0613776}"/>
                  </a:ext>
                </a:extLst>
              </p:cNvPr>
              <p:cNvSpPr/>
              <p:nvPr/>
            </p:nvSpPr>
            <p:spPr>
              <a:xfrm>
                <a:off x="1574275" y="2578275"/>
                <a:ext cx="206525" cy="219750"/>
              </a:xfrm>
              <a:custGeom>
                <a:avLst/>
                <a:gdLst/>
                <a:ahLst/>
                <a:cxnLst/>
                <a:rect l="l" t="t" r="r" b="b"/>
                <a:pathLst>
                  <a:path w="8261" h="8790" extrusionOk="0">
                    <a:moveTo>
                      <a:pt x="1" y="0"/>
                    </a:moveTo>
                    <a:lnTo>
                      <a:pt x="1451" y="8339"/>
                    </a:lnTo>
                    <a:cubicBezTo>
                      <a:pt x="2410" y="8665"/>
                      <a:pt x="3297" y="8789"/>
                      <a:pt x="4092" y="8789"/>
                    </a:cubicBezTo>
                    <a:cubicBezTo>
                      <a:pt x="6656" y="8789"/>
                      <a:pt x="8260" y="7495"/>
                      <a:pt x="8260" y="7495"/>
                    </a:cubicBezTo>
                    <a:lnTo>
                      <a:pt x="7110" y="10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9C7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1132;p49">
                <a:extLst>
                  <a:ext uri="{FF2B5EF4-FFF2-40B4-BE49-F238E27FC236}">
                    <a16:creationId xmlns:a16="http://schemas.microsoft.com/office/drawing/2014/main" id="{7134617F-5774-875F-D278-41DB517E982B}"/>
                  </a:ext>
                </a:extLst>
              </p:cNvPr>
              <p:cNvSpPr/>
              <p:nvPr/>
            </p:nvSpPr>
            <p:spPr>
              <a:xfrm>
                <a:off x="1235800" y="2172125"/>
                <a:ext cx="667350" cy="528650"/>
              </a:xfrm>
              <a:custGeom>
                <a:avLst/>
                <a:gdLst/>
                <a:ahLst/>
                <a:cxnLst/>
                <a:rect l="l" t="t" r="r" b="b"/>
                <a:pathLst>
                  <a:path w="26694" h="21146" extrusionOk="0">
                    <a:moveTo>
                      <a:pt x="14129" y="0"/>
                    </a:moveTo>
                    <a:cubicBezTo>
                      <a:pt x="13453" y="0"/>
                      <a:pt x="12722" y="84"/>
                      <a:pt x="11931" y="266"/>
                    </a:cubicBezTo>
                    <a:cubicBezTo>
                      <a:pt x="6425" y="1563"/>
                      <a:pt x="1" y="4855"/>
                      <a:pt x="5892" y="13646"/>
                    </a:cubicBezTo>
                    <a:cubicBezTo>
                      <a:pt x="7366" y="16934"/>
                      <a:pt x="11360" y="21145"/>
                      <a:pt x="16348" y="21145"/>
                    </a:cubicBezTo>
                    <a:cubicBezTo>
                      <a:pt x="18090" y="21145"/>
                      <a:pt x="19953" y="20631"/>
                      <a:pt x="21873" y="19385"/>
                    </a:cubicBezTo>
                    <a:cubicBezTo>
                      <a:pt x="26694" y="16326"/>
                      <a:pt x="25317" y="14105"/>
                      <a:pt x="23708" y="11126"/>
                    </a:cubicBezTo>
                    <a:cubicBezTo>
                      <a:pt x="22180" y="8274"/>
                      <a:pt x="20843" y="0"/>
                      <a:pt x="14129" y="0"/>
                    </a:cubicBezTo>
                    <a:close/>
                  </a:path>
                </a:pathLst>
              </a:custGeom>
              <a:solidFill>
                <a:srgbClr val="F9C7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1133;p49">
                <a:extLst>
                  <a:ext uri="{FF2B5EF4-FFF2-40B4-BE49-F238E27FC236}">
                    <a16:creationId xmlns:a16="http://schemas.microsoft.com/office/drawing/2014/main" id="{C3534339-4EED-D679-82BC-F41279EEBF7F}"/>
                  </a:ext>
                </a:extLst>
              </p:cNvPr>
              <p:cNvSpPr/>
              <p:nvPr/>
            </p:nvSpPr>
            <p:spPr>
              <a:xfrm>
                <a:off x="1662225" y="2378575"/>
                <a:ext cx="11857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968" extrusionOk="0">
                    <a:moveTo>
                      <a:pt x="1922" y="0"/>
                    </a:moveTo>
                    <a:cubicBezTo>
                      <a:pt x="1707" y="0"/>
                      <a:pt x="1497" y="38"/>
                      <a:pt x="1298" y="115"/>
                    </a:cubicBezTo>
                    <a:cubicBezTo>
                      <a:pt x="307" y="573"/>
                      <a:pt x="1" y="2023"/>
                      <a:pt x="613" y="3326"/>
                    </a:cubicBezTo>
                    <a:cubicBezTo>
                      <a:pt x="1040" y="4368"/>
                      <a:pt x="1964" y="4967"/>
                      <a:pt x="2824" y="4967"/>
                    </a:cubicBezTo>
                    <a:cubicBezTo>
                      <a:pt x="3036" y="4967"/>
                      <a:pt x="3243" y="4931"/>
                      <a:pt x="3439" y="4856"/>
                    </a:cubicBezTo>
                    <a:cubicBezTo>
                      <a:pt x="4436" y="4397"/>
                      <a:pt x="4742" y="2941"/>
                      <a:pt x="4204" y="1644"/>
                    </a:cubicBezTo>
                    <a:cubicBezTo>
                      <a:pt x="3714" y="601"/>
                      <a:pt x="2785" y="0"/>
                      <a:pt x="19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1134;p49">
                <a:extLst>
                  <a:ext uri="{FF2B5EF4-FFF2-40B4-BE49-F238E27FC236}">
                    <a16:creationId xmlns:a16="http://schemas.microsoft.com/office/drawing/2014/main" id="{73D3861A-9841-CD85-0C8D-B229235AD75B}"/>
                  </a:ext>
                </a:extLst>
              </p:cNvPr>
              <p:cNvSpPr/>
              <p:nvPr/>
            </p:nvSpPr>
            <p:spPr>
              <a:xfrm>
                <a:off x="1685175" y="2377625"/>
                <a:ext cx="107100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4284" h="4471" extrusionOk="0">
                    <a:moveTo>
                      <a:pt x="1790" y="0"/>
                    </a:moveTo>
                    <a:cubicBezTo>
                      <a:pt x="1570" y="0"/>
                      <a:pt x="1351" y="49"/>
                      <a:pt x="1145" y="153"/>
                    </a:cubicBezTo>
                    <a:cubicBezTo>
                      <a:pt x="306" y="532"/>
                      <a:pt x="0" y="1835"/>
                      <a:pt x="533" y="2979"/>
                    </a:cubicBezTo>
                    <a:cubicBezTo>
                      <a:pt x="899" y="3896"/>
                      <a:pt x="1751" y="4471"/>
                      <a:pt x="2509" y="4471"/>
                    </a:cubicBezTo>
                    <a:cubicBezTo>
                      <a:pt x="2702" y="4471"/>
                      <a:pt x="2888" y="4434"/>
                      <a:pt x="3059" y="4356"/>
                    </a:cubicBezTo>
                    <a:cubicBezTo>
                      <a:pt x="3977" y="3897"/>
                      <a:pt x="4283" y="2673"/>
                      <a:pt x="3745" y="1529"/>
                    </a:cubicBezTo>
                    <a:cubicBezTo>
                      <a:pt x="3332" y="581"/>
                      <a:pt x="2549" y="0"/>
                      <a:pt x="17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1135;p49">
                <a:extLst>
                  <a:ext uri="{FF2B5EF4-FFF2-40B4-BE49-F238E27FC236}">
                    <a16:creationId xmlns:a16="http://schemas.microsoft.com/office/drawing/2014/main" id="{DF82042C-5527-EEEE-565D-C339831BF923}"/>
                  </a:ext>
                </a:extLst>
              </p:cNvPr>
              <p:cNvSpPr/>
              <p:nvPr/>
            </p:nvSpPr>
            <p:spPr>
              <a:xfrm>
                <a:off x="1820850" y="2431375"/>
                <a:ext cx="36000" cy="45675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827" extrusionOk="0">
                    <a:moveTo>
                      <a:pt x="503" y="0"/>
                    </a:moveTo>
                    <a:cubicBezTo>
                      <a:pt x="286" y="0"/>
                      <a:pt x="75" y="181"/>
                      <a:pt x="0" y="603"/>
                    </a:cubicBezTo>
                    <a:lnTo>
                      <a:pt x="765" y="1826"/>
                    </a:lnTo>
                    <a:cubicBezTo>
                      <a:pt x="1440" y="792"/>
                      <a:pt x="958" y="0"/>
                      <a:pt x="503" y="0"/>
                    </a:cubicBezTo>
                    <a:close/>
                  </a:path>
                </a:pathLst>
              </a:custGeom>
              <a:solidFill>
                <a:srgbClr val="F9C7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1136;p49">
                <a:extLst>
                  <a:ext uri="{FF2B5EF4-FFF2-40B4-BE49-F238E27FC236}">
                    <a16:creationId xmlns:a16="http://schemas.microsoft.com/office/drawing/2014/main" id="{37595949-7DDC-12BB-5174-BEF957F96F00}"/>
                  </a:ext>
                </a:extLst>
              </p:cNvPr>
              <p:cNvSpPr/>
              <p:nvPr/>
            </p:nvSpPr>
            <p:spPr>
              <a:xfrm>
                <a:off x="1799875" y="2513275"/>
                <a:ext cx="5157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2063" h="1590" extrusionOk="0">
                    <a:moveTo>
                      <a:pt x="2063" y="0"/>
                    </a:moveTo>
                    <a:lnTo>
                      <a:pt x="2063" y="0"/>
                    </a:lnTo>
                    <a:cubicBezTo>
                      <a:pt x="1989" y="386"/>
                      <a:pt x="1910" y="692"/>
                      <a:pt x="1683" y="918"/>
                    </a:cubicBezTo>
                    <a:cubicBezTo>
                      <a:pt x="1530" y="1150"/>
                      <a:pt x="1225" y="1377"/>
                      <a:pt x="992" y="1456"/>
                    </a:cubicBezTo>
                    <a:cubicBezTo>
                      <a:pt x="686" y="1530"/>
                      <a:pt x="307" y="1530"/>
                      <a:pt x="1" y="1530"/>
                    </a:cubicBezTo>
                    <a:cubicBezTo>
                      <a:pt x="154" y="1570"/>
                      <a:pt x="325" y="1589"/>
                      <a:pt x="497" y="1589"/>
                    </a:cubicBezTo>
                    <a:cubicBezTo>
                      <a:pt x="668" y="1589"/>
                      <a:pt x="839" y="1570"/>
                      <a:pt x="992" y="1530"/>
                    </a:cubicBezTo>
                    <a:cubicBezTo>
                      <a:pt x="1298" y="1377"/>
                      <a:pt x="1530" y="1224"/>
                      <a:pt x="1757" y="918"/>
                    </a:cubicBezTo>
                    <a:cubicBezTo>
                      <a:pt x="1910" y="692"/>
                      <a:pt x="2063" y="386"/>
                      <a:pt x="2063" y="0"/>
                    </a:cubicBezTo>
                    <a:close/>
                  </a:path>
                </a:pathLst>
              </a:custGeom>
              <a:solidFill>
                <a:srgbClr val="CFA396"/>
              </a:solidFill>
              <a:ln w="9525" cap="flat" cmpd="sng">
                <a:solidFill>
                  <a:srgbClr val="CFA3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1137;p49">
                <a:extLst>
                  <a:ext uri="{FF2B5EF4-FFF2-40B4-BE49-F238E27FC236}">
                    <a16:creationId xmlns:a16="http://schemas.microsoft.com/office/drawing/2014/main" id="{E82FD3A9-C761-A6B6-6660-FC7CC873EE7A}"/>
                  </a:ext>
                </a:extLst>
              </p:cNvPr>
              <p:cNvSpPr/>
              <p:nvPr/>
            </p:nvSpPr>
            <p:spPr>
              <a:xfrm>
                <a:off x="1597225" y="2668200"/>
                <a:ext cx="170100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6804" h="1225" extrusionOk="0">
                    <a:moveTo>
                      <a:pt x="6804" y="1"/>
                    </a:moveTo>
                    <a:lnTo>
                      <a:pt x="6345" y="227"/>
                    </a:lnTo>
                    <a:cubicBezTo>
                      <a:pt x="6272" y="227"/>
                      <a:pt x="6272" y="307"/>
                      <a:pt x="6192" y="307"/>
                    </a:cubicBezTo>
                    <a:lnTo>
                      <a:pt x="5886" y="460"/>
                    </a:lnTo>
                    <a:lnTo>
                      <a:pt x="5427" y="613"/>
                    </a:lnTo>
                    <a:lnTo>
                      <a:pt x="4968" y="766"/>
                    </a:lnTo>
                    <a:lnTo>
                      <a:pt x="4742" y="839"/>
                    </a:lnTo>
                    <a:lnTo>
                      <a:pt x="4510" y="919"/>
                    </a:lnTo>
                    <a:cubicBezTo>
                      <a:pt x="4357" y="919"/>
                      <a:pt x="4204" y="992"/>
                      <a:pt x="3977" y="992"/>
                    </a:cubicBezTo>
                    <a:cubicBezTo>
                      <a:pt x="3530" y="1104"/>
                      <a:pt x="3041" y="1176"/>
                      <a:pt x="2543" y="1176"/>
                    </a:cubicBezTo>
                    <a:cubicBezTo>
                      <a:pt x="2359" y="1176"/>
                      <a:pt x="2174" y="1166"/>
                      <a:pt x="1989" y="1145"/>
                    </a:cubicBezTo>
                    <a:cubicBezTo>
                      <a:pt x="1298" y="1145"/>
                      <a:pt x="686" y="992"/>
                      <a:pt x="1" y="766"/>
                    </a:cubicBezTo>
                    <a:lnTo>
                      <a:pt x="1" y="766"/>
                    </a:lnTo>
                    <a:cubicBezTo>
                      <a:pt x="306" y="919"/>
                      <a:pt x="686" y="992"/>
                      <a:pt x="992" y="1072"/>
                    </a:cubicBezTo>
                    <a:cubicBezTo>
                      <a:pt x="1298" y="1145"/>
                      <a:pt x="1683" y="1145"/>
                      <a:pt x="1989" y="1225"/>
                    </a:cubicBezTo>
                    <a:cubicBezTo>
                      <a:pt x="2674" y="1225"/>
                      <a:pt x="3365" y="1225"/>
                      <a:pt x="4051" y="1072"/>
                    </a:cubicBezTo>
                    <a:cubicBezTo>
                      <a:pt x="4204" y="1072"/>
                      <a:pt x="4357" y="992"/>
                      <a:pt x="4510" y="992"/>
                    </a:cubicBezTo>
                    <a:lnTo>
                      <a:pt x="4742" y="919"/>
                    </a:lnTo>
                    <a:lnTo>
                      <a:pt x="4968" y="839"/>
                    </a:lnTo>
                    <a:lnTo>
                      <a:pt x="5507" y="686"/>
                    </a:lnTo>
                    <a:lnTo>
                      <a:pt x="5966" y="460"/>
                    </a:lnTo>
                    <a:lnTo>
                      <a:pt x="6192" y="380"/>
                    </a:lnTo>
                    <a:cubicBezTo>
                      <a:pt x="6272" y="307"/>
                      <a:pt x="6345" y="307"/>
                      <a:pt x="6425" y="227"/>
                    </a:cubicBezTo>
                    <a:lnTo>
                      <a:pt x="6804" y="1"/>
                    </a:lnTo>
                    <a:close/>
                  </a:path>
                </a:pathLst>
              </a:custGeom>
              <a:solidFill>
                <a:srgbClr val="462754"/>
              </a:solidFill>
              <a:ln w="9525" cap="flat" cmpd="sng">
                <a:solidFill>
                  <a:srgbClr val="CFA3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1138;p49">
                <a:extLst>
                  <a:ext uri="{FF2B5EF4-FFF2-40B4-BE49-F238E27FC236}">
                    <a16:creationId xmlns:a16="http://schemas.microsoft.com/office/drawing/2014/main" id="{3E9D3748-8C85-B1BE-559F-4C822C2FB76F}"/>
                  </a:ext>
                </a:extLst>
              </p:cNvPr>
              <p:cNvSpPr/>
              <p:nvPr/>
            </p:nvSpPr>
            <p:spPr>
              <a:xfrm>
                <a:off x="1233975" y="2134175"/>
                <a:ext cx="560125" cy="1050325"/>
              </a:xfrm>
              <a:custGeom>
                <a:avLst/>
                <a:gdLst/>
                <a:ahLst/>
                <a:cxnLst/>
                <a:rect l="l" t="t" r="r" b="b"/>
                <a:pathLst>
                  <a:path w="22405" h="42013" extrusionOk="0">
                    <a:moveTo>
                      <a:pt x="14113" y="1"/>
                    </a:moveTo>
                    <a:cubicBezTo>
                      <a:pt x="7840" y="1"/>
                      <a:pt x="5907" y="2921"/>
                      <a:pt x="3212" y="5914"/>
                    </a:cubicBezTo>
                    <a:cubicBezTo>
                      <a:pt x="0" y="9505"/>
                      <a:pt x="2827" y="13482"/>
                      <a:pt x="2215" y="16467"/>
                    </a:cubicBezTo>
                    <a:cubicBezTo>
                      <a:pt x="1603" y="19447"/>
                      <a:pt x="7036" y="23730"/>
                      <a:pt x="5580" y="28551"/>
                    </a:cubicBezTo>
                    <a:cubicBezTo>
                      <a:pt x="1706" y="41608"/>
                      <a:pt x="9613" y="42012"/>
                      <a:pt x="10606" y="42012"/>
                    </a:cubicBezTo>
                    <a:cubicBezTo>
                      <a:pt x="10671" y="42012"/>
                      <a:pt x="10707" y="42010"/>
                      <a:pt x="10707" y="42010"/>
                    </a:cubicBezTo>
                    <a:cubicBezTo>
                      <a:pt x="10707" y="42010"/>
                      <a:pt x="10933" y="30539"/>
                      <a:pt x="14451" y="29774"/>
                    </a:cubicBezTo>
                    <a:cubicBezTo>
                      <a:pt x="18660" y="28930"/>
                      <a:pt x="14531" y="24727"/>
                      <a:pt x="15828" y="23350"/>
                    </a:cubicBezTo>
                    <a:cubicBezTo>
                      <a:pt x="17131" y="21894"/>
                      <a:pt x="14378" y="18376"/>
                      <a:pt x="14910" y="16620"/>
                    </a:cubicBezTo>
                    <a:cubicBezTo>
                      <a:pt x="15754" y="13941"/>
                      <a:pt x="12848" y="11493"/>
                      <a:pt x="12848" y="11493"/>
                    </a:cubicBezTo>
                    <a:cubicBezTo>
                      <a:pt x="14225" y="9738"/>
                      <a:pt x="20569" y="7137"/>
                      <a:pt x="22404" y="6446"/>
                    </a:cubicBezTo>
                    <a:cubicBezTo>
                      <a:pt x="21719" y="3619"/>
                      <a:pt x="20802" y="328"/>
                      <a:pt x="15063" y="22"/>
                    </a:cubicBezTo>
                    <a:cubicBezTo>
                      <a:pt x="14736" y="8"/>
                      <a:pt x="14419" y="1"/>
                      <a:pt x="14113" y="1"/>
                    </a:cubicBezTo>
                    <a:close/>
                  </a:path>
                </a:pathLst>
              </a:custGeom>
              <a:solidFill>
                <a:srgbClr val="5C3B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1139;p49">
                <a:extLst>
                  <a:ext uri="{FF2B5EF4-FFF2-40B4-BE49-F238E27FC236}">
                    <a16:creationId xmlns:a16="http://schemas.microsoft.com/office/drawing/2014/main" id="{86E244FD-81F2-FD51-9344-C0DB0CF45F73}"/>
                  </a:ext>
                </a:extLst>
              </p:cNvPr>
              <p:cNvSpPr/>
              <p:nvPr/>
            </p:nvSpPr>
            <p:spPr>
              <a:xfrm>
                <a:off x="1451925" y="2427325"/>
                <a:ext cx="156800" cy="403350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16134" extrusionOk="0">
                    <a:moveTo>
                      <a:pt x="0" y="0"/>
                    </a:moveTo>
                    <a:cubicBezTo>
                      <a:pt x="0" y="379"/>
                      <a:pt x="0" y="765"/>
                      <a:pt x="74" y="1224"/>
                    </a:cubicBezTo>
                    <a:cubicBezTo>
                      <a:pt x="74" y="765"/>
                      <a:pt x="0" y="379"/>
                      <a:pt x="0" y="0"/>
                    </a:cubicBezTo>
                    <a:close/>
                    <a:moveTo>
                      <a:pt x="74" y="1224"/>
                    </a:moveTo>
                    <a:lnTo>
                      <a:pt x="74" y="1224"/>
                    </a:lnTo>
                    <a:cubicBezTo>
                      <a:pt x="153" y="1603"/>
                      <a:pt x="153" y="1988"/>
                      <a:pt x="306" y="2368"/>
                    </a:cubicBezTo>
                    <a:cubicBezTo>
                      <a:pt x="459" y="2674"/>
                      <a:pt x="765" y="2979"/>
                      <a:pt x="992" y="3285"/>
                    </a:cubicBezTo>
                    <a:cubicBezTo>
                      <a:pt x="1297" y="3591"/>
                      <a:pt x="1530" y="3897"/>
                      <a:pt x="1683" y="4283"/>
                    </a:cubicBezTo>
                    <a:cubicBezTo>
                      <a:pt x="2142" y="4894"/>
                      <a:pt x="2521" y="5580"/>
                      <a:pt x="2827" y="6344"/>
                    </a:cubicBezTo>
                    <a:cubicBezTo>
                      <a:pt x="3212" y="7036"/>
                      <a:pt x="3518" y="7721"/>
                      <a:pt x="3671" y="8486"/>
                    </a:cubicBezTo>
                    <a:cubicBezTo>
                      <a:pt x="3745" y="8871"/>
                      <a:pt x="3745" y="9330"/>
                      <a:pt x="3824" y="9709"/>
                    </a:cubicBezTo>
                    <a:cubicBezTo>
                      <a:pt x="3898" y="10095"/>
                      <a:pt x="4130" y="10474"/>
                      <a:pt x="4283" y="10780"/>
                    </a:cubicBezTo>
                    <a:lnTo>
                      <a:pt x="4436" y="11012"/>
                    </a:lnTo>
                    <a:lnTo>
                      <a:pt x="4662" y="11239"/>
                    </a:lnTo>
                    <a:lnTo>
                      <a:pt x="4509" y="11012"/>
                    </a:lnTo>
                    <a:lnTo>
                      <a:pt x="4356" y="10780"/>
                    </a:lnTo>
                    <a:cubicBezTo>
                      <a:pt x="4130" y="10401"/>
                      <a:pt x="3977" y="10095"/>
                      <a:pt x="3898" y="9709"/>
                    </a:cubicBezTo>
                    <a:cubicBezTo>
                      <a:pt x="3824" y="9250"/>
                      <a:pt x="3824" y="8871"/>
                      <a:pt x="3745" y="8486"/>
                    </a:cubicBezTo>
                    <a:cubicBezTo>
                      <a:pt x="3592" y="7721"/>
                      <a:pt x="3212" y="7036"/>
                      <a:pt x="2906" y="6271"/>
                    </a:cubicBezTo>
                    <a:lnTo>
                      <a:pt x="1756" y="4203"/>
                    </a:lnTo>
                    <a:lnTo>
                      <a:pt x="1071" y="3285"/>
                    </a:lnTo>
                    <a:cubicBezTo>
                      <a:pt x="839" y="2979"/>
                      <a:pt x="533" y="2674"/>
                      <a:pt x="380" y="2294"/>
                    </a:cubicBezTo>
                    <a:cubicBezTo>
                      <a:pt x="227" y="1988"/>
                      <a:pt x="153" y="1603"/>
                      <a:pt x="74" y="1224"/>
                    </a:cubicBezTo>
                    <a:close/>
                    <a:moveTo>
                      <a:pt x="4662" y="11239"/>
                    </a:moveTo>
                    <a:lnTo>
                      <a:pt x="4968" y="11777"/>
                    </a:lnTo>
                    <a:cubicBezTo>
                      <a:pt x="5121" y="11930"/>
                      <a:pt x="5201" y="12083"/>
                      <a:pt x="5274" y="12236"/>
                    </a:cubicBezTo>
                    <a:cubicBezTo>
                      <a:pt x="5427" y="12389"/>
                      <a:pt x="5507" y="12542"/>
                      <a:pt x="5580" y="12768"/>
                    </a:cubicBezTo>
                    <a:cubicBezTo>
                      <a:pt x="5733" y="13074"/>
                      <a:pt x="5886" y="13460"/>
                      <a:pt x="6039" y="13839"/>
                    </a:cubicBezTo>
                    <a:cubicBezTo>
                      <a:pt x="5965" y="13460"/>
                      <a:pt x="5813" y="13074"/>
                      <a:pt x="5660" y="12768"/>
                    </a:cubicBezTo>
                    <a:cubicBezTo>
                      <a:pt x="5507" y="12542"/>
                      <a:pt x="5427" y="12389"/>
                      <a:pt x="5354" y="12236"/>
                    </a:cubicBezTo>
                    <a:cubicBezTo>
                      <a:pt x="5201" y="12083"/>
                      <a:pt x="5121" y="11851"/>
                      <a:pt x="5048" y="11698"/>
                    </a:cubicBezTo>
                    <a:lnTo>
                      <a:pt x="4662" y="11239"/>
                    </a:lnTo>
                    <a:close/>
                    <a:moveTo>
                      <a:pt x="6039" y="13839"/>
                    </a:moveTo>
                    <a:cubicBezTo>
                      <a:pt x="6118" y="14224"/>
                      <a:pt x="6192" y="14604"/>
                      <a:pt x="6192" y="14989"/>
                    </a:cubicBezTo>
                    <a:cubicBezTo>
                      <a:pt x="6192" y="15369"/>
                      <a:pt x="6192" y="15827"/>
                      <a:pt x="6039" y="16133"/>
                    </a:cubicBezTo>
                    <a:cubicBezTo>
                      <a:pt x="6192" y="15827"/>
                      <a:pt x="6271" y="15369"/>
                      <a:pt x="6271" y="14989"/>
                    </a:cubicBezTo>
                    <a:cubicBezTo>
                      <a:pt x="6192" y="14604"/>
                      <a:pt x="6192" y="14224"/>
                      <a:pt x="6039" y="13839"/>
                    </a:cubicBezTo>
                    <a:close/>
                  </a:path>
                </a:pathLst>
              </a:custGeom>
              <a:solidFill>
                <a:srgbClr val="462754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1140;p49">
                <a:extLst>
                  <a:ext uri="{FF2B5EF4-FFF2-40B4-BE49-F238E27FC236}">
                    <a16:creationId xmlns:a16="http://schemas.microsoft.com/office/drawing/2014/main" id="{A6E54961-0B4B-EF2B-2CD0-482F239DE3A4}"/>
                  </a:ext>
                </a:extLst>
              </p:cNvPr>
              <p:cNvSpPr/>
              <p:nvPr/>
            </p:nvSpPr>
            <p:spPr>
              <a:xfrm>
                <a:off x="1365800" y="2465700"/>
                <a:ext cx="116725" cy="429975"/>
              </a:xfrm>
              <a:custGeom>
                <a:avLst/>
                <a:gdLst/>
                <a:ahLst/>
                <a:cxnLst/>
                <a:rect l="l" t="t" r="r" b="b"/>
                <a:pathLst>
                  <a:path w="4669" h="17199" extrusionOk="0">
                    <a:moveTo>
                      <a:pt x="538" y="0"/>
                    </a:moveTo>
                    <a:cubicBezTo>
                      <a:pt x="459" y="456"/>
                      <a:pt x="306" y="834"/>
                      <a:pt x="154" y="1218"/>
                    </a:cubicBezTo>
                    <a:cubicBezTo>
                      <a:pt x="80" y="1371"/>
                      <a:pt x="80" y="1597"/>
                      <a:pt x="1" y="1830"/>
                    </a:cubicBezTo>
                    <a:lnTo>
                      <a:pt x="1" y="1983"/>
                    </a:lnTo>
                    <a:lnTo>
                      <a:pt x="1" y="2136"/>
                    </a:lnTo>
                    <a:cubicBezTo>
                      <a:pt x="1" y="2209"/>
                      <a:pt x="80" y="2362"/>
                      <a:pt x="80" y="2442"/>
                    </a:cubicBezTo>
                    <a:cubicBezTo>
                      <a:pt x="233" y="2821"/>
                      <a:pt x="386" y="3206"/>
                      <a:pt x="613" y="3586"/>
                    </a:cubicBezTo>
                    <a:cubicBezTo>
                      <a:pt x="1151" y="4277"/>
                      <a:pt x="1683" y="4889"/>
                      <a:pt x="2222" y="5574"/>
                    </a:cubicBezTo>
                    <a:cubicBezTo>
                      <a:pt x="2754" y="6186"/>
                      <a:pt x="3213" y="6877"/>
                      <a:pt x="3672" y="7563"/>
                    </a:cubicBezTo>
                    <a:cubicBezTo>
                      <a:pt x="3825" y="7715"/>
                      <a:pt x="3904" y="7868"/>
                      <a:pt x="4057" y="8101"/>
                    </a:cubicBezTo>
                    <a:cubicBezTo>
                      <a:pt x="4131" y="8254"/>
                      <a:pt x="4210" y="8407"/>
                      <a:pt x="4284" y="8633"/>
                    </a:cubicBezTo>
                    <a:cubicBezTo>
                      <a:pt x="4516" y="9019"/>
                      <a:pt x="4589" y="9398"/>
                      <a:pt x="4589" y="9857"/>
                    </a:cubicBezTo>
                    <a:cubicBezTo>
                      <a:pt x="4669" y="10242"/>
                      <a:pt x="4589" y="10622"/>
                      <a:pt x="4516" y="11080"/>
                    </a:cubicBezTo>
                    <a:cubicBezTo>
                      <a:pt x="4669" y="10622"/>
                      <a:pt x="4669" y="10242"/>
                      <a:pt x="4669" y="9783"/>
                    </a:cubicBezTo>
                    <a:cubicBezTo>
                      <a:pt x="4669" y="9398"/>
                      <a:pt x="4516" y="9019"/>
                      <a:pt x="4363" y="8633"/>
                    </a:cubicBezTo>
                    <a:cubicBezTo>
                      <a:pt x="4284" y="8407"/>
                      <a:pt x="4210" y="8254"/>
                      <a:pt x="4057" y="8021"/>
                    </a:cubicBezTo>
                    <a:cubicBezTo>
                      <a:pt x="3978" y="7868"/>
                      <a:pt x="3904" y="7642"/>
                      <a:pt x="3751" y="7489"/>
                    </a:cubicBezTo>
                    <a:cubicBezTo>
                      <a:pt x="3292" y="6798"/>
                      <a:pt x="2754" y="6186"/>
                      <a:pt x="2222" y="5501"/>
                    </a:cubicBezTo>
                    <a:cubicBezTo>
                      <a:pt x="1683" y="4889"/>
                      <a:pt x="1151" y="4198"/>
                      <a:pt x="692" y="3512"/>
                    </a:cubicBezTo>
                    <a:cubicBezTo>
                      <a:pt x="460" y="3206"/>
                      <a:pt x="233" y="2821"/>
                      <a:pt x="154" y="2442"/>
                    </a:cubicBezTo>
                    <a:cubicBezTo>
                      <a:pt x="80" y="2362"/>
                      <a:pt x="80" y="2209"/>
                      <a:pt x="80" y="2136"/>
                    </a:cubicBezTo>
                    <a:lnTo>
                      <a:pt x="80" y="1983"/>
                    </a:lnTo>
                    <a:lnTo>
                      <a:pt x="80" y="1830"/>
                    </a:lnTo>
                    <a:cubicBezTo>
                      <a:pt x="80" y="1597"/>
                      <a:pt x="154" y="1444"/>
                      <a:pt x="233" y="1218"/>
                    </a:cubicBezTo>
                    <a:cubicBezTo>
                      <a:pt x="307" y="834"/>
                      <a:pt x="459" y="456"/>
                      <a:pt x="538" y="0"/>
                    </a:cubicBezTo>
                    <a:close/>
                    <a:moveTo>
                      <a:pt x="4516" y="11080"/>
                    </a:moveTo>
                    <a:lnTo>
                      <a:pt x="4284" y="11619"/>
                    </a:lnTo>
                    <a:cubicBezTo>
                      <a:pt x="4284" y="11772"/>
                      <a:pt x="4284" y="11845"/>
                      <a:pt x="4210" y="11925"/>
                    </a:cubicBezTo>
                    <a:lnTo>
                      <a:pt x="4131" y="12231"/>
                    </a:lnTo>
                    <a:cubicBezTo>
                      <a:pt x="4057" y="12689"/>
                      <a:pt x="3978" y="13069"/>
                      <a:pt x="3978" y="13528"/>
                    </a:cubicBezTo>
                    <a:lnTo>
                      <a:pt x="3978" y="14751"/>
                    </a:lnTo>
                    <a:cubicBezTo>
                      <a:pt x="4057" y="15137"/>
                      <a:pt x="4131" y="15596"/>
                      <a:pt x="4210" y="15975"/>
                    </a:cubicBezTo>
                    <a:cubicBezTo>
                      <a:pt x="4131" y="15596"/>
                      <a:pt x="4057" y="15137"/>
                      <a:pt x="4057" y="14751"/>
                    </a:cubicBezTo>
                    <a:cubicBezTo>
                      <a:pt x="3978" y="13913"/>
                      <a:pt x="3978" y="13069"/>
                      <a:pt x="4210" y="12231"/>
                    </a:cubicBezTo>
                    <a:lnTo>
                      <a:pt x="4284" y="11998"/>
                    </a:lnTo>
                    <a:cubicBezTo>
                      <a:pt x="4284" y="11845"/>
                      <a:pt x="4363" y="11772"/>
                      <a:pt x="4363" y="11692"/>
                    </a:cubicBezTo>
                    <a:lnTo>
                      <a:pt x="4516" y="11080"/>
                    </a:lnTo>
                    <a:close/>
                    <a:moveTo>
                      <a:pt x="4210" y="15975"/>
                    </a:moveTo>
                    <a:lnTo>
                      <a:pt x="4210" y="15975"/>
                    </a:lnTo>
                    <a:cubicBezTo>
                      <a:pt x="4284" y="16434"/>
                      <a:pt x="4437" y="16819"/>
                      <a:pt x="4589" y="17198"/>
                    </a:cubicBezTo>
                    <a:cubicBezTo>
                      <a:pt x="4437" y="16819"/>
                      <a:pt x="4284" y="16360"/>
                      <a:pt x="4210" y="15975"/>
                    </a:cubicBezTo>
                    <a:close/>
                  </a:path>
                </a:pathLst>
              </a:custGeom>
              <a:solidFill>
                <a:srgbClr val="462754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1141;p49">
                <a:extLst>
                  <a:ext uri="{FF2B5EF4-FFF2-40B4-BE49-F238E27FC236}">
                    <a16:creationId xmlns:a16="http://schemas.microsoft.com/office/drawing/2014/main" id="{17CF0467-8563-C330-24EF-8738E8F79B6F}"/>
                  </a:ext>
                </a:extLst>
              </p:cNvPr>
              <p:cNvSpPr/>
              <p:nvPr/>
            </p:nvSpPr>
            <p:spPr>
              <a:xfrm>
                <a:off x="1455750" y="2297300"/>
                <a:ext cx="93625" cy="290625"/>
              </a:xfrm>
              <a:custGeom>
                <a:avLst/>
                <a:gdLst/>
                <a:ahLst/>
                <a:cxnLst/>
                <a:rect l="l" t="t" r="r" b="b"/>
                <a:pathLst>
                  <a:path w="3745" h="11625" extrusionOk="0">
                    <a:moveTo>
                      <a:pt x="612" y="1"/>
                    </a:moveTo>
                    <a:lnTo>
                      <a:pt x="612" y="1"/>
                    </a:lnTo>
                    <a:cubicBezTo>
                      <a:pt x="459" y="459"/>
                      <a:pt x="380" y="992"/>
                      <a:pt x="227" y="1530"/>
                    </a:cubicBezTo>
                    <a:cubicBezTo>
                      <a:pt x="153" y="2062"/>
                      <a:pt x="0" y="2601"/>
                      <a:pt x="0" y="3060"/>
                    </a:cubicBezTo>
                    <a:cubicBezTo>
                      <a:pt x="0" y="3592"/>
                      <a:pt x="74" y="4204"/>
                      <a:pt x="227" y="4663"/>
                    </a:cubicBezTo>
                    <a:cubicBezTo>
                      <a:pt x="459" y="5201"/>
                      <a:pt x="765" y="5580"/>
                      <a:pt x="1071" y="6039"/>
                    </a:cubicBezTo>
                    <a:cubicBezTo>
                      <a:pt x="765" y="5580"/>
                      <a:pt x="459" y="5121"/>
                      <a:pt x="306" y="4663"/>
                    </a:cubicBezTo>
                    <a:cubicBezTo>
                      <a:pt x="74" y="4130"/>
                      <a:pt x="0" y="3592"/>
                      <a:pt x="74" y="3133"/>
                    </a:cubicBezTo>
                    <a:cubicBezTo>
                      <a:pt x="74" y="2601"/>
                      <a:pt x="153" y="2062"/>
                      <a:pt x="306" y="1530"/>
                    </a:cubicBezTo>
                    <a:cubicBezTo>
                      <a:pt x="380" y="992"/>
                      <a:pt x="533" y="459"/>
                      <a:pt x="612" y="1"/>
                    </a:cubicBezTo>
                    <a:close/>
                    <a:moveTo>
                      <a:pt x="1071" y="6039"/>
                    </a:moveTo>
                    <a:lnTo>
                      <a:pt x="1071" y="6039"/>
                    </a:lnTo>
                    <a:cubicBezTo>
                      <a:pt x="1377" y="6498"/>
                      <a:pt x="1756" y="6883"/>
                      <a:pt x="2062" y="7263"/>
                    </a:cubicBezTo>
                    <a:cubicBezTo>
                      <a:pt x="1756" y="6804"/>
                      <a:pt x="1450" y="6425"/>
                      <a:pt x="1071" y="6039"/>
                    </a:cubicBezTo>
                    <a:close/>
                    <a:moveTo>
                      <a:pt x="2062" y="7263"/>
                    </a:moveTo>
                    <a:cubicBezTo>
                      <a:pt x="2368" y="7722"/>
                      <a:pt x="2674" y="8107"/>
                      <a:pt x="2980" y="8566"/>
                    </a:cubicBezTo>
                    <a:cubicBezTo>
                      <a:pt x="2753" y="8107"/>
                      <a:pt x="2448" y="7648"/>
                      <a:pt x="2062" y="7263"/>
                    </a:cubicBezTo>
                    <a:close/>
                    <a:moveTo>
                      <a:pt x="2980" y="8566"/>
                    </a:moveTo>
                    <a:cubicBezTo>
                      <a:pt x="3212" y="9025"/>
                      <a:pt x="3439" y="9557"/>
                      <a:pt x="3592" y="10016"/>
                    </a:cubicBezTo>
                    <a:cubicBezTo>
                      <a:pt x="3518" y="9484"/>
                      <a:pt x="3286" y="9025"/>
                      <a:pt x="2980" y="8566"/>
                    </a:cubicBezTo>
                    <a:close/>
                    <a:moveTo>
                      <a:pt x="3592" y="10016"/>
                    </a:moveTo>
                    <a:lnTo>
                      <a:pt x="3592" y="10016"/>
                    </a:lnTo>
                    <a:cubicBezTo>
                      <a:pt x="3671" y="10554"/>
                      <a:pt x="3745" y="11087"/>
                      <a:pt x="3745" y="11625"/>
                    </a:cubicBezTo>
                    <a:cubicBezTo>
                      <a:pt x="3745" y="11087"/>
                      <a:pt x="3745" y="10554"/>
                      <a:pt x="3592" y="10016"/>
                    </a:cubicBezTo>
                    <a:close/>
                  </a:path>
                </a:pathLst>
              </a:custGeom>
              <a:solidFill>
                <a:srgbClr val="462754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1142;p49">
                <a:extLst>
                  <a:ext uri="{FF2B5EF4-FFF2-40B4-BE49-F238E27FC236}">
                    <a16:creationId xmlns:a16="http://schemas.microsoft.com/office/drawing/2014/main" id="{6CFD0AB7-92B2-36AC-F76A-F31A2513FED7}"/>
                  </a:ext>
                </a:extLst>
              </p:cNvPr>
              <p:cNvSpPr/>
              <p:nvPr/>
            </p:nvSpPr>
            <p:spPr>
              <a:xfrm>
                <a:off x="1520750" y="2193525"/>
                <a:ext cx="187400" cy="73200"/>
              </a:xfrm>
              <a:custGeom>
                <a:avLst/>
                <a:gdLst/>
                <a:ahLst/>
                <a:cxnLst/>
                <a:rect l="l" t="t" r="r" b="b"/>
                <a:pathLst>
                  <a:path w="7496" h="2928" extrusionOk="0">
                    <a:moveTo>
                      <a:pt x="999" y="0"/>
                    </a:moveTo>
                    <a:cubicBezTo>
                      <a:pt x="668" y="0"/>
                      <a:pt x="308" y="124"/>
                      <a:pt x="1" y="248"/>
                    </a:cubicBezTo>
                    <a:cubicBezTo>
                      <a:pt x="279" y="136"/>
                      <a:pt x="600" y="67"/>
                      <a:pt x="904" y="67"/>
                    </a:cubicBezTo>
                    <a:cubicBezTo>
                      <a:pt x="1014" y="67"/>
                      <a:pt x="1122" y="76"/>
                      <a:pt x="1224" y="95"/>
                    </a:cubicBezTo>
                    <a:cubicBezTo>
                      <a:pt x="1450" y="95"/>
                      <a:pt x="1683" y="175"/>
                      <a:pt x="1836" y="328"/>
                    </a:cubicBezTo>
                    <a:cubicBezTo>
                      <a:pt x="1683" y="175"/>
                      <a:pt x="1450" y="95"/>
                      <a:pt x="1224" y="22"/>
                    </a:cubicBezTo>
                    <a:cubicBezTo>
                      <a:pt x="1151" y="7"/>
                      <a:pt x="1076" y="0"/>
                      <a:pt x="999" y="0"/>
                    </a:cubicBezTo>
                    <a:close/>
                    <a:moveTo>
                      <a:pt x="1836" y="328"/>
                    </a:moveTo>
                    <a:lnTo>
                      <a:pt x="1836" y="328"/>
                    </a:lnTo>
                    <a:cubicBezTo>
                      <a:pt x="1909" y="401"/>
                      <a:pt x="1909" y="481"/>
                      <a:pt x="1989" y="554"/>
                    </a:cubicBezTo>
                    <a:lnTo>
                      <a:pt x="2215" y="787"/>
                    </a:lnTo>
                    <a:cubicBezTo>
                      <a:pt x="2368" y="940"/>
                      <a:pt x="2601" y="1093"/>
                      <a:pt x="2827" y="1166"/>
                    </a:cubicBezTo>
                    <a:cubicBezTo>
                      <a:pt x="2980" y="1245"/>
                      <a:pt x="3212" y="1245"/>
                      <a:pt x="3439" y="1245"/>
                    </a:cubicBezTo>
                    <a:cubicBezTo>
                      <a:pt x="3212" y="1166"/>
                      <a:pt x="2980" y="1166"/>
                      <a:pt x="2827" y="1093"/>
                    </a:cubicBezTo>
                    <a:cubicBezTo>
                      <a:pt x="2601" y="1013"/>
                      <a:pt x="2448" y="940"/>
                      <a:pt x="2295" y="787"/>
                    </a:cubicBezTo>
                    <a:lnTo>
                      <a:pt x="2062" y="554"/>
                    </a:lnTo>
                    <a:lnTo>
                      <a:pt x="1836" y="328"/>
                    </a:lnTo>
                    <a:close/>
                    <a:moveTo>
                      <a:pt x="3439" y="1245"/>
                    </a:moveTo>
                    <a:cubicBezTo>
                      <a:pt x="3671" y="1319"/>
                      <a:pt x="3824" y="1398"/>
                      <a:pt x="4051" y="1398"/>
                    </a:cubicBezTo>
                    <a:cubicBezTo>
                      <a:pt x="3898" y="1319"/>
                      <a:pt x="3671" y="1245"/>
                      <a:pt x="3439" y="1245"/>
                    </a:cubicBezTo>
                    <a:close/>
                    <a:moveTo>
                      <a:pt x="4051" y="1398"/>
                    </a:moveTo>
                    <a:cubicBezTo>
                      <a:pt x="4283" y="1472"/>
                      <a:pt x="4436" y="1625"/>
                      <a:pt x="4589" y="1704"/>
                    </a:cubicBezTo>
                    <a:cubicBezTo>
                      <a:pt x="4815" y="1857"/>
                      <a:pt x="4968" y="2010"/>
                      <a:pt x="5121" y="2163"/>
                    </a:cubicBezTo>
                    <a:cubicBezTo>
                      <a:pt x="5201" y="2163"/>
                      <a:pt x="5354" y="2237"/>
                      <a:pt x="5427" y="2316"/>
                    </a:cubicBezTo>
                    <a:cubicBezTo>
                      <a:pt x="5507" y="2316"/>
                      <a:pt x="5580" y="2390"/>
                      <a:pt x="5733" y="2390"/>
                    </a:cubicBezTo>
                    <a:cubicBezTo>
                      <a:pt x="5660" y="2316"/>
                      <a:pt x="5507" y="2316"/>
                      <a:pt x="5427" y="2237"/>
                    </a:cubicBezTo>
                    <a:cubicBezTo>
                      <a:pt x="5354" y="2237"/>
                      <a:pt x="5274" y="2163"/>
                      <a:pt x="5121" y="2084"/>
                    </a:cubicBezTo>
                    <a:cubicBezTo>
                      <a:pt x="4968" y="1931"/>
                      <a:pt x="4815" y="1778"/>
                      <a:pt x="4662" y="1704"/>
                    </a:cubicBezTo>
                    <a:cubicBezTo>
                      <a:pt x="4510" y="1551"/>
                      <a:pt x="4283" y="1472"/>
                      <a:pt x="4051" y="1398"/>
                    </a:cubicBezTo>
                    <a:close/>
                    <a:moveTo>
                      <a:pt x="5733" y="2390"/>
                    </a:moveTo>
                    <a:cubicBezTo>
                      <a:pt x="6119" y="2543"/>
                      <a:pt x="6577" y="2469"/>
                      <a:pt x="7036" y="2622"/>
                    </a:cubicBezTo>
                    <a:cubicBezTo>
                      <a:pt x="7189" y="2622"/>
                      <a:pt x="7416" y="2775"/>
                      <a:pt x="7495" y="2928"/>
                    </a:cubicBezTo>
                    <a:cubicBezTo>
                      <a:pt x="7416" y="2775"/>
                      <a:pt x="7189" y="2622"/>
                      <a:pt x="7036" y="2543"/>
                    </a:cubicBezTo>
                    <a:cubicBezTo>
                      <a:pt x="6577" y="2469"/>
                      <a:pt x="6119" y="2469"/>
                      <a:pt x="5733" y="2390"/>
                    </a:cubicBezTo>
                    <a:close/>
                  </a:path>
                </a:pathLst>
              </a:custGeom>
              <a:solidFill>
                <a:srgbClr val="462754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1143;p49">
                <a:extLst>
                  <a:ext uri="{FF2B5EF4-FFF2-40B4-BE49-F238E27FC236}">
                    <a16:creationId xmlns:a16="http://schemas.microsoft.com/office/drawing/2014/main" id="{5A838A00-9CB6-7380-5A65-8AB91494E7D6}"/>
                  </a:ext>
                </a:extLst>
              </p:cNvPr>
              <p:cNvSpPr/>
              <p:nvPr/>
            </p:nvSpPr>
            <p:spPr>
              <a:xfrm>
                <a:off x="1581925" y="2166475"/>
                <a:ext cx="168275" cy="100250"/>
              </a:xfrm>
              <a:custGeom>
                <a:avLst/>
                <a:gdLst/>
                <a:ahLst/>
                <a:cxnLst/>
                <a:rect l="l" t="t" r="r" b="b"/>
                <a:pathLst>
                  <a:path w="6731" h="4010" extrusionOk="0">
                    <a:moveTo>
                      <a:pt x="609" y="0"/>
                    </a:moveTo>
                    <a:cubicBezTo>
                      <a:pt x="406" y="0"/>
                      <a:pt x="203" y="10"/>
                      <a:pt x="1" y="33"/>
                    </a:cubicBezTo>
                    <a:lnTo>
                      <a:pt x="1071" y="33"/>
                    </a:lnTo>
                    <a:cubicBezTo>
                      <a:pt x="1377" y="33"/>
                      <a:pt x="1757" y="107"/>
                      <a:pt x="2063" y="186"/>
                    </a:cubicBezTo>
                    <a:cubicBezTo>
                      <a:pt x="2448" y="186"/>
                      <a:pt x="2754" y="260"/>
                      <a:pt x="3133" y="413"/>
                    </a:cubicBezTo>
                    <a:cubicBezTo>
                      <a:pt x="3439" y="492"/>
                      <a:pt x="3745" y="645"/>
                      <a:pt x="3977" y="871"/>
                    </a:cubicBezTo>
                    <a:cubicBezTo>
                      <a:pt x="4130" y="1024"/>
                      <a:pt x="4204" y="1177"/>
                      <a:pt x="4357" y="1330"/>
                    </a:cubicBezTo>
                    <a:cubicBezTo>
                      <a:pt x="4436" y="1410"/>
                      <a:pt x="4589" y="1563"/>
                      <a:pt x="4742" y="1636"/>
                    </a:cubicBezTo>
                    <a:lnTo>
                      <a:pt x="4357" y="1257"/>
                    </a:lnTo>
                    <a:cubicBezTo>
                      <a:pt x="4283" y="1104"/>
                      <a:pt x="4204" y="951"/>
                      <a:pt x="4051" y="871"/>
                    </a:cubicBezTo>
                    <a:cubicBezTo>
                      <a:pt x="3745" y="645"/>
                      <a:pt x="3439" y="492"/>
                      <a:pt x="3133" y="339"/>
                    </a:cubicBezTo>
                    <a:cubicBezTo>
                      <a:pt x="2754" y="260"/>
                      <a:pt x="2448" y="186"/>
                      <a:pt x="2063" y="107"/>
                    </a:cubicBezTo>
                    <a:cubicBezTo>
                      <a:pt x="1580" y="55"/>
                      <a:pt x="1094" y="0"/>
                      <a:pt x="609" y="0"/>
                    </a:cubicBezTo>
                    <a:close/>
                    <a:moveTo>
                      <a:pt x="4742" y="1636"/>
                    </a:moveTo>
                    <a:lnTo>
                      <a:pt x="4742" y="1636"/>
                    </a:lnTo>
                    <a:cubicBezTo>
                      <a:pt x="4969" y="1942"/>
                      <a:pt x="5275" y="2095"/>
                      <a:pt x="5580" y="2327"/>
                    </a:cubicBezTo>
                    <a:cubicBezTo>
                      <a:pt x="5813" y="2480"/>
                      <a:pt x="6119" y="2707"/>
                      <a:pt x="6272" y="3013"/>
                    </a:cubicBezTo>
                    <a:cubicBezTo>
                      <a:pt x="6498" y="3319"/>
                      <a:pt x="6651" y="3625"/>
                      <a:pt x="6731" y="4010"/>
                    </a:cubicBezTo>
                    <a:cubicBezTo>
                      <a:pt x="6651" y="3625"/>
                      <a:pt x="6498" y="3319"/>
                      <a:pt x="6345" y="3013"/>
                    </a:cubicBezTo>
                    <a:cubicBezTo>
                      <a:pt x="6119" y="2707"/>
                      <a:pt x="5886" y="2480"/>
                      <a:pt x="5580" y="2248"/>
                    </a:cubicBezTo>
                    <a:cubicBezTo>
                      <a:pt x="5275" y="2095"/>
                      <a:pt x="4969" y="1869"/>
                      <a:pt x="4742" y="1636"/>
                    </a:cubicBezTo>
                    <a:close/>
                  </a:path>
                </a:pathLst>
              </a:custGeom>
              <a:solidFill>
                <a:srgbClr val="462754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1144;p49">
                <a:extLst>
                  <a:ext uri="{FF2B5EF4-FFF2-40B4-BE49-F238E27FC236}">
                    <a16:creationId xmlns:a16="http://schemas.microsoft.com/office/drawing/2014/main" id="{92BA9FD3-1F89-259B-11EA-2EAC5EB542D9}"/>
                  </a:ext>
                </a:extLst>
              </p:cNvPr>
              <p:cNvSpPr/>
              <p:nvPr/>
            </p:nvSpPr>
            <p:spPr>
              <a:xfrm>
                <a:off x="1469050" y="2259075"/>
                <a:ext cx="126225" cy="68850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2754" extrusionOk="0">
                    <a:moveTo>
                      <a:pt x="1" y="0"/>
                    </a:moveTo>
                    <a:lnTo>
                      <a:pt x="1377" y="459"/>
                    </a:lnTo>
                    <a:cubicBezTo>
                      <a:pt x="1916" y="612"/>
                      <a:pt x="2374" y="765"/>
                      <a:pt x="2833" y="918"/>
                    </a:cubicBezTo>
                    <a:cubicBezTo>
                      <a:pt x="2374" y="685"/>
                      <a:pt x="1916" y="532"/>
                      <a:pt x="1377" y="379"/>
                    </a:cubicBezTo>
                    <a:cubicBezTo>
                      <a:pt x="918" y="226"/>
                      <a:pt x="460" y="153"/>
                      <a:pt x="1" y="0"/>
                    </a:cubicBezTo>
                    <a:close/>
                    <a:moveTo>
                      <a:pt x="2833" y="918"/>
                    </a:moveTo>
                    <a:cubicBezTo>
                      <a:pt x="3292" y="1144"/>
                      <a:pt x="3751" y="1377"/>
                      <a:pt x="4130" y="1603"/>
                    </a:cubicBezTo>
                    <a:cubicBezTo>
                      <a:pt x="3751" y="1297"/>
                      <a:pt x="3292" y="1071"/>
                      <a:pt x="2833" y="918"/>
                    </a:cubicBezTo>
                    <a:close/>
                    <a:moveTo>
                      <a:pt x="4130" y="1603"/>
                    </a:moveTo>
                    <a:lnTo>
                      <a:pt x="4130" y="1603"/>
                    </a:lnTo>
                    <a:cubicBezTo>
                      <a:pt x="4363" y="1756"/>
                      <a:pt x="4516" y="1909"/>
                      <a:pt x="4669" y="2062"/>
                    </a:cubicBezTo>
                    <a:cubicBezTo>
                      <a:pt x="4895" y="2294"/>
                      <a:pt x="5048" y="2447"/>
                      <a:pt x="5048" y="2753"/>
                    </a:cubicBezTo>
                    <a:cubicBezTo>
                      <a:pt x="5048" y="2447"/>
                      <a:pt x="4895" y="2294"/>
                      <a:pt x="4742" y="2062"/>
                    </a:cubicBezTo>
                    <a:cubicBezTo>
                      <a:pt x="4589" y="1909"/>
                      <a:pt x="4363" y="1756"/>
                      <a:pt x="4130" y="1603"/>
                    </a:cubicBezTo>
                    <a:close/>
                  </a:path>
                </a:pathLst>
              </a:custGeom>
              <a:solidFill>
                <a:srgbClr val="462754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1145;p49">
                <a:extLst>
                  <a:ext uri="{FF2B5EF4-FFF2-40B4-BE49-F238E27FC236}">
                    <a16:creationId xmlns:a16="http://schemas.microsoft.com/office/drawing/2014/main" id="{C3816867-A98F-5294-8805-80CC9383E403}"/>
                  </a:ext>
                </a:extLst>
              </p:cNvPr>
              <p:cNvSpPr/>
              <p:nvPr/>
            </p:nvSpPr>
            <p:spPr>
              <a:xfrm>
                <a:off x="1308450" y="2339375"/>
                <a:ext cx="101425" cy="332675"/>
              </a:xfrm>
              <a:custGeom>
                <a:avLst/>
                <a:gdLst/>
                <a:ahLst/>
                <a:cxnLst/>
                <a:rect l="l" t="t" r="r" b="b"/>
                <a:pathLst>
                  <a:path w="4057" h="13307" extrusionOk="0">
                    <a:moveTo>
                      <a:pt x="765" y="0"/>
                    </a:moveTo>
                    <a:lnTo>
                      <a:pt x="765" y="0"/>
                    </a:lnTo>
                    <a:cubicBezTo>
                      <a:pt x="386" y="1144"/>
                      <a:pt x="154" y="2294"/>
                      <a:pt x="1" y="3518"/>
                    </a:cubicBezTo>
                    <a:cubicBezTo>
                      <a:pt x="1" y="4130"/>
                      <a:pt x="1" y="4742"/>
                      <a:pt x="80" y="5353"/>
                    </a:cubicBezTo>
                    <a:cubicBezTo>
                      <a:pt x="1" y="4742"/>
                      <a:pt x="1" y="4130"/>
                      <a:pt x="80" y="3518"/>
                    </a:cubicBezTo>
                    <a:cubicBezTo>
                      <a:pt x="80" y="2906"/>
                      <a:pt x="233" y="2368"/>
                      <a:pt x="307" y="1756"/>
                    </a:cubicBezTo>
                    <a:cubicBezTo>
                      <a:pt x="460" y="1144"/>
                      <a:pt x="612" y="612"/>
                      <a:pt x="765" y="0"/>
                    </a:cubicBezTo>
                    <a:close/>
                    <a:moveTo>
                      <a:pt x="80" y="5353"/>
                    </a:moveTo>
                    <a:cubicBezTo>
                      <a:pt x="80" y="5659"/>
                      <a:pt x="154" y="5965"/>
                      <a:pt x="307" y="6192"/>
                    </a:cubicBezTo>
                    <a:cubicBezTo>
                      <a:pt x="386" y="6344"/>
                      <a:pt x="460" y="6497"/>
                      <a:pt x="539" y="6577"/>
                    </a:cubicBezTo>
                    <a:cubicBezTo>
                      <a:pt x="612" y="6730"/>
                      <a:pt x="692" y="6883"/>
                      <a:pt x="845" y="6956"/>
                    </a:cubicBezTo>
                    <a:cubicBezTo>
                      <a:pt x="765" y="6803"/>
                      <a:pt x="692" y="6730"/>
                      <a:pt x="612" y="6577"/>
                    </a:cubicBezTo>
                    <a:cubicBezTo>
                      <a:pt x="460" y="6424"/>
                      <a:pt x="460" y="6344"/>
                      <a:pt x="386" y="6192"/>
                    </a:cubicBezTo>
                    <a:cubicBezTo>
                      <a:pt x="233" y="5886"/>
                      <a:pt x="154" y="5659"/>
                      <a:pt x="80" y="5353"/>
                    </a:cubicBezTo>
                    <a:close/>
                    <a:moveTo>
                      <a:pt x="845" y="6956"/>
                    </a:moveTo>
                    <a:lnTo>
                      <a:pt x="845" y="6956"/>
                    </a:lnTo>
                    <a:cubicBezTo>
                      <a:pt x="1610" y="7874"/>
                      <a:pt x="2295" y="8871"/>
                      <a:pt x="2833" y="9942"/>
                    </a:cubicBezTo>
                    <a:cubicBezTo>
                      <a:pt x="3139" y="10474"/>
                      <a:pt x="3366" y="11013"/>
                      <a:pt x="3598" y="11545"/>
                    </a:cubicBezTo>
                    <a:cubicBezTo>
                      <a:pt x="3721" y="11878"/>
                      <a:pt x="3823" y="12189"/>
                      <a:pt x="3902" y="12502"/>
                    </a:cubicBezTo>
                    <a:lnTo>
                      <a:pt x="3902" y="12502"/>
                    </a:lnTo>
                    <a:cubicBezTo>
                      <a:pt x="3685" y="11626"/>
                      <a:pt x="3319" y="10762"/>
                      <a:pt x="2907" y="9942"/>
                    </a:cubicBezTo>
                    <a:cubicBezTo>
                      <a:pt x="2295" y="8871"/>
                      <a:pt x="1683" y="7874"/>
                      <a:pt x="845" y="6956"/>
                    </a:cubicBezTo>
                    <a:close/>
                    <a:moveTo>
                      <a:pt x="3902" y="12502"/>
                    </a:moveTo>
                    <a:cubicBezTo>
                      <a:pt x="3969" y="12769"/>
                      <a:pt x="4021" y="13038"/>
                      <a:pt x="4057" y="13307"/>
                    </a:cubicBezTo>
                    <a:cubicBezTo>
                      <a:pt x="4021" y="13028"/>
                      <a:pt x="3969" y="12764"/>
                      <a:pt x="3902" y="12502"/>
                    </a:cubicBezTo>
                    <a:close/>
                  </a:path>
                </a:pathLst>
              </a:custGeom>
              <a:solidFill>
                <a:srgbClr val="462754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1146;p49">
                <a:extLst>
                  <a:ext uri="{FF2B5EF4-FFF2-40B4-BE49-F238E27FC236}">
                    <a16:creationId xmlns:a16="http://schemas.microsoft.com/office/drawing/2014/main" id="{6F449E01-F36F-3518-39A7-681A8D51DF63}"/>
                  </a:ext>
                </a:extLst>
              </p:cNvPr>
              <p:cNvSpPr/>
              <p:nvPr/>
            </p:nvSpPr>
            <p:spPr>
              <a:xfrm>
                <a:off x="1493975" y="2729400"/>
                <a:ext cx="34450" cy="294450"/>
              </a:xfrm>
              <a:custGeom>
                <a:avLst/>
                <a:gdLst/>
                <a:ahLst/>
                <a:cxnLst/>
                <a:rect l="l" t="t" r="r" b="b"/>
                <a:pathLst>
                  <a:path w="1378" h="11778" extrusionOk="0">
                    <a:moveTo>
                      <a:pt x="919" y="1"/>
                    </a:moveTo>
                    <a:cubicBezTo>
                      <a:pt x="1145" y="992"/>
                      <a:pt x="1224" y="1989"/>
                      <a:pt x="1298" y="2980"/>
                    </a:cubicBezTo>
                    <a:cubicBezTo>
                      <a:pt x="1377" y="3518"/>
                      <a:pt x="1298" y="4050"/>
                      <a:pt x="1298" y="4509"/>
                    </a:cubicBezTo>
                    <a:cubicBezTo>
                      <a:pt x="1377" y="4050"/>
                      <a:pt x="1377" y="3518"/>
                      <a:pt x="1377" y="2980"/>
                    </a:cubicBezTo>
                    <a:cubicBezTo>
                      <a:pt x="1298" y="1989"/>
                      <a:pt x="1145" y="992"/>
                      <a:pt x="919" y="1"/>
                    </a:cubicBezTo>
                    <a:close/>
                    <a:moveTo>
                      <a:pt x="1298" y="4509"/>
                    </a:moveTo>
                    <a:lnTo>
                      <a:pt x="1298" y="4509"/>
                    </a:lnTo>
                    <a:cubicBezTo>
                      <a:pt x="1224" y="5048"/>
                      <a:pt x="1145" y="5506"/>
                      <a:pt x="919" y="5965"/>
                    </a:cubicBezTo>
                    <a:cubicBezTo>
                      <a:pt x="1224" y="5506"/>
                      <a:pt x="1298" y="5048"/>
                      <a:pt x="1298" y="4509"/>
                    </a:cubicBezTo>
                    <a:close/>
                    <a:moveTo>
                      <a:pt x="919" y="5965"/>
                    </a:moveTo>
                    <a:lnTo>
                      <a:pt x="919" y="5965"/>
                    </a:lnTo>
                    <a:cubicBezTo>
                      <a:pt x="380" y="6803"/>
                      <a:pt x="154" y="7874"/>
                      <a:pt x="74" y="8871"/>
                    </a:cubicBezTo>
                    <a:cubicBezTo>
                      <a:pt x="1" y="9862"/>
                      <a:pt x="227" y="10860"/>
                      <a:pt x="766" y="11777"/>
                    </a:cubicBezTo>
                    <a:cubicBezTo>
                      <a:pt x="227" y="10860"/>
                      <a:pt x="74" y="9862"/>
                      <a:pt x="154" y="8871"/>
                    </a:cubicBezTo>
                    <a:cubicBezTo>
                      <a:pt x="154" y="7874"/>
                      <a:pt x="460" y="6883"/>
                      <a:pt x="919" y="5965"/>
                    </a:cubicBezTo>
                    <a:close/>
                  </a:path>
                </a:pathLst>
              </a:custGeom>
              <a:solidFill>
                <a:srgbClr val="462754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1147;p49">
                <a:extLst>
                  <a:ext uri="{FF2B5EF4-FFF2-40B4-BE49-F238E27FC236}">
                    <a16:creationId xmlns:a16="http://schemas.microsoft.com/office/drawing/2014/main" id="{E6940CAE-C3AD-337B-1578-AAF1F15EDBAB}"/>
                  </a:ext>
                </a:extLst>
              </p:cNvPr>
              <p:cNvSpPr/>
              <p:nvPr/>
            </p:nvSpPr>
            <p:spPr>
              <a:xfrm>
                <a:off x="1400225" y="2863225"/>
                <a:ext cx="47900" cy="208350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8334" extrusionOk="0">
                    <a:moveTo>
                      <a:pt x="765" y="0"/>
                    </a:moveTo>
                    <a:cubicBezTo>
                      <a:pt x="769" y="10"/>
                      <a:pt x="773" y="19"/>
                      <a:pt x="776" y="29"/>
                    </a:cubicBezTo>
                    <a:lnTo>
                      <a:pt x="776" y="29"/>
                    </a:lnTo>
                    <a:cubicBezTo>
                      <a:pt x="773" y="19"/>
                      <a:pt x="769" y="10"/>
                      <a:pt x="765" y="0"/>
                    </a:cubicBezTo>
                    <a:close/>
                    <a:moveTo>
                      <a:pt x="776" y="29"/>
                    </a:moveTo>
                    <a:cubicBezTo>
                      <a:pt x="922" y="399"/>
                      <a:pt x="1002" y="777"/>
                      <a:pt x="1151" y="1224"/>
                    </a:cubicBezTo>
                    <a:cubicBezTo>
                      <a:pt x="1224" y="1603"/>
                      <a:pt x="1304" y="1989"/>
                      <a:pt x="1304" y="2448"/>
                    </a:cubicBezTo>
                    <a:cubicBezTo>
                      <a:pt x="1304" y="1614"/>
                      <a:pt x="1077" y="786"/>
                      <a:pt x="776" y="29"/>
                    </a:cubicBezTo>
                    <a:close/>
                    <a:moveTo>
                      <a:pt x="1304" y="2448"/>
                    </a:moveTo>
                    <a:cubicBezTo>
                      <a:pt x="1304" y="2827"/>
                      <a:pt x="1224" y="3286"/>
                      <a:pt x="1151" y="3671"/>
                    </a:cubicBezTo>
                    <a:cubicBezTo>
                      <a:pt x="998" y="4130"/>
                      <a:pt x="845" y="4509"/>
                      <a:pt x="539" y="4815"/>
                    </a:cubicBezTo>
                    <a:lnTo>
                      <a:pt x="306" y="5048"/>
                    </a:lnTo>
                    <a:cubicBezTo>
                      <a:pt x="237" y="5118"/>
                      <a:pt x="233" y="5193"/>
                      <a:pt x="165" y="5263"/>
                    </a:cubicBezTo>
                    <a:lnTo>
                      <a:pt x="165" y="5263"/>
                    </a:lnTo>
                    <a:lnTo>
                      <a:pt x="386" y="5048"/>
                    </a:lnTo>
                    <a:lnTo>
                      <a:pt x="612" y="4815"/>
                    </a:lnTo>
                    <a:cubicBezTo>
                      <a:pt x="845" y="4509"/>
                      <a:pt x="1071" y="4130"/>
                      <a:pt x="1224" y="3671"/>
                    </a:cubicBezTo>
                    <a:cubicBezTo>
                      <a:pt x="1304" y="3286"/>
                      <a:pt x="1304" y="2827"/>
                      <a:pt x="1304" y="2448"/>
                    </a:cubicBezTo>
                    <a:close/>
                    <a:moveTo>
                      <a:pt x="165" y="5263"/>
                    </a:moveTo>
                    <a:lnTo>
                      <a:pt x="153" y="5274"/>
                    </a:lnTo>
                    <a:cubicBezTo>
                      <a:pt x="157" y="5271"/>
                      <a:pt x="161" y="5267"/>
                      <a:pt x="165" y="5263"/>
                    </a:cubicBezTo>
                    <a:close/>
                    <a:moveTo>
                      <a:pt x="153" y="5274"/>
                    </a:moveTo>
                    <a:cubicBezTo>
                      <a:pt x="80" y="5427"/>
                      <a:pt x="0" y="5660"/>
                      <a:pt x="0" y="5886"/>
                    </a:cubicBezTo>
                    <a:cubicBezTo>
                      <a:pt x="0" y="5660"/>
                      <a:pt x="80" y="5507"/>
                      <a:pt x="153" y="5274"/>
                    </a:cubicBezTo>
                    <a:close/>
                    <a:moveTo>
                      <a:pt x="0" y="5886"/>
                    </a:moveTo>
                    <a:cubicBezTo>
                      <a:pt x="1" y="6345"/>
                      <a:pt x="233" y="6730"/>
                      <a:pt x="539" y="7036"/>
                    </a:cubicBezTo>
                    <a:cubicBezTo>
                      <a:pt x="306" y="6730"/>
                      <a:pt x="1" y="6345"/>
                      <a:pt x="0" y="5886"/>
                    </a:cubicBezTo>
                    <a:close/>
                    <a:moveTo>
                      <a:pt x="539" y="7036"/>
                    </a:moveTo>
                    <a:cubicBezTo>
                      <a:pt x="765" y="7342"/>
                      <a:pt x="1071" y="7648"/>
                      <a:pt x="1457" y="7954"/>
                    </a:cubicBezTo>
                    <a:cubicBezTo>
                      <a:pt x="1610" y="8027"/>
                      <a:pt x="1762" y="8180"/>
                      <a:pt x="1915" y="8333"/>
                    </a:cubicBezTo>
                    <a:lnTo>
                      <a:pt x="1915" y="8333"/>
                    </a:lnTo>
                    <a:lnTo>
                      <a:pt x="1457" y="7874"/>
                    </a:lnTo>
                    <a:cubicBezTo>
                      <a:pt x="1151" y="7648"/>
                      <a:pt x="765" y="7342"/>
                      <a:pt x="539" y="7036"/>
                    </a:cubicBezTo>
                    <a:close/>
                  </a:path>
                </a:pathLst>
              </a:custGeom>
              <a:solidFill>
                <a:srgbClr val="462754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1148;p49">
                <a:extLst>
                  <a:ext uri="{FF2B5EF4-FFF2-40B4-BE49-F238E27FC236}">
                    <a16:creationId xmlns:a16="http://schemas.microsoft.com/office/drawing/2014/main" id="{3521F46B-FDF5-B6E6-F055-6BEEA3B9F2F8}"/>
                  </a:ext>
                </a:extLst>
              </p:cNvPr>
              <p:cNvSpPr/>
              <p:nvPr/>
            </p:nvSpPr>
            <p:spPr>
              <a:xfrm>
                <a:off x="1493975" y="2337375"/>
                <a:ext cx="49750" cy="5555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22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27" y="80"/>
                      <a:pt x="460" y="153"/>
                      <a:pt x="686" y="306"/>
                    </a:cubicBezTo>
                    <a:cubicBezTo>
                      <a:pt x="992" y="459"/>
                      <a:pt x="1145" y="612"/>
                      <a:pt x="1377" y="765"/>
                    </a:cubicBezTo>
                    <a:cubicBezTo>
                      <a:pt x="992" y="386"/>
                      <a:pt x="533" y="80"/>
                      <a:pt x="1" y="1"/>
                    </a:cubicBezTo>
                    <a:close/>
                    <a:moveTo>
                      <a:pt x="1377" y="765"/>
                    </a:moveTo>
                    <a:lnTo>
                      <a:pt x="1836" y="1457"/>
                    </a:lnTo>
                    <a:cubicBezTo>
                      <a:pt x="1757" y="1151"/>
                      <a:pt x="1604" y="918"/>
                      <a:pt x="1377" y="765"/>
                    </a:cubicBezTo>
                    <a:close/>
                    <a:moveTo>
                      <a:pt x="1836" y="1457"/>
                    </a:moveTo>
                    <a:lnTo>
                      <a:pt x="1836" y="1457"/>
                    </a:lnTo>
                    <a:cubicBezTo>
                      <a:pt x="1910" y="1683"/>
                      <a:pt x="1989" y="1989"/>
                      <a:pt x="1989" y="2221"/>
                    </a:cubicBezTo>
                    <a:cubicBezTo>
                      <a:pt x="1989" y="1989"/>
                      <a:pt x="1989" y="1683"/>
                      <a:pt x="1836" y="1457"/>
                    </a:cubicBezTo>
                    <a:close/>
                  </a:path>
                </a:pathLst>
              </a:custGeom>
              <a:solidFill>
                <a:srgbClr val="462754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1149;p49">
                <a:extLst>
                  <a:ext uri="{FF2B5EF4-FFF2-40B4-BE49-F238E27FC236}">
                    <a16:creationId xmlns:a16="http://schemas.microsoft.com/office/drawing/2014/main" id="{EC308AB9-52CD-BCF7-563E-3791BB23436F}"/>
                  </a:ext>
                </a:extLst>
              </p:cNvPr>
              <p:cNvSpPr/>
              <p:nvPr/>
            </p:nvSpPr>
            <p:spPr>
              <a:xfrm>
                <a:off x="1585750" y="2268550"/>
                <a:ext cx="72675" cy="40250"/>
              </a:xfrm>
              <a:custGeom>
                <a:avLst/>
                <a:gdLst/>
                <a:ahLst/>
                <a:cxnLst/>
                <a:rect l="l" t="t" r="r" b="b"/>
                <a:pathLst>
                  <a:path w="2907" h="1610" extrusionOk="0">
                    <a:moveTo>
                      <a:pt x="1" y="0"/>
                    </a:moveTo>
                    <a:cubicBezTo>
                      <a:pt x="307" y="80"/>
                      <a:pt x="533" y="153"/>
                      <a:pt x="839" y="233"/>
                    </a:cubicBezTo>
                    <a:cubicBezTo>
                      <a:pt x="1145" y="306"/>
                      <a:pt x="1377" y="386"/>
                      <a:pt x="1683" y="459"/>
                    </a:cubicBezTo>
                    <a:cubicBezTo>
                      <a:pt x="1145" y="233"/>
                      <a:pt x="612" y="80"/>
                      <a:pt x="1" y="0"/>
                    </a:cubicBezTo>
                    <a:close/>
                    <a:moveTo>
                      <a:pt x="1683" y="459"/>
                    </a:moveTo>
                    <a:lnTo>
                      <a:pt x="2368" y="918"/>
                    </a:lnTo>
                    <a:cubicBezTo>
                      <a:pt x="2601" y="1071"/>
                      <a:pt x="2827" y="1304"/>
                      <a:pt x="2907" y="1609"/>
                    </a:cubicBezTo>
                    <a:cubicBezTo>
                      <a:pt x="2827" y="1304"/>
                      <a:pt x="2601" y="1071"/>
                      <a:pt x="2448" y="918"/>
                    </a:cubicBezTo>
                    <a:cubicBezTo>
                      <a:pt x="2215" y="692"/>
                      <a:pt x="1910" y="539"/>
                      <a:pt x="1683" y="459"/>
                    </a:cubicBezTo>
                    <a:close/>
                  </a:path>
                </a:pathLst>
              </a:custGeom>
              <a:solidFill>
                <a:srgbClr val="462754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1150;p49">
                <a:extLst>
                  <a:ext uri="{FF2B5EF4-FFF2-40B4-BE49-F238E27FC236}">
                    <a16:creationId xmlns:a16="http://schemas.microsoft.com/office/drawing/2014/main" id="{39EFBDC7-2AC9-556D-CD81-2D5E9357306A}"/>
                  </a:ext>
                </a:extLst>
              </p:cNvPr>
              <p:cNvSpPr/>
              <p:nvPr/>
            </p:nvSpPr>
            <p:spPr>
              <a:xfrm>
                <a:off x="413700" y="4899325"/>
                <a:ext cx="122375" cy="271500"/>
              </a:xfrm>
              <a:custGeom>
                <a:avLst/>
                <a:gdLst/>
                <a:ahLst/>
                <a:cxnLst/>
                <a:rect l="l" t="t" r="r" b="b"/>
                <a:pathLst>
                  <a:path w="4895" h="10860" extrusionOk="0">
                    <a:moveTo>
                      <a:pt x="4130" y="0"/>
                    </a:moveTo>
                    <a:lnTo>
                      <a:pt x="1224" y="612"/>
                    </a:lnTo>
                    <a:lnTo>
                      <a:pt x="0" y="10860"/>
                    </a:lnTo>
                    <a:cubicBezTo>
                      <a:pt x="0" y="10860"/>
                      <a:pt x="3365" y="10554"/>
                      <a:pt x="4894" y="5048"/>
                    </a:cubicBezTo>
                    <a:cubicBezTo>
                      <a:pt x="3671" y="3671"/>
                      <a:pt x="2906" y="2986"/>
                      <a:pt x="41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1151;p49">
                <a:extLst>
                  <a:ext uri="{FF2B5EF4-FFF2-40B4-BE49-F238E27FC236}">
                    <a16:creationId xmlns:a16="http://schemas.microsoft.com/office/drawing/2014/main" id="{5A5AFBFA-C27F-DD0B-B852-723134B6361B}"/>
                  </a:ext>
                </a:extLst>
              </p:cNvPr>
              <p:cNvSpPr/>
              <p:nvPr/>
            </p:nvSpPr>
            <p:spPr>
              <a:xfrm>
                <a:off x="2363825" y="2215325"/>
                <a:ext cx="171925" cy="206200"/>
              </a:xfrm>
              <a:custGeom>
                <a:avLst/>
                <a:gdLst/>
                <a:ahLst/>
                <a:cxnLst/>
                <a:rect l="l" t="t" r="r" b="b"/>
                <a:pathLst>
                  <a:path w="6877" h="8248" extrusionOk="0">
                    <a:moveTo>
                      <a:pt x="4859" y="0"/>
                    </a:moveTo>
                    <a:cubicBezTo>
                      <a:pt x="3962" y="0"/>
                      <a:pt x="1609" y="3200"/>
                      <a:pt x="1609" y="3200"/>
                    </a:cubicBezTo>
                    <a:cubicBezTo>
                      <a:pt x="1609" y="3200"/>
                      <a:pt x="1266" y="1499"/>
                      <a:pt x="780" y="1499"/>
                    </a:cubicBezTo>
                    <a:cubicBezTo>
                      <a:pt x="751" y="1499"/>
                      <a:pt x="721" y="1505"/>
                      <a:pt x="692" y="1518"/>
                    </a:cubicBezTo>
                    <a:cubicBezTo>
                      <a:pt x="0" y="1823"/>
                      <a:pt x="997" y="3047"/>
                      <a:pt x="845" y="4656"/>
                    </a:cubicBezTo>
                    <a:cubicBezTo>
                      <a:pt x="918" y="5727"/>
                      <a:pt x="0" y="7562"/>
                      <a:pt x="0" y="7562"/>
                    </a:cubicBezTo>
                    <a:lnTo>
                      <a:pt x="1530" y="8247"/>
                    </a:lnTo>
                    <a:lnTo>
                      <a:pt x="4283" y="4656"/>
                    </a:lnTo>
                    <a:cubicBezTo>
                      <a:pt x="4283" y="4656"/>
                      <a:pt x="6657" y="4577"/>
                      <a:pt x="6657" y="3965"/>
                    </a:cubicBezTo>
                    <a:cubicBezTo>
                      <a:pt x="6657" y="3769"/>
                      <a:pt x="6316" y="3708"/>
                      <a:pt x="5885" y="3708"/>
                    </a:cubicBezTo>
                    <a:cubicBezTo>
                      <a:pt x="5251" y="3708"/>
                      <a:pt x="4420" y="3842"/>
                      <a:pt x="4191" y="3881"/>
                    </a:cubicBezTo>
                    <a:lnTo>
                      <a:pt x="4191" y="3881"/>
                    </a:lnTo>
                    <a:cubicBezTo>
                      <a:pt x="4595" y="3808"/>
                      <a:pt x="6877" y="3371"/>
                      <a:pt x="6810" y="2741"/>
                    </a:cubicBezTo>
                    <a:cubicBezTo>
                      <a:pt x="6810" y="2583"/>
                      <a:pt x="6651" y="2523"/>
                      <a:pt x="6407" y="2523"/>
                    </a:cubicBezTo>
                    <a:cubicBezTo>
                      <a:pt x="5592" y="2523"/>
                      <a:pt x="3824" y="3200"/>
                      <a:pt x="3824" y="3200"/>
                    </a:cubicBezTo>
                    <a:cubicBezTo>
                      <a:pt x="3824" y="3200"/>
                      <a:pt x="6657" y="2056"/>
                      <a:pt x="6351" y="1365"/>
                    </a:cubicBezTo>
                    <a:cubicBezTo>
                      <a:pt x="6274" y="1212"/>
                      <a:pt x="6138" y="1148"/>
                      <a:pt x="5965" y="1148"/>
                    </a:cubicBezTo>
                    <a:cubicBezTo>
                      <a:pt x="5210" y="1148"/>
                      <a:pt x="3746" y="2353"/>
                      <a:pt x="3378" y="2667"/>
                    </a:cubicBezTo>
                    <a:lnTo>
                      <a:pt x="3378" y="2667"/>
                    </a:lnTo>
                    <a:cubicBezTo>
                      <a:pt x="3805" y="2293"/>
                      <a:pt x="5661" y="610"/>
                      <a:pt x="5048" y="68"/>
                    </a:cubicBezTo>
                    <a:cubicBezTo>
                      <a:pt x="4996" y="21"/>
                      <a:pt x="4932" y="0"/>
                      <a:pt x="4859" y="0"/>
                    </a:cubicBezTo>
                    <a:close/>
                  </a:path>
                </a:pathLst>
              </a:custGeom>
              <a:solidFill>
                <a:srgbClr val="F9C7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1152;p49">
                <a:extLst>
                  <a:ext uri="{FF2B5EF4-FFF2-40B4-BE49-F238E27FC236}">
                    <a16:creationId xmlns:a16="http://schemas.microsoft.com/office/drawing/2014/main" id="{B73B6DFE-4CE3-3AB9-3FDA-459BB50E63C8}"/>
                  </a:ext>
                </a:extLst>
              </p:cNvPr>
              <p:cNvSpPr/>
              <p:nvPr/>
            </p:nvSpPr>
            <p:spPr>
              <a:xfrm>
                <a:off x="1677525" y="2390800"/>
                <a:ext cx="749500" cy="652175"/>
              </a:xfrm>
              <a:custGeom>
                <a:avLst/>
                <a:gdLst/>
                <a:ahLst/>
                <a:cxnLst/>
                <a:rect l="l" t="t" r="r" b="b"/>
                <a:pathLst>
                  <a:path w="29980" h="26087" extrusionOk="0">
                    <a:moveTo>
                      <a:pt x="26978" y="0"/>
                    </a:moveTo>
                    <a:cubicBezTo>
                      <a:pt x="26908" y="0"/>
                      <a:pt x="26838" y="2"/>
                      <a:pt x="26767" y="5"/>
                    </a:cubicBezTo>
                    <a:cubicBezTo>
                      <a:pt x="26840" y="1002"/>
                      <a:pt x="15675" y="14003"/>
                      <a:pt x="15675" y="14003"/>
                    </a:cubicBezTo>
                    <a:lnTo>
                      <a:pt x="1" y="16450"/>
                    </a:lnTo>
                    <a:lnTo>
                      <a:pt x="1298" y="26086"/>
                    </a:lnTo>
                    <a:cubicBezTo>
                      <a:pt x="1989" y="26086"/>
                      <a:pt x="16593" y="23027"/>
                      <a:pt x="21720" y="17368"/>
                    </a:cubicBezTo>
                    <a:cubicBezTo>
                      <a:pt x="26920" y="11629"/>
                      <a:pt x="29979" y="770"/>
                      <a:pt x="29979" y="770"/>
                    </a:cubicBezTo>
                    <a:cubicBezTo>
                      <a:pt x="29979" y="770"/>
                      <a:pt x="28575" y="0"/>
                      <a:pt x="26978" y="0"/>
                    </a:cubicBezTo>
                    <a:close/>
                  </a:path>
                </a:pathLst>
              </a:custGeom>
              <a:solidFill>
                <a:srgbClr val="0737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1153;p49">
                <a:extLst>
                  <a:ext uri="{FF2B5EF4-FFF2-40B4-BE49-F238E27FC236}">
                    <a16:creationId xmlns:a16="http://schemas.microsoft.com/office/drawing/2014/main" id="{932279CC-1B86-45D4-A554-57179F33F7F5}"/>
                  </a:ext>
                </a:extLst>
              </p:cNvPr>
              <p:cNvSpPr/>
              <p:nvPr/>
            </p:nvSpPr>
            <p:spPr>
              <a:xfrm>
                <a:off x="1752025" y="2725575"/>
                <a:ext cx="541150" cy="309750"/>
              </a:xfrm>
              <a:custGeom>
                <a:avLst/>
                <a:gdLst/>
                <a:ahLst/>
                <a:cxnLst/>
                <a:rect l="l" t="t" r="r" b="b"/>
                <a:pathLst>
                  <a:path w="21646" h="12390" extrusionOk="0">
                    <a:moveTo>
                      <a:pt x="21646" y="0"/>
                    </a:moveTo>
                    <a:cubicBezTo>
                      <a:pt x="21442" y="408"/>
                      <a:pt x="21222" y="816"/>
                      <a:pt x="20981" y="1217"/>
                    </a:cubicBezTo>
                    <a:lnTo>
                      <a:pt x="20981" y="1217"/>
                    </a:lnTo>
                    <a:cubicBezTo>
                      <a:pt x="21223" y="823"/>
                      <a:pt x="21445" y="417"/>
                      <a:pt x="21646" y="0"/>
                    </a:cubicBezTo>
                    <a:close/>
                    <a:moveTo>
                      <a:pt x="20981" y="1217"/>
                    </a:moveTo>
                    <a:lnTo>
                      <a:pt x="20981" y="1217"/>
                    </a:lnTo>
                    <a:cubicBezTo>
                      <a:pt x="20113" y="2629"/>
                      <a:pt x="18984" y="3892"/>
                      <a:pt x="17669" y="4968"/>
                    </a:cubicBezTo>
                    <a:cubicBezTo>
                      <a:pt x="16060" y="6345"/>
                      <a:pt x="14151" y="7495"/>
                      <a:pt x="12236" y="8413"/>
                    </a:cubicBezTo>
                    <a:cubicBezTo>
                      <a:pt x="10327" y="9330"/>
                      <a:pt x="8259" y="10095"/>
                      <a:pt x="6271" y="10707"/>
                    </a:cubicBezTo>
                    <a:cubicBezTo>
                      <a:pt x="4209" y="11392"/>
                      <a:pt x="2068" y="11851"/>
                      <a:pt x="0" y="12389"/>
                    </a:cubicBezTo>
                    <a:lnTo>
                      <a:pt x="3139" y="11625"/>
                    </a:lnTo>
                    <a:cubicBezTo>
                      <a:pt x="4209" y="11392"/>
                      <a:pt x="5200" y="11086"/>
                      <a:pt x="6271" y="10780"/>
                    </a:cubicBezTo>
                    <a:cubicBezTo>
                      <a:pt x="8339" y="10168"/>
                      <a:pt x="10327" y="9404"/>
                      <a:pt x="12236" y="8486"/>
                    </a:cubicBezTo>
                    <a:cubicBezTo>
                      <a:pt x="14225" y="7568"/>
                      <a:pt x="16060" y="6424"/>
                      <a:pt x="17742" y="5048"/>
                    </a:cubicBezTo>
                    <a:cubicBezTo>
                      <a:pt x="18507" y="4283"/>
                      <a:pt x="19272" y="3518"/>
                      <a:pt x="19963" y="2674"/>
                    </a:cubicBezTo>
                    <a:cubicBezTo>
                      <a:pt x="20344" y="2208"/>
                      <a:pt x="20679" y="1718"/>
                      <a:pt x="20981" y="1217"/>
                    </a:cubicBezTo>
                    <a:close/>
                  </a:path>
                </a:pathLst>
              </a:custGeom>
              <a:solidFill>
                <a:srgbClr val="46275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1154;p49">
                <a:extLst>
                  <a:ext uri="{FF2B5EF4-FFF2-40B4-BE49-F238E27FC236}">
                    <a16:creationId xmlns:a16="http://schemas.microsoft.com/office/drawing/2014/main" id="{A5CCDBD2-47F1-0BFC-8FE7-E2C7D194E852}"/>
                  </a:ext>
                </a:extLst>
              </p:cNvPr>
              <p:cNvSpPr/>
              <p:nvPr/>
            </p:nvSpPr>
            <p:spPr>
              <a:xfrm>
                <a:off x="1648775" y="2740875"/>
                <a:ext cx="420625" cy="74500"/>
              </a:xfrm>
              <a:custGeom>
                <a:avLst/>
                <a:gdLst/>
                <a:ahLst/>
                <a:cxnLst/>
                <a:rect l="l" t="t" r="r" b="b"/>
                <a:pathLst>
                  <a:path w="16825" h="2980" extrusionOk="0">
                    <a:moveTo>
                      <a:pt x="16824" y="0"/>
                    </a:moveTo>
                    <a:cubicBezTo>
                      <a:pt x="13998" y="532"/>
                      <a:pt x="11245" y="991"/>
                      <a:pt x="8413" y="1450"/>
                    </a:cubicBezTo>
                    <a:cubicBezTo>
                      <a:pt x="5586" y="1988"/>
                      <a:pt x="2833" y="2521"/>
                      <a:pt x="0" y="2979"/>
                    </a:cubicBezTo>
                    <a:cubicBezTo>
                      <a:pt x="2833" y="2521"/>
                      <a:pt x="5586" y="2062"/>
                      <a:pt x="8413" y="1529"/>
                    </a:cubicBezTo>
                    <a:cubicBezTo>
                      <a:pt x="11245" y="1071"/>
                      <a:pt x="13998" y="532"/>
                      <a:pt x="16824" y="0"/>
                    </a:cubicBezTo>
                    <a:close/>
                  </a:path>
                </a:pathLst>
              </a:custGeom>
              <a:solidFill>
                <a:srgbClr val="46275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1155;p49">
                <a:extLst>
                  <a:ext uri="{FF2B5EF4-FFF2-40B4-BE49-F238E27FC236}">
                    <a16:creationId xmlns:a16="http://schemas.microsoft.com/office/drawing/2014/main" id="{EFE8B743-6F3F-338B-EFC1-00A951AC37D4}"/>
                  </a:ext>
                </a:extLst>
              </p:cNvPr>
              <p:cNvSpPr/>
              <p:nvPr/>
            </p:nvSpPr>
            <p:spPr>
              <a:xfrm>
                <a:off x="1514950" y="3662400"/>
                <a:ext cx="35562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14225" h="2369" extrusionOk="0">
                    <a:moveTo>
                      <a:pt x="0" y="0"/>
                    </a:moveTo>
                    <a:cubicBezTo>
                      <a:pt x="318" y="197"/>
                      <a:pt x="677" y="355"/>
                      <a:pt x="1045" y="492"/>
                    </a:cubicBezTo>
                    <a:lnTo>
                      <a:pt x="1045" y="492"/>
                    </a:lnTo>
                    <a:cubicBezTo>
                      <a:pt x="689" y="342"/>
                      <a:pt x="339" y="179"/>
                      <a:pt x="0" y="0"/>
                    </a:cubicBezTo>
                    <a:close/>
                    <a:moveTo>
                      <a:pt x="1045" y="492"/>
                    </a:moveTo>
                    <a:cubicBezTo>
                      <a:pt x="1529" y="696"/>
                      <a:pt x="2027" y="877"/>
                      <a:pt x="2533" y="1041"/>
                    </a:cubicBezTo>
                    <a:lnTo>
                      <a:pt x="2533" y="1041"/>
                    </a:lnTo>
                    <a:lnTo>
                      <a:pt x="2068" y="839"/>
                    </a:lnTo>
                    <a:cubicBezTo>
                      <a:pt x="1736" y="730"/>
                      <a:pt x="1386" y="620"/>
                      <a:pt x="1045" y="492"/>
                    </a:cubicBezTo>
                    <a:close/>
                    <a:moveTo>
                      <a:pt x="2533" y="1041"/>
                    </a:moveTo>
                    <a:lnTo>
                      <a:pt x="2600" y="1071"/>
                    </a:lnTo>
                    <a:lnTo>
                      <a:pt x="2839" y="1139"/>
                    </a:lnTo>
                    <a:lnTo>
                      <a:pt x="2839" y="1139"/>
                    </a:lnTo>
                    <a:cubicBezTo>
                      <a:pt x="2737" y="1107"/>
                      <a:pt x="2634" y="1075"/>
                      <a:pt x="2533" y="1041"/>
                    </a:cubicBezTo>
                    <a:close/>
                    <a:moveTo>
                      <a:pt x="2839" y="1139"/>
                    </a:moveTo>
                    <a:cubicBezTo>
                      <a:pt x="3292" y="1280"/>
                      <a:pt x="3750" y="1408"/>
                      <a:pt x="4209" y="1530"/>
                    </a:cubicBezTo>
                    <a:cubicBezTo>
                      <a:pt x="5659" y="1909"/>
                      <a:pt x="7115" y="2142"/>
                      <a:pt x="8645" y="2295"/>
                    </a:cubicBezTo>
                    <a:cubicBezTo>
                      <a:pt x="9410" y="2295"/>
                      <a:pt x="10174" y="2368"/>
                      <a:pt x="10860" y="2368"/>
                    </a:cubicBezTo>
                    <a:cubicBezTo>
                      <a:pt x="10174" y="2295"/>
                      <a:pt x="9410" y="2295"/>
                      <a:pt x="8645" y="2215"/>
                    </a:cubicBezTo>
                    <a:cubicBezTo>
                      <a:pt x="7189" y="2062"/>
                      <a:pt x="5659" y="1836"/>
                      <a:pt x="4209" y="1450"/>
                    </a:cubicBezTo>
                    <a:cubicBezTo>
                      <a:pt x="3824" y="1377"/>
                      <a:pt x="3518" y="1297"/>
                      <a:pt x="3139" y="1224"/>
                    </a:cubicBezTo>
                    <a:lnTo>
                      <a:pt x="2839" y="1139"/>
                    </a:lnTo>
                    <a:close/>
                    <a:moveTo>
                      <a:pt x="13154" y="2295"/>
                    </a:moveTo>
                    <a:lnTo>
                      <a:pt x="12010" y="2368"/>
                    </a:lnTo>
                    <a:lnTo>
                      <a:pt x="13692" y="2368"/>
                    </a:lnTo>
                    <a:lnTo>
                      <a:pt x="14225" y="2295"/>
                    </a:lnTo>
                    <a:close/>
                  </a:path>
                </a:pathLst>
              </a:custGeom>
              <a:solidFill>
                <a:srgbClr val="46275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1156;p49">
                <a:extLst>
                  <a:ext uri="{FF2B5EF4-FFF2-40B4-BE49-F238E27FC236}">
                    <a16:creationId xmlns:a16="http://schemas.microsoft.com/office/drawing/2014/main" id="{36D7C1CB-1B1F-728B-5F0E-0D2C4F101759}"/>
                  </a:ext>
                </a:extLst>
              </p:cNvPr>
              <p:cNvSpPr/>
              <p:nvPr/>
            </p:nvSpPr>
            <p:spPr>
              <a:xfrm>
                <a:off x="1870550" y="3046775"/>
                <a:ext cx="68850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742" extrusionOk="0">
                    <a:moveTo>
                      <a:pt x="2527" y="0"/>
                    </a:moveTo>
                    <a:cubicBezTo>
                      <a:pt x="2601" y="685"/>
                      <a:pt x="2680" y="1297"/>
                      <a:pt x="2527" y="1988"/>
                    </a:cubicBezTo>
                    <a:cubicBezTo>
                      <a:pt x="2448" y="2600"/>
                      <a:pt x="2142" y="3212"/>
                      <a:pt x="1683" y="3671"/>
                    </a:cubicBezTo>
                    <a:cubicBezTo>
                      <a:pt x="1466" y="3888"/>
                      <a:pt x="1176" y="4111"/>
                      <a:pt x="947" y="4328"/>
                    </a:cubicBezTo>
                    <a:lnTo>
                      <a:pt x="947" y="4328"/>
                    </a:lnTo>
                    <a:cubicBezTo>
                      <a:pt x="1216" y="4161"/>
                      <a:pt x="1466" y="3961"/>
                      <a:pt x="1683" y="3744"/>
                    </a:cubicBezTo>
                    <a:cubicBezTo>
                      <a:pt x="2142" y="3212"/>
                      <a:pt x="2448" y="2600"/>
                      <a:pt x="2601" y="1988"/>
                    </a:cubicBezTo>
                    <a:cubicBezTo>
                      <a:pt x="2754" y="1297"/>
                      <a:pt x="2680" y="685"/>
                      <a:pt x="2527" y="0"/>
                    </a:cubicBezTo>
                    <a:close/>
                    <a:moveTo>
                      <a:pt x="947" y="4328"/>
                    </a:moveTo>
                    <a:cubicBezTo>
                      <a:pt x="900" y="4357"/>
                      <a:pt x="853" y="4386"/>
                      <a:pt x="805" y="4413"/>
                    </a:cubicBezTo>
                    <a:lnTo>
                      <a:pt x="805" y="4413"/>
                    </a:lnTo>
                    <a:cubicBezTo>
                      <a:pt x="843" y="4394"/>
                      <a:pt x="880" y="4375"/>
                      <a:pt x="918" y="4356"/>
                    </a:cubicBezTo>
                    <a:cubicBezTo>
                      <a:pt x="928" y="4347"/>
                      <a:pt x="937" y="4338"/>
                      <a:pt x="947" y="4328"/>
                    </a:cubicBezTo>
                    <a:close/>
                    <a:moveTo>
                      <a:pt x="805" y="4413"/>
                    </a:moveTo>
                    <a:cubicBezTo>
                      <a:pt x="537" y="4546"/>
                      <a:pt x="269" y="4672"/>
                      <a:pt x="1" y="4742"/>
                    </a:cubicBezTo>
                    <a:cubicBezTo>
                      <a:pt x="273" y="4673"/>
                      <a:pt x="546" y="4559"/>
                      <a:pt x="805" y="4413"/>
                    </a:cubicBezTo>
                    <a:close/>
                  </a:path>
                </a:pathLst>
              </a:custGeom>
              <a:solidFill>
                <a:srgbClr val="4627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1157;p49">
                <a:extLst>
                  <a:ext uri="{FF2B5EF4-FFF2-40B4-BE49-F238E27FC236}">
                    <a16:creationId xmlns:a16="http://schemas.microsoft.com/office/drawing/2014/main" id="{09CF0824-594F-C853-5CBA-923C4A7273A0}"/>
                  </a:ext>
                </a:extLst>
              </p:cNvPr>
              <p:cNvSpPr/>
              <p:nvPr/>
            </p:nvSpPr>
            <p:spPr>
              <a:xfrm>
                <a:off x="1734875" y="4023675"/>
                <a:ext cx="74525" cy="114725"/>
              </a:xfrm>
              <a:custGeom>
                <a:avLst/>
                <a:gdLst/>
                <a:ahLst/>
                <a:cxnLst/>
                <a:rect l="l" t="t" r="r" b="b"/>
                <a:pathLst>
                  <a:path w="2981" h="4589" extrusionOk="0">
                    <a:moveTo>
                      <a:pt x="2980" y="0"/>
                    </a:moveTo>
                    <a:cubicBezTo>
                      <a:pt x="2448" y="765"/>
                      <a:pt x="1989" y="1530"/>
                      <a:pt x="1451" y="2295"/>
                    </a:cubicBezTo>
                    <a:cubicBezTo>
                      <a:pt x="992" y="3059"/>
                      <a:pt x="460" y="3824"/>
                      <a:pt x="1" y="4589"/>
                    </a:cubicBezTo>
                    <a:cubicBezTo>
                      <a:pt x="533" y="3824"/>
                      <a:pt x="992" y="3059"/>
                      <a:pt x="1530" y="2374"/>
                    </a:cubicBezTo>
                    <a:cubicBezTo>
                      <a:pt x="1989" y="1530"/>
                      <a:pt x="2448" y="845"/>
                      <a:pt x="2980" y="0"/>
                    </a:cubicBezTo>
                    <a:close/>
                  </a:path>
                </a:pathLst>
              </a:custGeom>
              <a:solidFill>
                <a:srgbClr val="462754"/>
              </a:solidFill>
              <a:ln w="9525" cap="flat" cmpd="sng">
                <a:solidFill>
                  <a:srgbClr val="07376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158;p49">
              <a:extLst>
                <a:ext uri="{FF2B5EF4-FFF2-40B4-BE49-F238E27FC236}">
                  <a16:creationId xmlns:a16="http://schemas.microsoft.com/office/drawing/2014/main" id="{406460F8-B8D9-C1F6-D37F-C59AB1DF78D4}"/>
                </a:ext>
              </a:extLst>
            </p:cNvPr>
            <p:cNvGrpSpPr/>
            <p:nvPr/>
          </p:nvGrpSpPr>
          <p:grpSpPr>
            <a:xfrm>
              <a:off x="1948550" y="1630488"/>
              <a:ext cx="535300" cy="194950"/>
              <a:chOff x="5054325" y="1441125"/>
              <a:chExt cx="535300" cy="194950"/>
            </a:xfrm>
          </p:grpSpPr>
          <p:sp>
            <p:nvSpPr>
              <p:cNvPr id="11" name="Google Shape;1159;p49">
                <a:extLst>
                  <a:ext uri="{FF2B5EF4-FFF2-40B4-BE49-F238E27FC236}">
                    <a16:creationId xmlns:a16="http://schemas.microsoft.com/office/drawing/2014/main" id="{F9E09DAD-EA08-9645-9105-BD791460E5AE}"/>
                  </a:ext>
                </a:extLst>
              </p:cNvPr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160;p49">
                <a:extLst>
                  <a:ext uri="{FF2B5EF4-FFF2-40B4-BE49-F238E27FC236}">
                    <a16:creationId xmlns:a16="http://schemas.microsoft.com/office/drawing/2014/main" id="{C474D1B9-FB55-B393-564A-1266F3A5B8F0}"/>
                  </a:ext>
                </a:extLst>
              </p:cNvPr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1161;p49">
              <a:extLst>
                <a:ext uri="{FF2B5EF4-FFF2-40B4-BE49-F238E27FC236}">
                  <a16:creationId xmlns:a16="http://schemas.microsoft.com/office/drawing/2014/main" id="{3E8EF8C9-3366-6DFE-1074-76E67595B295}"/>
                </a:ext>
              </a:extLst>
            </p:cNvPr>
            <p:cNvGrpSpPr/>
            <p:nvPr/>
          </p:nvGrpSpPr>
          <p:grpSpPr>
            <a:xfrm>
              <a:off x="1227588" y="1716213"/>
              <a:ext cx="535300" cy="194950"/>
              <a:chOff x="5054325" y="1441125"/>
              <a:chExt cx="535300" cy="194950"/>
            </a:xfrm>
          </p:grpSpPr>
          <p:sp>
            <p:nvSpPr>
              <p:cNvPr id="9" name="Google Shape;1162;p49">
                <a:extLst>
                  <a:ext uri="{FF2B5EF4-FFF2-40B4-BE49-F238E27FC236}">
                    <a16:creationId xmlns:a16="http://schemas.microsoft.com/office/drawing/2014/main" id="{1526F758-BA7C-F450-C5F5-AD4E179E19AC}"/>
                  </a:ext>
                </a:extLst>
              </p:cNvPr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163;p49">
                <a:extLst>
                  <a:ext uri="{FF2B5EF4-FFF2-40B4-BE49-F238E27FC236}">
                    <a16:creationId xmlns:a16="http://schemas.microsoft.com/office/drawing/2014/main" id="{87469542-2AB0-35ED-488F-7BCBBDB1A372}"/>
                  </a:ext>
                </a:extLst>
              </p:cNvPr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2" name="Google Shape;475;p36">
            <a:extLst>
              <a:ext uri="{FF2B5EF4-FFF2-40B4-BE49-F238E27FC236}">
                <a16:creationId xmlns:a16="http://schemas.microsoft.com/office/drawing/2014/main" id="{6910B65B-D755-61D0-17CE-8BF6338915A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39709" y="3195342"/>
            <a:ext cx="4584953" cy="5011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/>
              <a:t>Georgi Dimitrov, Adriano Izzi, Lorenzo </a:t>
            </a:r>
            <a:r>
              <a:rPr lang="it-IT" sz="1400" dirty="0" err="1"/>
              <a:t>Frangella</a:t>
            </a:r>
            <a:endParaRPr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37"/>
          <p:cNvGrpSpPr/>
          <p:nvPr/>
        </p:nvGrpSpPr>
        <p:grpSpPr>
          <a:xfrm>
            <a:off x="8050502" y="619712"/>
            <a:ext cx="535300" cy="194950"/>
            <a:chOff x="5054325" y="1441125"/>
            <a:chExt cx="535300" cy="194950"/>
          </a:xfrm>
        </p:grpSpPr>
        <p:sp>
          <p:nvSpPr>
            <p:cNvPr id="514" name="Google Shape;514;p37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7" name="Google Shape;517;p37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Algorithm - Networking protocoL</a:t>
            </a:r>
            <a:endParaRPr sz="4000" dirty="0"/>
          </a:p>
        </p:txBody>
      </p:sp>
      <p:grpSp>
        <p:nvGrpSpPr>
          <p:cNvPr id="528" name="Google Shape;528;p37"/>
          <p:cNvGrpSpPr/>
          <p:nvPr/>
        </p:nvGrpSpPr>
        <p:grpSpPr>
          <a:xfrm>
            <a:off x="418150" y="261530"/>
            <a:ext cx="535300" cy="194950"/>
            <a:chOff x="5054325" y="1441125"/>
            <a:chExt cx="535300" cy="194950"/>
          </a:xfrm>
        </p:grpSpPr>
        <p:sp>
          <p:nvSpPr>
            <p:cNvPr id="529" name="Google Shape;529;p37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58" name="Input penna 557">
                <a:extLst>
                  <a:ext uri="{FF2B5EF4-FFF2-40B4-BE49-F238E27FC236}">
                    <a16:creationId xmlns:a16="http://schemas.microsoft.com/office/drawing/2014/main" id="{08FE49BD-26F2-1931-7F7C-6AF643DDED19}"/>
                  </a:ext>
                </a:extLst>
              </p14:cNvPr>
              <p14:cNvContentPartPr/>
              <p14:nvPr/>
            </p14:nvContentPartPr>
            <p14:xfrm>
              <a:off x="2340144" y="-496800"/>
              <a:ext cx="360" cy="360"/>
            </p14:xfrm>
          </p:contentPart>
        </mc:Choice>
        <mc:Fallback xmlns="">
          <p:pic>
            <p:nvPicPr>
              <p:cNvPr id="558" name="Input penna 557">
                <a:extLst>
                  <a:ext uri="{FF2B5EF4-FFF2-40B4-BE49-F238E27FC236}">
                    <a16:creationId xmlns:a16="http://schemas.microsoft.com/office/drawing/2014/main" id="{08FE49BD-26F2-1931-7F7C-6AF643DDED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1144" y="-5058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59" name="Input penna 558">
                <a:extLst>
                  <a:ext uri="{FF2B5EF4-FFF2-40B4-BE49-F238E27FC236}">
                    <a16:creationId xmlns:a16="http://schemas.microsoft.com/office/drawing/2014/main" id="{E7AE8617-95AE-DFA3-262C-FE04B2C4CA90}"/>
                  </a:ext>
                </a:extLst>
              </p14:cNvPr>
              <p14:cNvContentPartPr/>
              <p14:nvPr/>
            </p14:nvContentPartPr>
            <p14:xfrm>
              <a:off x="3289104" y="456480"/>
              <a:ext cx="360" cy="360"/>
            </p14:xfrm>
          </p:contentPart>
        </mc:Choice>
        <mc:Fallback xmlns="">
          <p:pic>
            <p:nvPicPr>
              <p:cNvPr id="559" name="Input penna 558">
                <a:extLst>
                  <a:ext uri="{FF2B5EF4-FFF2-40B4-BE49-F238E27FC236}">
                    <a16:creationId xmlns:a16="http://schemas.microsoft.com/office/drawing/2014/main" id="{E7AE8617-95AE-DFA3-262C-FE04B2C4CA9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73624" y="441000"/>
                <a:ext cx="30960" cy="30960"/>
              </a:xfrm>
              <a:prstGeom prst="rect">
                <a:avLst/>
              </a:prstGeom>
            </p:spPr>
          </p:pic>
        </mc:Fallback>
      </mc:AlternateContent>
      <p:sp>
        <p:nvSpPr>
          <p:cNvPr id="592" name="Google Shape;431;p35">
            <a:extLst>
              <a:ext uri="{FF2B5EF4-FFF2-40B4-BE49-F238E27FC236}">
                <a16:creationId xmlns:a16="http://schemas.microsoft.com/office/drawing/2014/main" id="{19815F1A-472F-3D11-A10F-1EB7C7B85A22}"/>
              </a:ext>
            </a:extLst>
          </p:cNvPr>
          <p:cNvSpPr txBox="1">
            <a:spLocks/>
          </p:cNvSpPr>
          <p:nvPr/>
        </p:nvSpPr>
        <p:spPr>
          <a:xfrm>
            <a:off x="409036" y="950000"/>
            <a:ext cx="8324380" cy="554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During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Response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round,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starting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from the gateway, the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nodes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quickly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receive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and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send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messages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to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synchronyze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RTC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D2FF6F4-C1BD-9D24-092D-474AE8F1CD5F}"/>
              </a:ext>
            </a:extLst>
          </p:cNvPr>
          <p:cNvSpPr/>
          <p:nvPr/>
        </p:nvSpPr>
        <p:spPr>
          <a:xfrm>
            <a:off x="987124" y="1690007"/>
            <a:ext cx="7169752" cy="342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8961831-17B9-E957-CE4A-F24256CEC1F2}"/>
              </a:ext>
            </a:extLst>
          </p:cNvPr>
          <p:cNvSpPr/>
          <p:nvPr/>
        </p:nvSpPr>
        <p:spPr>
          <a:xfrm>
            <a:off x="987124" y="2400300"/>
            <a:ext cx="7169752" cy="342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60B46C9-5CCF-5CA3-0359-ADA387A21649}"/>
              </a:ext>
            </a:extLst>
          </p:cNvPr>
          <p:cNvSpPr/>
          <p:nvPr/>
        </p:nvSpPr>
        <p:spPr>
          <a:xfrm>
            <a:off x="987124" y="3110593"/>
            <a:ext cx="7169752" cy="342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FE98A39-44F0-5F37-3362-6AF5123AD672}"/>
              </a:ext>
            </a:extLst>
          </p:cNvPr>
          <p:cNvSpPr/>
          <p:nvPr/>
        </p:nvSpPr>
        <p:spPr>
          <a:xfrm>
            <a:off x="987124" y="3820886"/>
            <a:ext cx="7169752" cy="342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Google Shape;431;p35">
            <a:extLst>
              <a:ext uri="{FF2B5EF4-FFF2-40B4-BE49-F238E27FC236}">
                <a16:creationId xmlns:a16="http://schemas.microsoft.com/office/drawing/2014/main" id="{14B6E054-DA14-74A0-74AB-DE86987610B3}"/>
              </a:ext>
            </a:extLst>
          </p:cNvPr>
          <p:cNvSpPr txBox="1">
            <a:spLocks/>
          </p:cNvSpPr>
          <p:nvPr/>
        </p:nvSpPr>
        <p:spPr>
          <a:xfrm>
            <a:off x="288407" y="1584446"/>
            <a:ext cx="794785" cy="554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LV 0</a:t>
            </a:r>
          </a:p>
        </p:txBody>
      </p:sp>
      <p:sp>
        <p:nvSpPr>
          <p:cNvPr id="14" name="Google Shape;431;p35">
            <a:extLst>
              <a:ext uri="{FF2B5EF4-FFF2-40B4-BE49-F238E27FC236}">
                <a16:creationId xmlns:a16="http://schemas.microsoft.com/office/drawing/2014/main" id="{791DABC4-3011-FBB6-C8D5-094522D6B13A}"/>
              </a:ext>
            </a:extLst>
          </p:cNvPr>
          <p:cNvSpPr txBox="1">
            <a:spLocks/>
          </p:cNvSpPr>
          <p:nvPr/>
        </p:nvSpPr>
        <p:spPr>
          <a:xfrm>
            <a:off x="262112" y="2294739"/>
            <a:ext cx="794785" cy="554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LV 1</a:t>
            </a:r>
          </a:p>
        </p:txBody>
      </p:sp>
      <p:sp>
        <p:nvSpPr>
          <p:cNvPr id="15" name="Google Shape;431;p35">
            <a:extLst>
              <a:ext uri="{FF2B5EF4-FFF2-40B4-BE49-F238E27FC236}">
                <a16:creationId xmlns:a16="http://schemas.microsoft.com/office/drawing/2014/main" id="{59255D75-C8EA-9EF1-3117-E6BE468660B0}"/>
              </a:ext>
            </a:extLst>
          </p:cNvPr>
          <p:cNvSpPr txBox="1">
            <a:spLocks/>
          </p:cNvSpPr>
          <p:nvPr/>
        </p:nvSpPr>
        <p:spPr>
          <a:xfrm>
            <a:off x="269357" y="3004247"/>
            <a:ext cx="794785" cy="554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LV 2</a:t>
            </a:r>
          </a:p>
        </p:txBody>
      </p:sp>
      <p:sp>
        <p:nvSpPr>
          <p:cNvPr id="16" name="Google Shape;431;p35">
            <a:extLst>
              <a:ext uri="{FF2B5EF4-FFF2-40B4-BE49-F238E27FC236}">
                <a16:creationId xmlns:a16="http://schemas.microsoft.com/office/drawing/2014/main" id="{D0F0D793-5B79-93AB-3D70-517205B5D444}"/>
              </a:ext>
            </a:extLst>
          </p:cNvPr>
          <p:cNvSpPr txBox="1">
            <a:spLocks/>
          </p:cNvSpPr>
          <p:nvPr/>
        </p:nvSpPr>
        <p:spPr>
          <a:xfrm>
            <a:off x="261405" y="3732228"/>
            <a:ext cx="794785" cy="554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LV 3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F9BEDA4F-5049-1E14-8E81-2F88D3F7EE4E}"/>
              </a:ext>
            </a:extLst>
          </p:cNvPr>
          <p:cNvSpPr/>
          <p:nvPr/>
        </p:nvSpPr>
        <p:spPr>
          <a:xfrm>
            <a:off x="6274646" y="1567543"/>
            <a:ext cx="81643" cy="2718707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Google Shape;431;p35">
            <a:extLst>
              <a:ext uri="{FF2B5EF4-FFF2-40B4-BE49-F238E27FC236}">
                <a16:creationId xmlns:a16="http://schemas.microsoft.com/office/drawing/2014/main" id="{1450E852-2603-73C9-0DCA-457AE0E33FED}"/>
              </a:ext>
            </a:extLst>
          </p:cNvPr>
          <p:cNvSpPr txBox="1">
            <a:spLocks/>
          </p:cNvSpPr>
          <p:nvPr/>
        </p:nvSpPr>
        <p:spPr>
          <a:xfrm>
            <a:off x="5456296" y="1697852"/>
            <a:ext cx="888298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b="1" dirty="0">
                <a:solidFill>
                  <a:srgbClr val="002060"/>
                </a:solidFill>
                <a:latin typeface="Montserrat" pitchFamily="2" charset="77"/>
              </a:rPr>
              <a:t>SYNC</a:t>
            </a:r>
            <a:endParaRPr lang="it-IT" b="1" dirty="0">
              <a:solidFill>
                <a:srgbClr val="002060"/>
              </a:solidFill>
              <a:latin typeface="Montserrat" pitchFamily="2" charset="77"/>
            </a:endParaRPr>
          </a:p>
        </p:txBody>
      </p:sp>
      <p:sp>
        <p:nvSpPr>
          <p:cNvPr id="30" name="Google Shape;431;p35">
            <a:extLst>
              <a:ext uri="{FF2B5EF4-FFF2-40B4-BE49-F238E27FC236}">
                <a16:creationId xmlns:a16="http://schemas.microsoft.com/office/drawing/2014/main" id="{40BEA4C6-917B-B9CA-1793-0F52006B145F}"/>
              </a:ext>
            </a:extLst>
          </p:cNvPr>
          <p:cNvSpPr txBox="1">
            <a:spLocks/>
          </p:cNvSpPr>
          <p:nvPr/>
        </p:nvSpPr>
        <p:spPr>
          <a:xfrm>
            <a:off x="5470060" y="2411463"/>
            <a:ext cx="888298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b="1" dirty="0">
                <a:solidFill>
                  <a:srgbClr val="002060"/>
                </a:solidFill>
                <a:latin typeface="Montserrat" pitchFamily="2" charset="77"/>
              </a:rPr>
              <a:t>SYNC</a:t>
            </a:r>
            <a:endParaRPr lang="it-IT" b="1" dirty="0">
              <a:solidFill>
                <a:srgbClr val="002060"/>
              </a:solidFill>
              <a:latin typeface="Montserrat" pitchFamily="2" charset="77"/>
            </a:endParaRPr>
          </a:p>
        </p:txBody>
      </p:sp>
      <p:sp>
        <p:nvSpPr>
          <p:cNvPr id="31" name="Google Shape;431;p35">
            <a:extLst>
              <a:ext uri="{FF2B5EF4-FFF2-40B4-BE49-F238E27FC236}">
                <a16:creationId xmlns:a16="http://schemas.microsoft.com/office/drawing/2014/main" id="{73E9D664-3C9B-CD86-FB08-8597A71DF98D}"/>
              </a:ext>
            </a:extLst>
          </p:cNvPr>
          <p:cNvSpPr txBox="1">
            <a:spLocks/>
          </p:cNvSpPr>
          <p:nvPr/>
        </p:nvSpPr>
        <p:spPr>
          <a:xfrm>
            <a:off x="5455754" y="3119647"/>
            <a:ext cx="888298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b="1" dirty="0">
                <a:solidFill>
                  <a:srgbClr val="002060"/>
                </a:solidFill>
                <a:latin typeface="Montserrat" pitchFamily="2" charset="77"/>
              </a:rPr>
              <a:t>SYNC</a:t>
            </a:r>
            <a:endParaRPr lang="it-IT" b="1" dirty="0">
              <a:solidFill>
                <a:srgbClr val="002060"/>
              </a:solidFill>
              <a:latin typeface="Montserrat" pitchFamily="2" charset="77"/>
            </a:endParaRPr>
          </a:p>
        </p:txBody>
      </p:sp>
      <p:sp>
        <p:nvSpPr>
          <p:cNvPr id="32" name="Google Shape;431;p35">
            <a:extLst>
              <a:ext uri="{FF2B5EF4-FFF2-40B4-BE49-F238E27FC236}">
                <a16:creationId xmlns:a16="http://schemas.microsoft.com/office/drawing/2014/main" id="{B7F7E289-4E64-B6FA-E6B0-BB6D09EA6EFD}"/>
              </a:ext>
            </a:extLst>
          </p:cNvPr>
          <p:cNvSpPr txBox="1">
            <a:spLocks/>
          </p:cNvSpPr>
          <p:nvPr/>
        </p:nvSpPr>
        <p:spPr>
          <a:xfrm>
            <a:off x="5477971" y="3815406"/>
            <a:ext cx="888298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b="1" dirty="0">
                <a:solidFill>
                  <a:srgbClr val="002060"/>
                </a:solidFill>
                <a:latin typeface="Montserrat" pitchFamily="2" charset="77"/>
              </a:rPr>
              <a:t>SYNC</a:t>
            </a:r>
            <a:endParaRPr lang="it-IT" b="1" dirty="0">
              <a:solidFill>
                <a:srgbClr val="002060"/>
              </a:solidFill>
              <a:latin typeface="Montserrat" pitchFamily="2" charset="77"/>
            </a:endParaRP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0C4030B0-90C6-3E88-4CB3-314A79FA1659}"/>
              </a:ext>
            </a:extLst>
          </p:cNvPr>
          <p:cNvSpPr/>
          <p:nvPr/>
        </p:nvSpPr>
        <p:spPr>
          <a:xfrm>
            <a:off x="5436819" y="1567543"/>
            <a:ext cx="81643" cy="2718707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Google Shape;431;p35">
            <a:extLst>
              <a:ext uri="{FF2B5EF4-FFF2-40B4-BE49-F238E27FC236}">
                <a16:creationId xmlns:a16="http://schemas.microsoft.com/office/drawing/2014/main" id="{FF2BB281-B653-345C-7414-3D5EF0075DB8}"/>
              </a:ext>
            </a:extLst>
          </p:cNvPr>
          <p:cNvSpPr txBox="1">
            <a:spLocks/>
          </p:cNvSpPr>
          <p:nvPr/>
        </p:nvSpPr>
        <p:spPr>
          <a:xfrm>
            <a:off x="4630164" y="1715707"/>
            <a:ext cx="888298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000" b="1" dirty="0">
                <a:solidFill>
                  <a:srgbClr val="7030A0"/>
                </a:solidFill>
                <a:latin typeface="Montserrat" pitchFamily="2" charset="77"/>
              </a:rPr>
              <a:t>TRANSMIT</a:t>
            </a:r>
            <a:endParaRPr lang="it-IT" sz="800" b="1" dirty="0">
              <a:solidFill>
                <a:srgbClr val="7030A0"/>
              </a:solidFill>
              <a:latin typeface="Montserrat" pitchFamily="2" charset="77"/>
            </a:endParaRP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7ED0954C-FCFC-6D9D-063D-568F0D6E614A}"/>
              </a:ext>
            </a:extLst>
          </p:cNvPr>
          <p:cNvSpPr/>
          <p:nvPr/>
        </p:nvSpPr>
        <p:spPr>
          <a:xfrm>
            <a:off x="2805319" y="1584446"/>
            <a:ext cx="81643" cy="2718707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Google Shape;431;p35">
            <a:extLst>
              <a:ext uri="{FF2B5EF4-FFF2-40B4-BE49-F238E27FC236}">
                <a16:creationId xmlns:a16="http://schemas.microsoft.com/office/drawing/2014/main" id="{8BE8E909-6243-F47C-561F-ADB671F7F21C}"/>
              </a:ext>
            </a:extLst>
          </p:cNvPr>
          <p:cNvSpPr txBox="1">
            <a:spLocks/>
          </p:cNvSpPr>
          <p:nvPr/>
        </p:nvSpPr>
        <p:spPr>
          <a:xfrm>
            <a:off x="2037164" y="3838709"/>
            <a:ext cx="794785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600" b="1" dirty="0">
                <a:solidFill>
                  <a:srgbClr val="FF0000"/>
                </a:solidFill>
                <a:latin typeface="Montserrat" pitchFamily="2" charset="77"/>
              </a:rPr>
              <a:t>SEND</a:t>
            </a:r>
            <a:endParaRPr lang="it-IT" sz="1200" b="1" dirty="0">
              <a:solidFill>
                <a:srgbClr val="FF0000"/>
              </a:solidFill>
              <a:latin typeface="Montserrat" pitchFamily="2" charset="77"/>
            </a:endParaRPr>
          </a:p>
        </p:txBody>
      </p:sp>
      <p:sp>
        <p:nvSpPr>
          <p:cNvPr id="37" name="Google Shape;431;p35">
            <a:extLst>
              <a:ext uri="{FF2B5EF4-FFF2-40B4-BE49-F238E27FC236}">
                <a16:creationId xmlns:a16="http://schemas.microsoft.com/office/drawing/2014/main" id="{E0BCBCAC-065D-A967-9BF0-1434CAA9954D}"/>
              </a:ext>
            </a:extLst>
          </p:cNvPr>
          <p:cNvSpPr txBox="1">
            <a:spLocks/>
          </p:cNvSpPr>
          <p:nvPr/>
        </p:nvSpPr>
        <p:spPr>
          <a:xfrm>
            <a:off x="1959003" y="3123542"/>
            <a:ext cx="951109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200" b="1" dirty="0">
                <a:solidFill>
                  <a:srgbClr val="FF0000"/>
                </a:solidFill>
                <a:latin typeface="Montserrat" pitchFamily="2" charset="77"/>
              </a:rPr>
              <a:t>RECEIVE</a:t>
            </a:r>
            <a:endParaRPr lang="it-IT" sz="1050" b="1" dirty="0">
              <a:solidFill>
                <a:srgbClr val="FF0000"/>
              </a:solidFill>
              <a:latin typeface="Montserrat" pitchFamily="2" charset="77"/>
            </a:endParaRP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BFA99D97-7E93-CCBF-151E-975D39D070DC}"/>
              </a:ext>
            </a:extLst>
          </p:cNvPr>
          <p:cNvSpPr/>
          <p:nvPr/>
        </p:nvSpPr>
        <p:spPr>
          <a:xfrm>
            <a:off x="1126671" y="1567543"/>
            <a:ext cx="81643" cy="2718707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3F79029E-AA9C-570A-39FE-30D70669DCC6}"/>
              </a:ext>
            </a:extLst>
          </p:cNvPr>
          <p:cNvSpPr/>
          <p:nvPr/>
        </p:nvSpPr>
        <p:spPr>
          <a:xfrm>
            <a:off x="1956233" y="1581315"/>
            <a:ext cx="81643" cy="2718707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Google Shape;431;p35">
            <a:extLst>
              <a:ext uri="{FF2B5EF4-FFF2-40B4-BE49-F238E27FC236}">
                <a16:creationId xmlns:a16="http://schemas.microsoft.com/office/drawing/2014/main" id="{E8C2927F-2386-A26F-910B-4945B442D977}"/>
              </a:ext>
            </a:extLst>
          </p:cNvPr>
          <p:cNvSpPr txBox="1">
            <a:spLocks/>
          </p:cNvSpPr>
          <p:nvPr/>
        </p:nvSpPr>
        <p:spPr>
          <a:xfrm>
            <a:off x="1109917" y="3120411"/>
            <a:ext cx="951109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b="1" dirty="0">
                <a:solidFill>
                  <a:srgbClr val="00B050"/>
                </a:solidFill>
                <a:latin typeface="Montserrat" pitchFamily="2" charset="77"/>
              </a:rPr>
              <a:t>MEASURE</a:t>
            </a:r>
            <a:endParaRPr lang="it-IT" sz="1000" b="1" dirty="0">
              <a:solidFill>
                <a:srgbClr val="00B050"/>
              </a:solidFill>
              <a:latin typeface="Montserrat" pitchFamily="2" charset="77"/>
            </a:endParaRPr>
          </a:p>
        </p:txBody>
      </p:sp>
      <p:sp>
        <p:nvSpPr>
          <p:cNvPr id="41" name="Google Shape;431;p35">
            <a:extLst>
              <a:ext uri="{FF2B5EF4-FFF2-40B4-BE49-F238E27FC236}">
                <a16:creationId xmlns:a16="http://schemas.microsoft.com/office/drawing/2014/main" id="{AF5ED685-AA8B-EF8E-0618-C8D605014081}"/>
              </a:ext>
            </a:extLst>
          </p:cNvPr>
          <p:cNvSpPr txBox="1">
            <a:spLocks/>
          </p:cNvSpPr>
          <p:nvPr/>
        </p:nvSpPr>
        <p:spPr>
          <a:xfrm>
            <a:off x="1106722" y="3841425"/>
            <a:ext cx="951109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b="1" dirty="0">
                <a:solidFill>
                  <a:srgbClr val="00B050"/>
                </a:solidFill>
                <a:latin typeface="Montserrat" pitchFamily="2" charset="77"/>
              </a:rPr>
              <a:t>MEASURE</a:t>
            </a:r>
            <a:endParaRPr lang="it-IT" sz="1000" b="1" dirty="0">
              <a:solidFill>
                <a:srgbClr val="00B050"/>
              </a:solidFill>
              <a:latin typeface="Montserrat" pitchFamily="2" charset="77"/>
            </a:endParaRPr>
          </a:p>
        </p:txBody>
      </p:sp>
      <p:sp>
        <p:nvSpPr>
          <p:cNvPr id="42" name="Google Shape;431;p35">
            <a:extLst>
              <a:ext uri="{FF2B5EF4-FFF2-40B4-BE49-F238E27FC236}">
                <a16:creationId xmlns:a16="http://schemas.microsoft.com/office/drawing/2014/main" id="{3B4C5CB2-FEF2-0415-E8A9-AAEEAA69ECCD}"/>
              </a:ext>
            </a:extLst>
          </p:cNvPr>
          <p:cNvSpPr txBox="1">
            <a:spLocks/>
          </p:cNvSpPr>
          <p:nvPr/>
        </p:nvSpPr>
        <p:spPr>
          <a:xfrm>
            <a:off x="1118938" y="2416553"/>
            <a:ext cx="951109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b="1" dirty="0">
                <a:solidFill>
                  <a:srgbClr val="00B050"/>
                </a:solidFill>
                <a:latin typeface="Montserrat" pitchFamily="2" charset="77"/>
              </a:rPr>
              <a:t>MEASURE</a:t>
            </a:r>
            <a:endParaRPr lang="it-IT" sz="1000" b="1" dirty="0">
              <a:solidFill>
                <a:srgbClr val="00B050"/>
              </a:solidFill>
              <a:latin typeface="Montserrat" pitchFamily="2" charset="77"/>
            </a:endParaRPr>
          </a:p>
        </p:txBody>
      </p:sp>
      <p:sp>
        <p:nvSpPr>
          <p:cNvPr id="43" name="Google Shape;431;p35">
            <a:extLst>
              <a:ext uri="{FF2B5EF4-FFF2-40B4-BE49-F238E27FC236}">
                <a16:creationId xmlns:a16="http://schemas.microsoft.com/office/drawing/2014/main" id="{72BA1352-C20E-253C-686C-01B4D38ECD20}"/>
              </a:ext>
            </a:extLst>
          </p:cNvPr>
          <p:cNvSpPr txBox="1">
            <a:spLocks/>
          </p:cNvSpPr>
          <p:nvPr/>
        </p:nvSpPr>
        <p:spPr>
          <a:xfrm>
            <a:off x="1107578" y="1694830"/>
            <a:ext cx="951109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b="1" dirty="0">
                <a:solidFill>
                  <a:srgbClr val="00B050"/>
                </a:solidFill>
                <a:latin typeface="Montserrat" pitchFamily="2" charset="77"/>
              </a:rPr>
              <a:t>MEASURE</a:t>
            </a:r>
            <a:endParaRPr lang="it-IT" sz="1000" b="1" dirty="0">
              <a:solidFill>
                <a:srgbClr val="00B050"/>
              </a:solidFill>
              <a:latin typeface="Montserrat" pitchFamily="2" charset="77"/>
            </a:endParaRPr>
          </a:p>
        </p:txBody>
      </p:sp>
      <p:sp>
        <p:nvSpPr>
          <p:cNvPr id="44" name="Google Shape;431;p35">
            <a:extLst>
              <a:ext uri="{FF2B5EF4-FFF2-40B4-BE49-F238E27FC236}">
                <a16:creationId xmlns:a16="http://schemas.microsoft.com/office/drawing/2014/main" id="{6FE24CCC-718F-2AA1-5452-0BA9DEC0D770}"/>
              </a:ext>
            </a:extLst>
          </p:cNvPr>
          <p:cNvSpPr txBox="1">
            <a:spLocks/>
          </p:cNvSpPr>
          <p:nvPr/>
        </p:nvSpPr>
        <p:spPr>
          <a:xfrm>
            <a:off x="2891710" y="3125939"/>
            <a:ext cx="794785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600" b="1" dirty="0">
                <a:solidFill>
                  <a:srgbClr val="FF0000"/>
                </a:solidFill>
                <a:latin typeface="Montserrat" pitchFamily="2" charset="77"/>
              </a:rPr>
              <a:t>SEND</a:t>
            </a:r>
            <a:endParaRPr lang="it-IT" sz="1200" b="1" dirty="0">
              <a:solidFill>
                <a:srgbClr val="FF0000"/>
              </a:solidFill>
              <a:latin typeface="Montserrat" pitchFamily="2" charset="77"/>
            </a:endParaRPr>
          </a:p>
        </p:txBody>
      </p:sp>
      <p:sp>
        <p:nvSpPr>
          <p:cNvPr id="45" name="Google Shape;431;p35">
            <a:extLst>
              <a:ext uri="{FF2B5EF4-FFF2-40B4-BE49-F238E27FC236}">
                <a16:creationId xmlns:a16="http://schemas.microsoft.com/office/drawing/2014/main" id="{BD955A70-32A9-CC97-6B00-EB559C38534A}"/>
              </a:ext>
            </a:extLst>
          </p:cNvPr>
          <p:cNvSpPr txBox="1">
            <a:spLocks/>
          </p:cNvSpPr>
          <p:nvPr/>
        </p:nvSpPr>
        <p:spPr>
          <a:xfrm>
            <a:off x="2813549" y="2410772"/>
            <a:ext cx="951109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200" b="1" dirty="0">
                <a:solidFill>
                  <a:srgbClr val="FF0000"/>
                </a:solidFill>
                <a:latin typeface="Montserrat" pitchFamily="2" charset="77"/>
              </a:rPr>
              <a:t>RECEIVE</a:t>
            </a:r>
            <a:endParaRPr lang="it-IT" sz="1050" b="1" dirty="0">
              <a:solidFill>
                <a:srgbClr val="FF0000"/>
              </a:solidFill>
              <a:latin typeface="Montserrat" pitchFamily="2" charset="77"/>
            </a:endParaRP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C75A3CEC-1ED7-39EE-2C4C-D56DBFC44177}"/>
              </a:ext>
            </a:extLst>
          </p:cNvPr>
          <p:cNvSpPr/>
          <p:nvPr/>
        </p:nvSpPr>
        <p:spPr>
          <a:xfrm>
            <a:off x="3668666" y="1581315"/>
            <a:ext cx="81643" cy="2718707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Google Shape;431;p35">
            <a:extLst>
              <a:ext uri="{FF2B5EF4-FFF2-40B4-BE49-F238E27FC236}">
                <a16:creationId xmlns:a16="http://schemas.microsoft.com/office/drawing/2014/main" id="{0CF797DC-C092-C69F-1F83-57C119AC4ED7}"/>
              </a:ext>
            </a:extLst>
          </p:cNvPr>
          <p:cNvSpPr txBox="1">
            <a:spLocks/>
          </p:cNvSpPr>
          <p:nvPr/>
        </p:nvSpPr>
        <p:spPr>
          <a:xfrm>
            <a:off x="3778998" y="2418936"/>
            <a:ext cx="794785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600" b="1" dirty="0">
                <a:solidFill>
                  <a:srgbClr val="FF0000"/>
                </a:solidFill>
                <a:latin typeface="Montserrat" pitchFamily="2" charset="77"/>
              </a:rPr>
              <a:t>SEND</a:t>
            </a:r>
            <a:endParaRPr lang="it-IT" sz="1200" b="1" dirty="0">
              <a:solidFill>
                <a:srgbClr val="FF0000"/>
              </a:solidFill>
              <a:latin typeface="Montserrat" pitchFamily="2" charset="77"/>
            </a:endParaRPr>
          </a:p>
        </p:txBody>
      </p:sp>
      <p:sp>
        <p:nvSpPr>
          <p:cNvPr id="48" name="Google Shape;431;p35">
            <a:extLst>
              <a:ext uri="{FF2B5EF4-FFF2-40B4-BE49-F238E27FC236}">
                <a16:creationId xmlns:a16="http://schemas.microsoft.com/office/drawing/2014/main" id="{1FC6B2F1-27A0-2F0C-9B7D-62D2607EE2BE}"/>
              </a:ext>
            </a:extLst>
          </p:cNvPr>
          <p:cNvSpPr txBox="1">
            <a:spLocks/>
          </p:cNvSpPr>
          <p:nvPr/>
        </p:nvSpPr>
        <p:spPr>
          <a:xfrm>
            <a:off x="3700837" y="1703769"/>
            <a:ext cx="951109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200" b="1" dirty="0">
                <a:solidFill>
                  <a:srgbClr val="FF0000"/>
                </a:solidFill>
                <a:latin typeface="Montserrat" pitchFamily="2" charset="77"/>
              </a:rPr>
              <a:t>RECEIVE</a:t>
            </a:r>
            <a:endParaRPr lang="it-IT" sz="1050" b="1" dirty="0">
              <a:solidFill>
                <a:srgbClr val="FF0000"/>
              </a:solidFill>
              <a:latin typeface="Montserrat" pitchFamily="2" charset="77"/>
            </a:endParaRP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280E4A7E-0A1E-2A0B-08E0-31187888B3B4}"/>
              </a:ext>
            </a:extLst>
          </p:cNvPr>
          <p:cNvSpPr/>
          <p:nvPr/>
        </p:nvSpPr>
        <p:spPr>
          <a:xfrm>
            <a:off x="4598992" y="1581315"/>
            <a:ext cx="81643" cy="2718707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277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37"/>
          <p:cNvGrpSpPr/>
          <p:nvPr/>
        </p:nvGrpSpPr>
        <p:grpSpPr>
          <a:xfrm>
            <a:off x="8050502" y="619712"/>
            <a:ext cx="535300" cy="194950"/>
            <a:chOff x="5054325" y="1441125"/>
            <a:chExt cx="535300" cy="194950"/>
          </a:xfrm>
        </p:grpSpPr>
        <p:sp>
          <p:nvSpPr>
            <p:cNvPr id="514" name="Google Shape;514;p37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7" name="Google Shape;517;p37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Algorithm - Networking protocoL</a:t>
            </a:r>
            <a:endParaRPr sz="4000" dirty="0"/>
          </a:p>
        </p:txBody>
      </p:sp>
      <p:grpSp>
        <p:nvGrpSpPr>
          <p:cNvPr id="528" name="Google Shape;528;p37"/>
          <p:cNvGrpSpPr/>
          <p:nvPr/>
        </p:nvGrpSpPr>
        <p:grpSpPr>
          <a:xfrm>
            <a:off x="418150" y="261530"/>
            <a:ext cx="535300" cy="194950"/>
            <a:chOff x="5054325" y="1441125"/>
            <a:chExt cx="535300" cy="194950"/>
          </a:xfrm>
        </p:grpSpPr>
        <p:sp>
          <p:nvSpPr>
            <p:cNvPr id="529" name="Google Shape;529;p37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58" name="Input penna 557">
                <a:extLst>
                  <a:ext uri="{FF2B5EF4-FFF2-40B4-BE49-F238E27FC236}">
                    <a16:creationId xmlns:a16="http://schemas.microsoft.com/office/drawing/2014/main" id="{08FE49BD-26F2-1931-7F7C-6AF643DDED19}"/>
                  </a:ext>
                </a:extLst>
              </p14:cNvPr>
              <p14:cNvContentPartPr/>
              <p14:nvPr/>
            </p14:nvContentPartPr>
            <p14:xfrm>
              <a:off x="2340144" y="-496800"/>
              <a:ext cx="360" cy="360"/>
            </p14:xfrm>
          </p:contentPart>
        </mc:Choice>
        <mc:Fallback xmlns="">
          <p:pic>
            <p:nvPicPr>
              <p:cNvPr id="558" name="Input penna 557">
                <a:extLst>
                  <a:ext uri="{FF2B5EF4-FFF2-40B4-BE49-F238E27FC236}">
                    <a16:creationId xmlns:a16="http://schemas.microsoft.com/office/drawing/2014/main" id="{08FE49BD-26F2-1931-7F7C-6AF643DDED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1144" y="-5058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59" name="Input penna 558">
                <a:extLst>
                  <a:ext uri="{FF2B5EF4-FFF2-40B4-BE49-F238E27FC236}">
                    <a16:creationId xmlns:a16="http://schemas.microsoft.com/office/drawing/2014/main" id="{E7AE8617-95AE-DFA3-262C-FE04B2C4CA90}"/>
                  </a:ext>
                </a:extLst>
              </p14:cNvPr>
              <p14:cNvContentPartPr/>
              <p14:nvPr/>
            </p14:nvContentPartPr>
            <p14:xfrm>
              <a:off x="3289104" y="456480"/>
              <a:ext cx="360" cy="360"/>
            </p14:xfrm>
          </p:contentPart>
        </mc:Choice>
        <mc:Fallback xmlns="">
          <p:pic>
            <p:nvPicPr>
              <p:cNvPr id="559" name="Input penna 558">
                <a:extLst>
                  <a:ext uri="{FF2B5EF4-FFF2-40B4-BE49-F238E27FC236}">
                    <a16:creationId xmlns:a16="http://schemas.microsoft.com/office/drawing/2014/main" id="{E7AE8617-95AE-DFA3-262C-FE04B2C4CA9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73624" y="441000"/>
                <a:ext cx="30960" cy="30960"/>
              </a:xfrm>
              <a:prstGeom prst="rect">
                <a:avLst/>
              </a:prstGeom>
            </p:spPr>
          </p:pic>
        </mc:Fallback>
      </mc:AlternateContent>
      <p:sp>
        <p:nvSpPr>
          <p:cNvPr id="592" name="Google Shape;431;p35">
            <a:extLst>
              <a:ext uri="{FF2B5EF4-FFF2-40B4-BE49-F238E27FC236}">
                <a16:creationId xmlns:a16="http://schemas.microsoft.com/office/drawing/2014/main" id="{19815F1A-472F-3D11-A10F-1EB7C7B85A22}"/>
              </a:ext>
            </a:extLst>
          </p:cNvPr>
          <p:cNvSpPr txBox="1">
            <a:spLocks/>
          </p:cNvSpPr>
          <p:nvPr/>
        </p:nvSpPr>
        <p:spPr>
          <a:xfrm>
            <a:off x="409036" y="950000"/>
            <a:ext cx="8324380" cy="554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The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nodes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sleep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,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waiting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for the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next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round…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D2FF6F4-C1BD-9D24-092D-474AE8F1CD5F}"/>
              </a:ext>
            </a:extLst>
          </p:cNvPr>
          <p:cNvSpPr/>
          <p:nvPr/>
        </p:nvSpPr>
        <p:spPr>
          <a:xfrm>
            <a:off x="987124" y="1690007"/>
            <a:ext cx="7169752" cy="342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8961831-17B9-E957-CE4A-F24256CEC1F2}"/>
              </a:ext>
            </a:extLst>
          </p:cNvPr>
          <p:cNvSpPr/>
          <p:nvPr/>
        </p:nvSpPr>
        <p:spPr>
          <a:xfrm>
            <a:off x="987124" y="2400300"/>
            <a:ext cx="7169752" cy="342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60B46C9-5CCF-5CA3-0359-ADA387A21649}"/>
              </a:ext>
            </a:extLst>
          </p:cNvPr>
          <p:cNvSpPr/>
          <p:nvPr/>
        </p:nvSpPr>
        <p:spPr>
          <a:xfrm>
            <a:off x="987124" y="3110593"/>
            <a:ext cx="7169752" cy="342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FE98A39-44F0-5F37-3362-6AF5123AD672}"/>
              </a:ext>
            </a:extLst>
          </p:cNvPr>
          <p:cNvSpPr/>
          <p:nvPr/>
        </p:nvSpPr>
        <p:spPr>
          <a:xfrm>
            <a:off x="987124" y="3820886"/>
            <a:ext cx="7169752" cy="342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Google Shape;431;p35">
            <a:extLst>
              <a:ext uri="{FF2B5EF4-FFF2-40B4-BE49-F238E27FC236}">
                <a16:creationId xmlns:a16="http://schemas.microsoft.com/office/drawing/2014/main" id="{6FB3B2DB-756F-D81B-8C03-D332AA7E13E2}"/>
              </a:ext>
            </a:extLst>
          </p:cNvPr>
          <p:cNvSpPr txBox="1">
            <a:spLocks/>
          </p:cNvSpPr>
          <p:nvPr/>
        </p:nvSpPr>
        <p:spPr>
          <a:xfrm>
            <a:off x="97490" y="4300022"/>
            <a:ext cx="1126670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200" b="1" dirty="0">
                <a:solidFill>
                  <a:srgbClr val="FF0000"/>
                </a:solidFill>
                <a:highlight>
                  <a:srgbClr val="00FF00"/>
                </a:highlight>
                <a:latin typeface="Montserrat" pitchFamily="2" charset="77"/>
              </a:rPr>
              <a:t>WAKE UP!</a:t>
            </a:r>
          </a:p>
        </p:txBody>
      </p:sp>
      <p:sp>
        <p:nvSpPr>
          <p:cNvPr id="11" name="Google Shape;431;p35">
            <a:extLst>
              <a:ext uri="{FF2B5EF4-FFF2-40B4-BE49-F238E27FC236}">
                <a16:creationId xmlns:a16="http://schemas.microsoft.com/office/drawing/2014/main" id="{14B6E054-DA14-74A0-74AB-DE86987610B3}"/>
              </a:ext>
            </a:extLst>
          </p:cNvPr>
          <p:cNvSpPr txBox="1">
            <a:spLocks/>
          </p:cNvSpPr>
          <p:nvPr/>
        </p:nvSpPr>
        <p:spPr>
          <a:xfrm>
            <a:off x="288407" y="1584446"/>
            <a:ext cx="794785" cy="554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LV 0</a:t>
            </a:r>
          </a:p>
        </p:txBody>
      </p:sp>
      <p:sp>
        <p:nvSpPr>
          <p:cNvPr id="14" name="Google Shape;431;p35">
            <a:extLst>
              <a:ext uri="{FF2B5EF4-FFF2-40B4-BE49-F238E27FC236}">
                <a16:creationId xmlns:a16="http://schemas.microsoft.com/office/drawing/2014/main" id="{791DABC4-3011-FBB6-C8D5-094522D6B13A}"/>
              </a:ext>
            </a:extLst>
          </p:cNvPr>
          <p:cNvSpPr txBox="1">
            <a:spLocks/>
          </p:cNvSpPr>
          <p:nvPr/>
        </p:nvSpPr>
        <p:spPr>
          <a:xfrm>
            <a:off x="262112" y="2294739"/>
            <a:ext cx="794785" cy="554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LV 1</a:t>
            </a:r>
          </a:p>
        </p:txBody>
      </p:sp>
      <p:sp>
        <p:nvSpPr>
          <p:cNvPr id="15" name="Google Shape;431;p35">
            <a:extLst>
              <a:ext uri="{FF2B5EF4-FFF2-40B4-BE49-F238E27FC236}">
                <a16:creationId xmlns:a16="http://schemas.microsoft.com/office/drawing/2014/main" id="{59255D75-C8EA-9EF1-3117-E6BE468660B0}"/>
              </a:ext>
            </a:extLst>
          </p:cNvPr>
          <p:cNvSpPr txBox="1">
            <a:spLocks/>
          </p:cNvSpPr>
          <p:nvPr/>
        </p:nvSpPr>
        <p:spPr>
          <a:xfrm>
            <a:off x="269357" y="3004247"/>
            <a:ext cx="794785" cy="554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LV 2</a:t>
            </a:r>
          </a:p>
        </p:txBody>
      </p:sp>
      <p:sp>
        <p:nvSpPr>
          <p:cNvPr id="16" name="Google Shape;431;p35">
            <a:extLst>
              <a:ext uri="{FF2B5EF4-FFF2-40B4-BE49-F238E27FC236}">
                <a16:creationId xmlns:a16="http://schemas.microsoft.com/office/drawing/2014/main" id="{D0F0D793-5B79-93AB-3D70-517205B5D444}"/>
              </a:ext>
            </a:extLst>
          </p:cNvPr>
          <p:cNvSpPr txBox="1">
            <a:spLocks/>
          </p:cNvSpPr>
          <p:nvPr/>
        </p:nvSpPr>
        <p:spPr>
          <a:xfrm>
            <a:off x="261405" y="3732228"/>
            <a:ext cx="794785" cy="554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LV 3</a:t>
            </a:r>
          </a:p>
        </p:txBody>
      </p:sp>
      <p:sp>
        <p:nvSpPr>
          <p:cNvPr id="30" name="Google Shape;431;p35">
            <a:extLst>
              <a:ext uri="{FF2B5EF4-FFF2-40B4-BE49-F238E27FC236}">
                <a16:creationId xmlns:a16="http://schemas.microsoft.com/office/drawing/2014/main" id="{1503EE9E-6242-A84A-836C-EA68E8B8E463}"/>
              </a:ext>
            </a:extLst>
          </p:cNvPr>
          <p:cNvSpPr txBox="1">
            <a:spLocks/>
          </p:cNvSpPr>
          <p:nvPr/>
        </p:nvSpPr>
        <p:spPr>
          <a:xfrm>
            <a:off x="6362987" y="3104447"/>
            <a:ext cx="1769496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600" b="1" dirty="0">
                <a:solidFill>
                  <a:schemeClr val="tx1">
                    <a:lumMod val="50000"/>
                  </a:schemeClr>
                </a:solidFill>
                <a:latin typeface="Montserrat" pitchFamily="2" charset="77"/>
              </a:rPr>
              <a:t>LIGHT SLEEP…</a:t>
            </a:r>
            <a:endParaRPr lang="it-IT" sz="1200" b="1" dirty="0">
              <a:solidFill>
                <a:schemeClr val="tx1">
                  <a:lumMod val="50000"/>
                </a:schemeClr>
              </a:solidFill>
              <a:latin typeface="Montserrat" pitchFamily="2" charset="77"/>
            </a:endParaRP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2346B639-877D-599E-528E-3B5EEC79AA99}"/>
              </a:ext>
            </a:extLst>
          </p:cNvPr>
          <p:cNvSpPr/>
          <p:nvPr/>
        </p:nvSpPr>
        <p:spPr>
          <a:xfrm>
            <a:off x="6274646" y="1567543"/>
            <a:ext cx="81643" cy="2718707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Google Shape;431;p35">
            <a:extLst>
              <a:ext uri="{FF2B5EF4-FFF2-40B4-BE49-F238E27FC236}">
                <a16:creationId xmlns:a16="http://schemas.microsoft.com/office/drawing/2014/main" id="{933CA46B-D031-A57B-B5EE-33F7A25B79DA}"/>
              </a:ext>
            </a:extLst>
          </p:cNvPr>
          <p:cNvSpPr txBox="1">
            <a:spLocks/>
          </p:cNvSpPr>
          <p:nvPr/>
        </p:nvSpPr>
        <p:spPr>
          <a:xfrm>
            <a:off x="5456296" y="1697852"/>
            <a:ext cx="888298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b="1" dirty="0">
                <a:solidFill>
                  <a:srgbClr val="002060"/>
                </a:solidFill>
                <a:latin typeface="Montserrat" pitchFamily="2" charset="77"/>
              </a:rPr>
              <a:t>SYNC</a:t>
            </a:r>
            <a:endParaRPr lang="it-IT" b="1" dirty="0">
              <a:solidFill>
                <a:srgbClr val="002060"/>
              </a:solidFill>
              <a:latin typeface="Montserrat" pitchFamily="2" charset="77"/>
            </a:endParaRPr>
          </a:p>
        </p:txBody>
      </p:sp>
      <p:sp>
        <p:nvSpPr>
          <p:cNvPr id="34" name="Google Shape;431;p35">
            <a:extLst>
              <a:ext uri="{FF2B5EF4-FFF2-40B4-BE49-F238E27FC236}">
                <a16:creationId xmlns:a16="http://schemas.microsoft.com/office/drawing/2014/main" id="{12A79090-D47D-6B0A-63FF-A3F74439CE1F}"/>
              </a:ext>
            </a:extLst>
          </p:cNvPr>
          <p:cNvSpPr txBox="1">
            <a:spLocks/>
          </p:cNvSpPr>
          <p:nvPr/>
        </p:nvSpPr>
        <p:spPr>
          <a:xfrm>
            <a:off x="5470060" y="2411463"/>
            <a:ext cx="888298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b="1" dirty="0">
                <a:solidFill>
                  <a:srgbClr val="002060"/>
                </a:solidFill>
                <a:latin typeface="Montserrat" pitchFamily="2" charset="77"/>
              </a:rPr>
              <a:t>SYNC</a:t>
            </a:r>
            <a:endParaRPr lang="it-IT" b="1" dirty="0">
              <a:solidFill>
                <a:srgbClr val="002060"/>
              </a:solidFill>
              <a:latin typeface="Montserrat" pitchFamily="2" charset="77"/>
            </a:endParaRPr>
          </a:p>
        </p:txBody>
      </p:sp>
      <p:sp>
        <p:nvSpPr>
          <p:cNvPr id="35" name="Google Shape;431;p35">
            <a:extLst>
              <a:ext uri="{FF2B5EF4-FFF2-40B4-BE49-F238E27FC236}">
                <a16:creationId xmlns:a16="http://schemas.microsoft.com/office/drawing/2014/main" id="{9185AC23-6599-9FFE-9E37-AE44F7AA5225}"/>
              </a:ext>
            </a:extLst>
          </p:cNvPr>
          <p:cNvSpPr txBox="1">
            <a:spLocks/>
          </p:cNvSpPr>
          <p:nvPr/>
        </p:nvSpPr>
        <p:spPr>
          <a:xfrm>
            <a:off x="5455754" y="3119647"/>
            <a:ext cx="888298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b="1" dirty="0">
                <a:solidFill>
                  <a:srgbClr val="002060"/>
                </a:solidFill>
                <a:latin typeface="Montserrat" pitchFamily="2" charset="77"/>
              </a:rPr>
              <a:t>SYNC</a:t>
            </a:r>
            <a:endParaRPr lang="it-IT" b="1" dirty="0">
              <a:solidFill>
                <a:srgbClr val="002060"/>
              </a:solidFill>
              <a:latin typeface="Montserrat" pitchFamily="2" charset="77"/>
            </a:endParaRPr>
          </a:p>
        </p:txBody>
      </p:sp>
      <p:sp>
        <p:nvSpPr>
          <p:cNvPr id="36" name="Google Shape;431;p35">
            <a:extLst>
              <a:ext uri="{FF2B5EF4-FFF2-40B4-BE49-F238E27FC236}">
                <a16:creationId xmlns:a16="http://schemas.microsoft.com/office/drawing/2014/main" id="{C96AEDC7-15AD-6EF1-B553-98892BD5A9EA}"/>
              </a:ext>
            </a:extLst>
          </p:cNvPr>
          <p:cNvSpPr txBox="1">
            <a:spLocks/>
          </p:cNvSpPr>
          <p:nvPr/>
        </p:nvSpPr>
        <p:spPr>
          <a:xfrm>
            <a:off x="5477971" y="3815406"/>
            <a:ext cx="888298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b="1" dirty="0">
                <a:solidFill>
                  <a:srgbClr val="002060"/>
                </a:solidFill>
                <a:latin typeface="Montserrat" pitchFamily="2" charset="77"/>
              </a:rPr>
              <a:t>SYNC</a:t>
            </a:r>
            <a:endParaRPr lang="it-IT" b="1" dirty="0">
              <a:solidFill>
                <a:srgbClr val="002060"/>
              </a:solidFill>
              <a:latin typeface="Montserrat" pitchFamily="2" charset="77"/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BF72A010-5368-86C6-9E16-1AC9B04F191F}"/>
              </a:ext>
            </a:extLst>
          </p:cNvPr>
          <p:cNvSpPr/>
          <p:nvPr/>
        </p:nvSpPr>
        <p:spPr>
          <a:xfrm>
            <a:off x="5436819" y="1567543"/>
            <a:ext cx="81643" cy="2718707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Google Shape;431;p35">
            <a:extLst>
              <a:ext uri="{FF2B5EF4-FFF2-40B4-BE49-F238E27FC236}">
                <a16:creationId xmlns:a16="http://schemas.microsoft.com/office/drawing/2014/main" id="{0E311156-1566-DC24-2399-77434567ED1D}"/>
              </a:ext>
            </a:extLst>
          </p:cNvPr>
          <p:cNvSpPr txBox="1">
            <a:spLocks/>
          </p:cNvSpPr>
          <p:nvPr/>
        </p:nvSpPr>
        <p:spPr>
          <a:xfrm>
            <a:off x="4630164" y="1715707"/>
            <a:ext cx="888298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000" b="1" dirty="0">
                <a:solidFill>
                  <a:srgbClr val="7030A0"/>
                </a:solidFill>
                <a:latin typeface="Montserrat" pitchFamily="2" charset="77"/>
              </a:rPr>
              <a:t>TRANSMIT</a:t>
            </a:r>
            <a:endParaRPr lang="it-IT" sz="800" b="1" dirty="0">
              <a:solidFill>
                <a:srgbClr val="7030A0"/>
              </a:solidFill>
              <a:latin typeface="Montserrat" pitchFamily="2" charset="77"/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4B422497-6124-7DBD-912E-02BC9D6D58D2}"/>
              </a:ext>
            </a:extLst>
          </p:cNvPr>
          <p:cNvSpPr/>
          <p:nvPr/>
        </p:nvSpPr>
        <p:spPr>
          <a:xfrm>
            <a:off x="2805319" y="1584446"/>
            <a:ext cx="81643" cy="2718707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Google Shape;431;p35">
            <a:extLst>
              <a:ext uri="{FF2B5EF4-FFF2-40B4-BE49-F238E27FC236}">
                <a16:creationId xmlns:a16="http://schemas.microsoft.com/office/drawing/2014/main" id="{DFE09382-3974-6D0C-7084-8C85C52EF6B6}"/>
              </a:ext>
            </a:extLst>
          </p:cNvPr>
          <p:cNvSpPr txBox="1">
            <a:spLocks/>
          </p:cNvSpPr>
          <p:nvPr/>
        </p:nvSpPr>
        <p:spPr>
          <a:xfrm>
            <a:off x="2037164" y="3838709"/>
            <a:ext cx="794785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600" b="1" dirty="0">
                <a:solidFill>
                  <a:srgbClr val="FF0000"/>
                </a:solidFill>
                <a:latin typeface="Montserrat" pitchFamily="2" charset="77"/>
              </a:rPr>
              <a:t>SEND</a:t>
            </a:r>
            <a:endParaRPr lang="it-IT" sz="1200" b="1" dirty="0">
              <a:solidFill>
                <a:srgbClr val="FF0000"/>
              </a:solidFill>
              <a:latin typeface="Montserrat" pitchFamily="2" charset="77"/>
            </a:endParaRPr>
          </a:p>
        </p:txBody>
      </p:sp>
      <p:sp>
        <p:nvSpPr>
          <p:cNvPr id="41" name="Google Shape;431;p35">
            <a:extLst>
              <a:ext uri="{FF2B5EF4-FFF2-40B4-BE49-F238E27FC236}">
                <a16:creationId xmlns:a16="http://schemas.microsoft.com/office/drawing/2014/main" id="{28A0D017-A759-3938-EF5B-B5039A3A4998}"/>
              </a:ext>
            </a:extLst>
          </p:cNvPr>
          <p:cNvSpPr txBox="1">
            <a:spLocks/>
          </p:cNvSpPr>
          <p:nvPr/>
        </p:nvSpPr>
        <p:spPr>
          <a:xfrm>
            <a:off x="1959003" y="3123542"/>
            <a:ext cx="951109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200" b="1" dirty="0">
                <a:solidFill>
                  <a:srgbClr val="FF0000"/>
                </a:solidFill>
                <a:latin typeface="Montserrat" pitchFamily="2" charset="77"/>
              </a:rPr>
              <a:t>RECEIVE</a:t>
            </a:r>
            <a:endParaRPr lang="it-IT" sz="1050" b="1" dirty="0">
              <a:solidFill>
                <a:srgbClr val="FF0000"/>
              </a:solidFill>
              <a:latin typeface="Montserrat" pitchFamily="2" charset="77"/>
            </a:endParaRP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0EAB8E8E-E01B-85B8-CD3C-B6618274F6C8}"/>
              </a:ext>
            </a:extLst>
          </p:cNvPr>
          <p:cNvSpPr/>
          <p:nvPr/>
        </p:nvSpPr>
        <p:spPr>
          <a:xfrm>
            <a:off x="1126671" y="1567543"/>
            <a:ext cx="81643" cy="2718707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32EFA79C-7EC7-779E-17F9-C106252019F8}"/>
              </a:ext>
            </a:extLst>
          </p:cNvPr>
          <p:cNvSpPr/>
          <p:nvPr/>
        </p:nvSpPr>
        <p:spPr>
          <a:xfrm>
            <a:off x="1956233" y="1581315"/>
            <a:ext cx="81643" cy="2718707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Google Shape;431;p35">
            <a:extLst>
              <a:ext uri="{FF2B5EF4-FFF2-40B4-BE49-F238E27FC236}">
                <a16:creationId xmlns:a16="http://schemas.microsoft.com/office/drawing/2014/main" id="{011BD428-1ECF-7FBB-D26C-E2326C1BAE42}"/>
              </a:ext>
            </a:extLst>
          </p:cNvPr>
          <p:cNvSpPr txBox="1">
            <a:spLocks/>
          </p:cNvSpPr>
          <p:nvPr/>
        </p:nvSpPr>
        <p:spPr>
          <a:xfrm>
            <a:off x="1109917" y="3120411"/>
            <a:ext cx="951109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b="1" dirty="0">
                <a:solidFill>
                  <a:srgbClr val="00B050"/>
                </a:solidFill>
                <a:latin typeface="Montserrat" pitchFamily="2" charset="77"/>
              </a:rPr>
              <a:t>MEASURE</a:t>
            </a:r>
            <a:endParaRPr lang="it-IT" sz="1000" b="1" dirty="0">
              <a:solidFill>
                <a:srgbClr val="00B050"/>
              </a:solidFill>
              <a:latin typeface="Montserrat" pitchFamily="2" charset="77"/>
            </a:endParaRPr>
          </a:p>
        </p:txBody>
      </p:sp>
      <p:sp>
        <p:nvSpPr>
          <p:cNvPr id="45" name="Google Shape;431;p35">
            <a:extLst>
              <a:ext uri="{FF2B5EF4-FFF2-40B4-BE49-F238E27FC236}">
                <a16:creationId xmlns:a16="http://schemas.microsoft.com/office/drawing/2014/main" id="{EC0668F1-7D87-615C-FFBE-9C697CECC864}"/>
              </a:ext>
            </a:extLst>
          </p:cNvPr>
          <p:cNvSpPr txBox="1">
            <a:spLocks/>
          </p:cNvSpPr>
          <p:nvPr/>
        </p:nvSpPr>
        <p:spPr>
          <a:xfrm>
            <a:off x="1106722" y="3841425"/>
            <a:ext cx="951109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b="1" dirty="0">
                <a:solidFill>
                  <a:srgbClr val="00B050"/>
                </a:solidFill>
                <a:latin typeface="Montserrat" pitchFamily="2" charset="77"/>
              </a:rPr>
              <a:t>MEASURE</a:t>
            </a:r>
            <a:endParaRPr lang="it-IT" sz="1000" b="1" dirty="0">
              <a:solidFill>
                <a:srgbClr val="00B050"/>
              </a:solidFill>
              <a:latin typeface="Montserrat" pitchFamily="2" charset="77"/>
            </a:endParaRPr>
          </a:p>
        </p:txBody>
      </p:sp>
      <p:sp>
        <p:nvSpPr>
          <p:cNvPr id="46" name="Google Shape;431;p35">
            <a:extLst>
              <a:ext uri="{FF2B5EF4-FFF2-40B4-BE49-F238E27FC236}">
                <a16:creationId xmlns:a16="http://schemas.microsoft.com/office/drawing/2014/main" id="{4F022980-D51F-312E-29D8-F623E61DF574}"/>
              </a:ext>
            </a:extLst>
          </p:cNvPr>
          <p:cNvSpPr txBox="1">
            <a:spLocks/>
          </p:cNvSpPr>
          <p:nvPr/>
        </p:nvSpPr>
        <p:spPr>
          <a:xfrm>
            <a:off x="1118938" y="2416553"/>
            <a:ext cx="951109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b="1" dirty="0">
                <a:solidFill>
                  <a:srgbClr val="00B050"/>
                </a:solidFill>
                <a:latin typeface="Montserrat" pitchFamily="2" charset="77"/>
              </a:rPr>
              <a:t>MEASURE</a:t>
            </a:r>
            <a:endParaRPr lang="it-IT" sz="1000" b="1" dirty="0">
              <a:solidFill>
                <a:srgbClr val="00B050"/>
              </a:solidFill>
              <a:latin typeface="Montserrat" pitchFamily="2" charset="77"/>
            </a:endParaRPr>
          </a:p>
        </p:txBody>
      </p:sp>
      <p:sp>
        <p:nvSpPr>
          <p:cNvPr id="47" name="Google Shape;431;p35">
            <a:extLst>
              <a:ext uri="{FF2B5EF4-FFF2-40B4-BE49-F238E27FC236}">
                <a16:creationId xmlns:a16="http://schemas.microsoft.com/office/drawing/2014/main" id="{F13EE8F2-B997-950C-B9C9-0BACA582F856}"/>
              </a:ext>
            </a:extLst>
          </p:cNvPr>
          <p:cNvSpPr txBox="1">
            <a:spLocks/>
          </p:cNvSpPr>
          <p:nvPr/>
        </p:nvSpPr>
        <p:spPr>
          <a:xfrm>
            <a:off x="1107578" y="1694830"/>
            <a:ext cx="951109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b="1" dirty="0">
                <a:solidFill>
                  <a:srgbClr val="00B050"/>
                </a:solidFill>
                <a:latin typeface="Montserrat" pitchFamily="2" charset="77"/>
              </a:rPr>
              <a:t>MEASURE</a:t>
            </a:r>
            <a:endParaRPr lang="it-IT" sz="1000" b="1" dirty="0">
              <a:solidFill>
                <a:srgbClr val="00B050"/>
              </a:solidFill>
              <a:latin typeface="Montserrat" pitchFamily="2" charset="77"/>
            </a:endParaRPr>
          </a:p>
        </p:txBody>
      </p:sp>
      <p:sp>
        <p:nvSpPr>
          <p:cNvPr id="48" name="Google Shape;431;p35">
            <a:extLst>
              <a:ext uri="{FF2B5EF4-FFF2-40B4-BE49-F238E27FC236}">
                <a16:creationId xmlns:a16="http://schemas.microsoft.com/office/drawing/2014/main" id="{10713FF0-9EFB-18F6-DC78-2E733AD2EF06}"/>
              </a:ext>
            </a:extLst>
          </p:cNvPr>
          <p:cNvSpPr txBox="1">
            <a:spLocks/>
          </p:cNvSpPr>
          <p:nvPr/>
        </p:nvSpPr>
        <p:spPr>
          <a:xfrm>
            <a:off x="2891710" y="3125939"/>
            <a:ext cx="794785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600" b="1" dirty="0">
                <a:solidFill>
                  <a:srgbClr val="FF0000"/>
                </a:solidFill>
                <a:latin typeface="Montserrat" pitchFamily="2" charset="77"/>
              </a:rPr>
              <a:t>SEND</a:t>
            </a:r>
            <a:endParaRPr lang="it-IT" sz="1200" b="1" dirty="0">
              <a:solidFill>
                <a:srgbClr val="FF0000"/>
              </a:solidFill>
              <a:latin typeface="Montserrat" pitchFamily="2" charset="77"/>
            </a:endParaRPr>
          </a:p>
        </p:txBody>
      </p:sp>
      <p:sp>
        <p:nvSpPr>
          <p:cNvPr id="49" name="Google Shape;431;p35">
            <a:extLst>
              <a:ext uri="{FF2B5EF4-FFF2-40B4-BE49-F238E27FC236}">
                <a16:creationId xmlns:a16="http://schemas.microsoft.com/office/drawing/2014/main" id="{DD22E37D-A210-EA1A-59EE-88093F0BC548}"/>
              </a:ext>
            </a:extLst>
          </p:cNvPr>
          <p:cNvSpPr txBox="1">
            <a:spLocks/>
          </p:cNvSpPr>
          <p:nvPr/>
        </p:nvSpPr>
        <p:spPr>
          <a:xfrm>
            <a:off x="2813549" y="2410772"/>
            <a:ext cx="951109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200" b="1" dirty="0">
                <a:solidFill>
                  <a:srgbClr val="FF0000"/>
                </a:solidFill>
                <a:latin typeface="Montserrat" pitchFamily="2" charset="77"/>
              </a:rPr>
              <a:t>RECEIVE</a:t>
            </a:r>
            <a:endParaRPr lang="it-IT" sz="1050" b="1" dirty="0">
              <a:solidFill>
                <a:srgbClr val="FF0000"/>
              </a:solidFill>
              <a:latin typeface="Montserrat" pitchFamily="2" charset="77"/>
            </a:endParaRPr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D55F7DFE-8682-2D0D-43B4-8656F36525DD}"/>
              </a:ext>
            </a:extLst>
          </p:cNvPr>
          <p:cNvSpPr/>
          <p:nvPr/>
        </p:nvSpPr>
        <p:spPr>
          <a:xfrm>
            <a:off x="3668666" y="1581315"/>
            <a:ext cx="81643" cy="2718707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Google Shape;431;p35">
            <a:extLst>
              <a:ext uri="{FF2B5EF4-FFF2-40B4-BE49-F238E27FC236}">
                <a16:creationId xmlns:a16="http://schemas.microsoft.com/office/drawing/2014/main" id="{44DC17F9-8A8B-0743-9E5A-B86CBD283904}"/>
              </a:ext>
            </a:extLst>
          </p:cNvPr>
          <p:cNvSpPr txBox="1">
            <a:spLocks/>
          </p:cNvSpPr>
          <p:nvPr/>
        </p:nvSpPr>
        <p:spPr>
          <a:xfrm>
            <a:off x="3778998" y="2418936"/>
            <a:ext cx="794785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600" b="1" dirty="0">
                <a:solidFill>
                  <a:srgbClr val="FF0000"/>
                </a:solidFill>
                <a:latin typeface="Montserrat" pitchFamily="2" charset="77"/>
              </a:rPr>
              <a:t>SEND</a:t>
            </a:r>
            <a:endParaRPr lang="it-IT" sz="1200" b="1" dirty="0">
              <a:solidFill>
                <a:srgbClr val="FF0000"/>
              </a:solidFill>
              <a:latin typeface="Montserrat" pitchFamily="2" charset="77"/>
            </a:endParaRPr>
          </a:p>
        </p:txBody>
      </p:sp>
      <p:sp>
        <p:nvSpPr>
          <p:cNvPr id="52" name="Google Shape;431;p35">
            <a:extLst>
              <a:ext uri="{FF2B5EF4-FFF2-40B4-BE49-F238E27FC236}">
                <a16:creationId xmlns:a16="http://schemas.microsoft.com/office/drawing/2014/main" id="{F17417C8-B0F2-7DCA-C070-95A830244584}"/>
              </a:ext>
            </a:extLst>
          </p:cNvPr>
          <p:cNvSpPr txBox="1">
            <a:spLocks/>
          </p:cNvSpPr>
          <p:nvPr/>
        </p:nvSpPr>
        <p:spPr>
          <a:xfrm>
            <a:off x="3700837" y="1703769"/>
            <a:ext cx="951109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200" b="1" dirty="0">
                <a:solidFill>
                  <a:srgbClr val="FF0000"/>
                </a:solidFill>
                <a:latin typeface="Montserrat" pitchFamily="2" charset="77"/>
              </a:rPr>
              <a:t>RECEIVE</a:t>
            </a:r>
            <a:endParaRPr lang="it-IT" sz="1050" b="1" dirty="0">
              <a:solidFill>
                <a:srgbClr val="FF0000"/>
              </a:solidFill>
              <a:latin typeface="Montserrat" pitchFamily="2" charset="77"/>
            </a:endParaRP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20464326-9288-8E96-D8E5-B62B8CFF0D03}"/>
              </a:ext>
            </a:extLst>
          </p:cNvPr>
          <p:cNvSpPr/>
          <p:nvPr/>
        </p:nvSpPr>
        <p:spPr>
          <a:xfrm>
            <a:off x="4598992" y="1581315"/>
            <a:ext cx="81643" cy="2718707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Google Shape;431;p35">
            <a:extLst>
              <a:ext uri="{FF2B5EF4-FFF2-40B4-BE49-F238E27FC236}">
                <a16:creationId xmlns:a16="http://schemas.microsoft.com/office/drawing/2014/main" id="{69C83AC1-CEC5-1787-C4C0-25C92C5BD10B}"/>
              </a:ext>
            </a:extLst>
          </p:cNvPr>
          <p:cNvSpPr txBox="1">
            <a:spLocks/>
          </p:cNvSpPr>
          <p:nvPr/>
        </p:nvSpPr>
        <p:spPr>
          <a:xfrm>
            <a:off x="6344052" y="3838708"/>
            <a:ext cx="1769496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600" b="1" dirty="0">
                <a:solidFill>
                  <a:schemeClr val="tx1">
                    <a:lumMod val="50000"/>
                  </a:schemeClr>
                </a:solidFill>
                <a:latin typeface="Montserrat" pitchFamily="2" charset="77"/>
              </a:rPr>
              <a:t>LIGHT SLEEP…</a:t>
            </a:r>
            <a:endParaRPr lang="it-IT" sz="1200" b="1" dirty="0">
              <a:solidFill>
                <a:schemeClr val="tx1">
                  <a:lumMod val="50000"/>
                </a:schemeClr>
              </a:solidFill>
              <a:latin typeface="Montserrat" pitchFamily="2" charset="77"/>
            </a:endParaRPr>
          </a:p>
        </p:txBody>
      </p:sp>
      <p:sp>
        <p:nvSpPr>
          <p:cNvPr id="55" name="Google Shape;431;p35">
            <a:extLst>
              <a:ext uri="{FF2B5EF4-FFF2-40B4-BE49-F238E27FC236}">
                <a16:creationId xmlns:a16="http://schemas.microsoft.com/office/drawing/2014/main" id="{8D82D20C-D1CC-9CDC-BB17-B559D9DEABC5}"/>
              </a:ext>
            </a:extLst>
          </p:cNvPr>
          <p:cNvSpPr txBox="1">
            <a:spLocks/>
          </p:cNvSpPr>
          <p:nvPr/>
        </p:nvSpPr>
        <p:spPr>
          <a:xfrm>
            <a:off x="6352240" y="2382450"/>
            <a:ext cx="1769496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600" b="1" dirty="0">
                <a:solidFill>
                  <a:schemeClr val="tx1">
                    <a:lumMod val="50000"/>
                  </a:schemeClr>
                </a:solidFill>
                <a:latin typeface="Montserrat" pitchFamily="2" charset="77"/>
              </a:rPr>
              <a:t>LIGHT SLEEP…</a:t>
            </a:r>
            <a:endParaRPr lang="it-IT" sz="1200" b="1" dirty="0">
              <a:solidFill>
                <a:schemeClr val="tx1">
                  <a:lumMod val="50000"/>
                </a:schemeClr>
              </a:solidFill>
              <a:latin typeface="Montserrat" pitchFamily="2" charset="77"/>
            </a:endParaRPr>
          </a:p>
        </p:txBody>
      </p:sp>
      <p:sp>
        <p:nvSpPr>
          <p:cNvPr id="56" name="Google Shape;431;p35">
            <a:extLst>
              <a:ext uri="{FF2B5EF4-FFF2-40B4-BE49-F238E27FC236}">
                <a16:creationId xmlns:a16="http://schemas.microsoft.com/office/drawing/2014/main" id="{3A8C6A00-00BE-C6F6-594C-AB1B4727F392}"/>
              </a:ext>
            </a:extLst>
          </p:cNvPr>
          <p:cNvSpPr txBox="1">
            <a:spLocks/>
          </p:cNvSpPr>
          <p:nvPr/>
        </p:nvSpPr>
        <p:spPr>
          <a:xfrm>
            <a:off x="6366269" y="1694829"/>
            <a:ext cx="1769496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600" b="1" dirty="0">
                <a:solidFill>
                  <a:schemeClr val="tx1">
                    <a:lumMod val="50000"/>
                  </a:schemeClr>
                </a:solidFill>
                <a:latin typeface="Montserrat" pitchFamily="2" charset="77"/>
              </a:rPr>
              <a:t>LIGHT SLEEP…</a:t>
            </a:r>
            <a:endParaRPr lang="it-IT" sz="1200" b="1" dirty="0">
              <a:solidFill>
                <a:schemeClr val="tx1">
                  <a:lumMod val="50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42463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37"/>
          <p:cNvGrpSpPr/>
          <p:nvPr/>
        </p:nvGrpSpPr>
        <p:grpSpPr>
          <a:xfrm>
            <a:off x="8050502" y="619712"/>
            <a:ext cx="535300" cy="194950"/>
            <a:chOff x="5054325" y="1441125"/>
            <a:chExt cx="535300" cy="194950"/>
          </a:xfrm>
        </p:grpSpPr>
        <p:sp>
          <p:nvSpPr>
            <p:cNvPr id="514" name="Google Shape;514;p37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7" name="Google Shape;517;p37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key concepts - Networking protocol</a:t>
            </a:r>
            <a:endParaRPr sz="4000" dirty="0"/>
          </a:p>
        </p:txBody>
      </p:sp>
      <p:grpSp>
        <p:nvGrpSpPr>
          <p:cNvPr id="528" name="Google Shape;528;p37"/>
          <p:cNvGrpSpPr/>
          <p:nvPr/>
        </p:nvGrpSpPr>
        <p:grpSpPr>
          <a:xfrm>
            <a:off x="418150" y="261530"/>
            <a:ext cx="535300" cy="194950"/>
            <a:chOff x="5054325" y="1441125"/>
            <a:chExt cx="535300" cy="194950"/>
          </a:xfrm>
        </p:grpSpPr>
        <p:sp>
          <p:nvSpPr>
            <p:cNvPr id="529" name="Google Shape;529;p37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58" name="Input penna 557">
                <a:extLst>
                  <a:ext uri="{FF2B5EF4-FFF2-40B4-BE49-F238E27FC236}">
                    <a16:creationId xmlns:a16="http://schemas.microsoft.com/office/drawing/2014/main" id="{08FE49BD-26F2-1931-7F7C-6AF643DDED19}"/>
                  </a:ext>
                </a:extLst>
              </p14:cNvPr>
              <p14:cNvContentPartPr/>
              <p14:nvPr/>
            </p14:nvContentPartPr>
            <p14:xfrm>
              <a:off x="2340144" y="-496800"/>
              <a:ext cx="360" cy="360"/>
            </p14:xfrm>
          </p:contentPart>
        </mc:Choice>
        <mc:Fallback xmlns="">
          <p:pic>
            <p:nvPicPr>
              <p:cNvPr id="558" name="Input penna 557">
                <a:extLst>
                  <a:ext uri="{FF2B5EF4-FFF2-40B4-BE49-F238E27FC236}">
                    <a16:creationId xmlns:a16="http://schemas.microsoft.com/office/drawing/2014/main" id="{08FE49BD-26F2-1931-7F7C-6AF643DDED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1144" y="-5058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59" name="Input penna 558">
                <a:extLst>
                  <a:ext uri="{FF2B5EF4-FFF2-40B4-BE49-F238E27FC236}">
                    <a16:creationId xmlns:a16="http://schemas.microsoft.com/office/drawing/2014/main" id="{E7AE8617-95AE-DFA3-262C-FE04B2C4CA90}"/>
                  </a:ext>
                </a:extLst>
              </p14:cNvPr>
              <p14:cNvContentPartPr/>
              <p14:nvPr/>
            </p14:nvContentPartPr>
            <p14:xfrm>
              <a:off x="3289104" y="456480"/>
              <a:ext cx="360" cy="360"/>
            </p14:xfrm>
          </p:contentPart>
        </mc:Choice>
        <mc:Fallback xmlns="">
          <p:pic>
            <p:nvPicPr>
              <p:cNvPr id="559" name="Input penna 558">
                <a:extLst>
                  <a:ext uri="{FF2B5EF4-FFF2-40B4-BE49-F238E27FC236}">
                    <a16:creationId xmlns:a16="http://schemas.microsoft.com/office/drawing/2014/main" id="{E7AE8617-95AE-DFA3-262C-FE04B2C4CA9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73624" y="441000"/>
                <a:ext cx="30960" cy="30960"/>
              </a:xfrm>
              <a:prstGeom prst="rect">
                <a:avLst/>
              </a:prstGeom>
            </p:spPr>
          </p:pic>
        </mc:Fallback>
      </mc:AlternateContent>
      <p:sp>
        <p:nvSpPr>
          <p:cNvPr id="592" name="Google Shape;431;p35">
            <a:extLst>
              <a:ext uri="{FF2B5EF4-FFF2-40B4-BE49-F238E27FC236}">
                <a16:creationId xmlns:a16="http://schemas.microsoft.com/office/drawing/2014/main" id="{19815F1A-472F-3D11-A10F-1EB7C7B85A22}"/>
              </a:ext>
            </a:extLst>
          </p:cNvPr>
          <p:cNvSpPr txBox="1">
            <a:spLocks/>
          </p:cNvSpPr>
          <p:nvPr/>
        </p:nvSpPr>
        <p:spPr>
          <a:xfrm>
            <a:off x="953450" y="1164684"/>
            <a:ext cx="1931108" cy="16898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A new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node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start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overhearing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waiting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for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sync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messages</a:t>
            </a:r>
            <a:endParaRPr lang="it-IT" sz="1800" dirty="0">
              <a:solidFill>
                <a:schemeClr val="tx1"/>
              </a:solidFill>
              <a:latin typeface="Montserrat" pitchFamily="2" charset="77"/>
            </a:endParaRPr>
          </a:p>
        </p:txBody>
      </p:sp>
      <p:sp>
        <p:nvSpPr>
          <p:cNvPr id="32" name="Google Shape;431;p35">
            <a:extLst>
              <a:ext uri="{FF2B5EF4-FFF2-40B4-BE49-F238E27FC236}">
                <a16:creationId xmlns:a16="http://schemas.microsoft.com/office/drawing/2014/main" id="{03959A7A-252E-0428-09EA-073E94FA5FD9}"/>
              </a:ext>
            </a:extLst>
          </p:cNvPr>
          <p:cNvSpPr txBox="1">
            <a:spLocks/>
          </p:cNvSpPr>
          <p:nvPr/>
        </p:nvSpPr>
        <p:spPr>
          <a:xfrm>
            <a:off x="3606446" y="1164683"/>
            <a:ext cx="1931108" cy="16898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A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node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level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is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defined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by the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lowest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node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it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can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hear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trough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LoRa</a:t>
            </a:r>
            <a:endParaRPr lang="it-IT" sz="1800" dirty="0">
              <a:solidFill>
                <a:schemeClr val="tx1"/>
              </a:solidFill>
              <a:latin typeface="Montserrat" pitchFamily="2" charset="77"/>
            </a:endParaRPr>
          </a:p>
        </p:txBody>
      </p:sp>
      <p:sp>
        <p:nvSpPr>
          <p:cNvPr id="33" name="Google Shape;431;p35">
            <a:extLst>
              <a:ext uri="{FF2B5EF4-FFF2-40B4-BE49-F238E27FC236}">
                <a16:creationId xmlns:a16="http://schemas.microsoft.com/office/drawing/2014/main" id="{BC3597F5-7ADD-D66E-1263-CDD69BFCED1F}"/>
              </a:ext>
            </a:extLst>
          </p:cNvPr>
          <p:cNvSpPr txBox="1">
            <a:spLocks/>
          </p:cNvSpPr>
          <p:nvPr/>
        </p:nvSpPr>
        <p:spPr>
          <a:xfrm>
            <a:off x="6119394" y="1164682"/>
            <a:ext cx="1931108" cy="16898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The maximum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level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of the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tree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is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4,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since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it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can cover over 40 km of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diameters</a:t>
            </a:r>
            <a:endParaRPr lang="it-IT" sz="1800" dirty="0">
              <a:solidFill>
                <a:schemeClr val="tx1"/>
              </a:solidFill>
              <a:latin typeface="Montserrat" pitchFamily="2" charset="77"/>
            </a:endParaRPr>
          </a:p>
        </p:txBody>
      </p:sp>
      <p:sp>
        <p:nvSpPr>
          <p:cNvPr id="34" name="Google Shape;431;p35">
            <a:extLst>
              <a:ext uri="{FF2B5EF4-FFF2-40B4-BE49-F238E27FC236}">
                <a16:creationId xmlns:a16="http://schemas.microsoft.com/office/drawing/2014/main" id="{421D2E1D-340D-A40E-943E-CD9F5C88DFB3}"/>
              </a:ext>
            </a:extLst>
          </p:cNvPr>
          <p:cNvSpPr txBox="1">
            <a:spLocks/>
          </p:cNvSpPr>
          <p:nvPr/>
        </p:nvSpPr>
        <p:spPr>
          <a:xfrm>
            <a:off x="2323550" y="2997187"/>
            <a:ext cx="1931108" cy="16898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Nodes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send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their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message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only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if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there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is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an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alarm</a:t>
            </a:r>
            <a:endParaRPr lang="it-IT" sz="1800" dirty="0">
              <a:solidFill>
                <a:schemeClr val="tx1"/>
              </a:solidFill>
              <a:latin typeface="Montserrat" pitchFamily="2" charset="77"/>
            </a:endParaRPr>
          </a:p>
        </p:txBody>
      </p:sp>
      <p:sp>
        <p:nvSpPr>
          <p:cNvPr id="35" name="Google Shape;431;p35">
            <a:extLst>
              <a:ext uri="{FF2B5EF4-FFF2-40B4-BE49-F238E27FC236}">
                <a16:creationId xmlns:a16="http://schemas.microsoft.com/office/drawing/2014/main" id="{197C57A5-B156-B1F8-55BA-0F9138BB1AC6}"/>
              </a:ext>
            </a:extLst>
          </p:cNvPr>
          <p:cNvSpPr txBox="1">
            <a:spLocks/>
          </p:cNvSpPr>
          <p:nvPr/>
        </p:nvSpPr>
        <p:spPr>
          <a:xfrm>
            <a:off x="4889344" y="2997187"/>
            <a:ext cx="1931108" cy="16898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Nodes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send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all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message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they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have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received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in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that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Forward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round</a:t>
            </a:r>
          </a:p>
        </p:txBody>
      </p:sp>
    </p:spTree>
    <p:extLst>
      <p:ext uri="{BB962C8B-B14F-4D97-AF65-F5344CB8AC3E}">
        <p14:creationId xmlns:p14="http://schemas.microsoft.com/office/powerpoint/2010/main" val="1723779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37"/>
          <p:cNvGrpSpPr/>
          <p:nvPr/>
        </p:nvGrpSpPr>
        <p:grpSpPr>
          <a:xfrm>
            <a:off x="8050502" y="619712"/>
            <a:ext cx="535300" cy="194950"/>
            <a:chOff x="5054325" y="1441125"/>
            <a:chExt cx="535300" cy="194950"/>
          </a:xfrm>
        </p:grpSpPr>
        <p:sp>
          <p:nvSpPr>
            <p:cNvPr id="514" name="Google Shape;514;p37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7" name="Google Shape;517;p37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Security - Networking protocol</a:t>
            </a:r>
            <a:endParaRPr sz="4000" dirty="0"/>
          </a:p>
        </p:txBody>
      </p:sp>
      <p:grpSp>
        <p:nvGrpSpPr>
          <p:cNvPr id="528" name="Google Shape;528;p37"/>
          <p:cNvGrpSpPr/>
          <p:nvPr/>
        </p:nvGrpSpPr>
        <p:grpSpPr>
          <a:xfrm>
            <a:off x="418150" y="261530"/>
            <a:ext cx="535300" cy="194950"/>
            <a:chOff x="5054325" y="1441125"/>
            <a:chExt cx="535300" cy="194950"/>
          </a:xfrm>
        </p:grpSpPr>
        <p:sp>
          <p:nvSpPr>
            <p:cNvPr id="529" name="Google Shape;529;p37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58" name="Input penna 557">
                <a:extLst>
                  <a:ext uri="{FF2B5EF4-FFF2-40B4-BE49-F238E27FC236}">
                    <a16:creationId xmlns:a16="http://schemas.microsoft.com/office/drawing/2014/main" id="{08FE49BD-26F2-1931-7F7C-6AF643DDED19}"/>
                  </a:ext>
                </a:extLst>
              </p14:cNvPr>
              <p14:cNvContentPartPr/>
              <p14:nvPr/>
            </p14:nvContentPartPr>
            <p14:xfrm>
              <a:off x="2340144" y="-496800"/>
              <a:ext cx="360" cy="360"/>
            </p14:xfrm>
          </p:contentPart>
        </mc:Choice>
        <mc:Fallback xmlns="">
          <p:pic>
            <p:nvPicPr>
              <p:cNvPr id="558" name="Input penna 557">
                <a:extLst>
                  <a:ext uri="{FF2B5EF4-FFF2-40B4-BE49-F238E27FC236}">
                    <a16:creationId xmlns:a16="http://schemas.microsoft.com/office/drawing/2014/main" id="{08FE49BD-26F2-1931-7F7C-6AF643DDED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1144" y="-5058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59" name="Input penna 558">
                <a:extLst>
                  <a:ext uri="{FF2B5EF4-FFF2-40B4-BE49-F238E27FC236}">
                    <a16:creationId xmlns:a16="http://schemas.microsoft.com/office/drawing/2014/main" id="{E7AE8617-95AE-DFA3-262C-FE04B2C4CA90}"/>
                  </a:ext>
                </a:extLst>
              </p14:cNvPr>
              <p14:cNvContentPartPr/>
              <p14:nvPr/>
            </p14:nvContentPartPr>
            <p14:xfrm>
              <a:off x="3289104" y="456480"/>
              <a:ext cx="360" cy="360"/>
            </p14:xfrm>
          </p:contentPart>
        </mc:Choice>
        <mc:Fallback xmlns="">
          <p:pic>
            <p:nvPicPr>
              <p:cNvPr id="559" name="Input penna 558">
                <a:extLst>
                  <a:ext uri="{FF2B5EF4-FFF2-40B4-BE49-F238E27FC236}">
                    <a16:creationId xmlns:a16="http://schemas.microsoft.com/office/drawing/2014/main" id="{E7AE8617-95AE-DFA3-262C-FE04B2C4CA9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73624" y="441000"/>
                <a:ext cx="30960" cy="30960"/>
              </a:xfrm>
              <a:prstGeom prst="rect">
                <a:avLst/>
              </a:prstGeom>
            </p:spPr>
          </p:pic>
        </mc:Fallback>
      </mc:AlternateContent>
      <p:sp>
        <p:nvSpPr>
          <p:cNvPr id="592" name="Google Shape;431;p35">
            <a:extLst>
              <a:ext uri="{FF2B5EF4-FFF2-40B4-BE49-F238E27FC236}">
                <a16:creationId xmlns:a16="http://schemas.microsoft.com/office/drawing/2014/main" id="{19815F1A-472F-3D11-A10F-1EB7C7B85A22}"/>
              </a:ext>
            </a:extLst>
          </p:cNvPr>
          <p:cNvSpPr txBox="1">
            <a:spLocks/>
          </p:cNvSpPr>
          <p:nvPr/>
        </p:nvSpPr>
        <p:spPr>
          <a:xfrm>
            <a:off x="953450" y="1164684"/>
            <a:ext cx="7021708" cy="3048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All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nodes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share a secret key to create and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verify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hashes</a:t>
            </a:r>
            <a:endParaRPr lang="it-IT" sz="1800" dirty="0">
              <a:solidFill>
                <a:schemeClr val="tx1"/>
              </a:solidFill>
              <a:latin typeface="Montserrat" pitchFamily="2" charset="77"/>
            </a:endParaRPr>
          </a:p>
        </p:txBody>
      </p:sp>
      <p:sp>
        <p:nvSpPr>
          <p:cNvPr id="2" name="Google Shape;431;p35">
            <a:extLst>
              <a:ext uri="{FF2B5EF4-FFF2-40B4-BE49-F238E27FC236}">
                <a16:creationId xmlns:a16="http://schemas.microsoft.com/office/drawing/2014/main" id="{55E3B058-2393-5C83-C77D-A0516B35E421}"/>
              </a:ext>
            </a:extLst>
          </p:cNvPr>
          <p:cNvSpPr txBox="1">
            <a:spLocks/>
          </p:cNvSpPr>
          <p:nvPr/>
        </p:nvSpPr>
        <p:spPr>
          <a:xfrm>
            <a:off x="1033205" y="2362282"/>
            <a:ext cx="3131481" cy="23529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Not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harcoded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into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the .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elf</a:t>
            </a:r>
            <a:endParaRPr lang="it-IT" sz="1800" dirty="0">
              <a:solidFill>
                <a:schemeClr val="tx1"/>
              </a:solidFill>
              <a:latin typeface="Montserrat" pitchFamily="2" charset="7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Trasmitted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trough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bluetooth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when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the bin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is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installed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(special app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has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been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developed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for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that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it-IT" sz="1800" dirty="0">
              <a:solidFill>
                <a:schemeClr val="tx1"/>
              </a:solidFill>
              <a:latin typeface="Montserrat" pitchFamily="2" charset="77"/>
            </a:endParaRPr>
          </a:p>
        </p:txBody>
      </p:sp>
      <p:sp>
        <p:nvSpPr>
          <p:cNvPr id="3" name="Google Shape;431;p35">
            <a:extLst>
              <a:ext uri="{FF2B5EF4-FFF2-40B4-BE49-F238E27FC236}">
                <a16:creationId xmlns:a16="http://schemas.microsoft.com/office/drawing/2014/main" id="{837AF33F-C14B-B00F-25F5-0F149436B915}"/>
              </a:ext>
            </a:extLst>
          </p:cNvPr>
          <p:cNvSpPr txBox="1">
            <a:spLocks/>
          </p:cNvSpPr>
          <p:nvPr/>
        </p:nvSpPr>
        <p:spPr>
          <a:xfrm>
            <a:off x="4951788" y="2334080"/>
            <a:ext cx="3023370" cy="23529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Used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toghether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with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message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details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to create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hash</a:t>
            </a:r>
            <a:endParaRPr lang="it-IT" sz="1800" dirty="0">
              <a:solidFill>
                <a:schemeClr val="tx1"/>
              </a:solidFill>
              <a:latin typeface="Montserrat" pitchFamily="2" charset="7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Used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toghether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with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message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details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to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verify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hashes</a:t>
            </a:r>
            <a:endParaRPr lang="it-IT" sz="1800" dirty="0">
              <a:solidFill>
                <a:schemeClr val="tx1"/>
              </a:solidFill>
              <a:latin typeface="Montserrat" pitchFamily="2" charset="7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it-IT" sz="1800" dirty="0">
              <a:solidFill>
                <a:schemeClr val="tx1"/>
              </a:solidFill>
              <a:latin typeface="Montserrat" pitchFamily="2" charset="77"/>
            </a:endParaRPr>
          </a:p>
        </p:txBody>
      </p:sp>
      <p:sp>
        <p:nvSpPr>
          <p:cNvPr id="6" name="Google Shape;517;p37">
            <a:extLst>
              <a:ext uri="{FF2B5EF4-FFF2-40B4-BE49-F238E27FC236}">
                <a16:creationId xmlns:a16="http://schemas.microsoft.com/office/drawing/2014/main" id="{D18A336D-F76C-CBDD-54D0-11830A399E57}"/>
              </a:ext>
            </a:extLst>
          </p:cNvPr>
          <p:cNvSpPr txBox="1">
            <a:spLocks/>
          </p:cNvSpPr>
          <p:nvPr/>
        </p:nvSpPr>
        <p:spPr>
          <a:xfrm>
            <a:off x="1033205" y="1871878"/>
            <a:ext cx="3431099" cy="462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000" dirty="0" err="1"/>
              <a:t>During</a:t>
            </a:r>
            <a:r>
              <a:rPr lang="it-IT" sz="2000" dirty="0"/>
              <a:t> </a:t>
            </a:r>
            <a:r>
              <a:rPr lang="it-IT" sz="2000" dirty="0" err="1"/>
              <a:t>installation</a:t>
            </a:r>
            <a:r>
              <a:rPr lang="it-IT" sz="2000" dirty="0"/>
              <a:t>, the key </a:t>
            </a:r>
            <a:r>
              <a:rPr lang="it-IT" sz="2000" dirty="0" err="1"/>
              <a:t>is</a:t>
            </a:r>
            <a:r>
              <a:rPr lang="it-IT" sz="2000" dirty="0"/>
              <a:t>…</a:t>
            </a:r>
          </a:p>
        </p:txBody>
      </p:sp>
      <p:sp>
        <p:nvSpPr>
          <p:cNvPr id="7" name="Google Shape;517;p37">
            <a:extLst>
              <a:ext uri="{FF2B5EF4-FFF2-40B4-BE49-F238E27FC236}">
                <a16:creationId xmlns:a16="http://schemas.microsoft.com/office/drawing/2014/main" id="{97B6B0E0-B2D4-026D-27DC-2BACFE870CBE}"/>
              </a:ext>
            </a:extLst>
          </p:cNvPr>
          <p:cNvSpPr txBox="1">
            <a:spLocks/>
          </p:cNvSpPr>
          <p:nvPr/>
        </p:nvSpPr>
        <p:spPr>
          <a:xfrm>
            <a:off x="4747923" y="1871878"/>
            <a:ext cx="3431099" cy="462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000" dirty="0"/>
              <a:t>At </a:t>
            </a:r>
            <a:r>
              <a:rPr lang="it-IT" sz="2000" dirty="0" err="1"/>
              <a:t>runtime</a:t>
            </a:r>
            <a:r>
              <a:rPr lang="it-IT" sz="2000" dirty="0"/>
              <a:t>, the key </a:t>
            </a:r>
            <a:r>
              <a:rPr lang="it-IT" sz="2000" dirty="0" err="1"/>
              <a:t>is</a:t>
            </a:r>
            <a:r>
              <a:rPr lang="it-IT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33543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37"/>
          <p:cNvGrpSpPr/>
          <p:nvPr/>
        </p:nvGrpSpPr>
        <p:grpSpPr>
          <a:xfrm>
            <a:off x="8050502" y="619712"/>
            <a:ext cx="535300" cy="194950"/>
            <a:chOff x="5054325" y="1441125"/>
            <a:chExt cx="535300" cy="194950"/>
          </a:xfrm>
        </p:grpSpPr>
        <p:sp>
          <p:nvSpPr>
            <p:cNvPr id="514" name="Google Shape;514;p37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7" name="Google Shape;517;p37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development - Networking protocol</a:t>
            </a:r>
            <a:endParaRPr sz="4000" dirty="0"/>
          </a:p>
        </p:txBody>
      </p:sp>
      <p:grpSp>
        <p:nvGrpSpPr>
          <p:cNvPr id="528" name="Google Shape;528;p37"/>
          <p:cNvGrpSpPr/>
          <p:nvPr/>
        </p:nvGrpSpPr>
        <p:grpSpPr>
          <a:xfrm>
            <a:off x="418150" y="261530"/>
            <a:ext cx="535300" cy="194950"/>
            <a:chOff x="5054325" y="1441125"/>
            <a:chExt cx="535300" cy="194950"/>
          </a:xfrm>
        </p:grpSpPr>
        <p:sp>
          <p:nvSpPr>
            <p:cNvPr id="529" name="Google Shape;529;p37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58" name="Input penna 557">
                <a:extLst>
                  <a:ext uri="{FF2B5EF4-FFF2-40B4-BE49-F238E27FC236}">
                    <a16:creationId xmlns:a16="http://schemas.microsoft.com/office/drawing/2014/main" id="{08FE49BD-26F2-1931-7F7C-6AF643DDED19}"/>
                  </a:ext>
                </a:extLst>
              </p14:cNvPr>
              <p14:cNvContentPartPr/>
              <p14:nvPr/>
            </p14:nvContentPartPr>
            <p14:xfrm>
              <a:off x="2340144" y="-496800"/>
              <a:ext cx="360" cy="360"/>
            </p14:xfrm>
          </p:contentPart>
        </mc:Choice>
        <mc:Fallback xmlns="">
          <p:pic>
            <p:nvPicPr>
              <p:cNvPr id="558" name="Input penna 557">
                <a:extLst>
                  <a:ext uri="{FF2B5EF4-FFF2-40B4-BE49-F238E27FC236}">
                    <a16:creationId xmlns:a16="http://schemas.microsoft.com/office/drawing/2014/main" id="{08FE49BD-26F2-1931-7F7C-6AF643DDED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1144" y="-5058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59" name="Input penna 558">
                <a:extLst>
                  <a:ext uri="{FF2B5EF4-FFF2-40B4-BE49-F238E27FC236}">
                    <a16:creationId xmlns:a16="http://schemas.microsoft.com/office/drawing/2014/main" id="{E7AE8617-95AE-DFA3-262C-FE04B2C4CA90}"/>
                  </a:ext>
                </a:extLst>
              </p14:cNvPr>
              <p14:cNvContentPartPr/>
              <p14:nvPr/>
            </p14:nvContentPartPr>
            <p14:xfrm>
              <a:off x="3289104" y="456480"/>
              <a:ext cx="360" cy="360"/>
            </p14:xfrm>
          </p:contentPart>
        </mc:Choice>
        <mc:Fallback xmlns="">
          <p:pic>
            <p:nvPicPr>
              <p:cNvPr id="559" name="Input penna 558">
                <a:extLst>
                  <a:ext uri="{FF2B5EF4-FFF2-40B4-BE49-F238E27FC236}">
                    <a16:creationId xmlns:a16="http://schemas.microsoft.com/office/drawing/2014/main" id="{E7AE8617-95AE-DFA3-262C-FE04B2C4CA9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73624" y="441000"/>
                <a:ext cx="30960" cy="3096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Google Shape;431;p35">
            <a:extLst>
              <a:ext uri="{FF2B5EF4-FFF2-40B4-BE49-F238E27FC236}">
                <a16:creationId xmlns:a16="http://schemas.microsoft.com/office/drawing/2014/main" id="{BC3597F5-7ADD-D66E-1263-CDD69BFCED1F}"/>
              </a:ext>
            </a:extLst>
          </p:cNvPr>
          <p:cNvSpPr txBox="1">
            <a:spLocks/>
          </p:cNvSpPr>
          <p:nvPr/>
        </p:nvSpPr>
        <p:spPr>
          <a:xfrm>
            <a:off x="1113183" y="1164682"/>
            <a:ext cx="6937319" cy="33591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Originally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, the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protocol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was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much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more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complex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and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dynamic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.</a:t>
            </a:r>
          </a:p>
          <a:p>
            <a:pPr algn="ctr"/>
            <a:endParaRPr lang="it-IT" sz="1800" dirty="0">
              <a:solidFill>
                <a:schemeClr val="tx1"/>
              </a:solidFill>
              <a:latin typeface="Montserrat" pitchFamily="2" charset="77"/>
            </a:endParaRPr>
          </a:p>
          <a:p>
            <a:pPr algn="ctr"/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It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was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able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to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sustain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an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arbitrary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number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of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levels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and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dynamic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topologies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.</a:t>
            </a:r>
          </a:p>
          <a:p>
            <a:pPr algn="ctr"/>
            <a:endParaRPr lang="it-IT" sz="1800" dirty="0">
              <a:solidFill>
                <a:schemeClr val="tx1"/>
              </a:solidFill>
              <a:latin typeface="Montserrat" pitchFamily="2" charset="77"/>
            </a:endParaRPr>
          </a:p>
          <a:p>
            <a:pPr algn="ctr"/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Yet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, due to minor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but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unfixable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bugs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related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to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LoRa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(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they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eluded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us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for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two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weeks),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we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decided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to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simplify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it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and focus on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other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parts of the project.</a:t>
            </a:r>
          </a:p>
          <a:p>
            <a:pPr algn="ctr"/>
            <a:endParaRPr lang="it-IT" sz="1800" dirty="0">
              <a:solidFill>
                <a:schemeClr val="tx1"/>
              </a:solidFill>
              <a:latin typeface="Montserrat" pitchFamily="2" charset="77"/>
            </a:endParaRPr>
          </a:p>
          <a:p>
            <a:pPr algn="ctr"/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The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old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code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is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avaiable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to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read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trough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Github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commits</a:t>
            </a:r>
            <a:endParaRPr lang="it-IT" sz="1800" dirty="0">
              <a:solidFill>
                <a:schemeClr val="tx1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03318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5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dk1"/>
                </a:solidFill>
              </a:rPr>
              <a:t>T</a:t>
            </a:r>
            <a:r>
              <a:rPr lang="it-IT" b="0" dirty="0">
                <a:solidFill>
                  <a:schemeClr val="dk1"/>
                </a:solidFill>
              </a:rPr>
              <a:t>y</a:t>
            </a:r>
            <a:r>
              <a:rPr lang="en" b="0" dirty="0">
                <a:solidFill>
                  <a:schemeClr val="dk1"/>
                </a:solidFill>
              </a:rPr>
              <a:t>pes - SENSORS</a:t>
            </a:r>
            <a:endParaRPr b="0" dirty="0">
              <a:solidFill>
                <a:schemeClr val="dk1"/>
              </a:solidFill>
            </a:endParaRPr>
          </a:p>
        </p:txBody>
      </p:sp>
      <p:sp>
        <p:nvSpPr>
          <p:cNvPr id="424" name="Google Shape;424;p35"/>
          <p:cNvSpPr txBox="1">
            <a:spLocks noGrp="1"/>
          </p:cNvSpPr>
          <p:nvPr>
            <p:ph type="subTitle" idx="1"/>
          </p:nvPr>
        </p:nvSpPr>
        <p:spPr>
          <a:xfrm>
            <a:off x="2022369" y="1724704"/>
            <a:ext cx="2286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TEMPERATURE</a:t>
            </a:r>
            <a:endParaRPr dirty="0"/>
          </a:p>
        </p:txBody>
      </p:sp>
      <p:sp>
        <p:nvSpPr>
          <p:cNvPr id="425" name="Google Shape;425;p35"/>
          <p:cNvSpPr txBox="1">
            <a:spLocks noGrp="1"/>
          </p:cNvSpPr>
          <p:nvPr>
            <p:ph type="subTitle" idx="2"/>
          </p:nvPr>
        </p:nvSpPr>
        <p:spPr>
          <a:xfrm>
            <a:off x="2022369" y="2087806"/>
            <a:ext cx="23715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To </a:t>
            </a:r>
            <a:r>
              <a:rPr lang="it-IT" dirty="0" err="1"/>
              <a:t>avoid</a:t>
            </a:r>
            <a:r>
              <a:rPr lang="it-IT" dirty="0"/>
              <a:t> the </a:t>
            </a:r>
            <a:r>
              <a:rPr lang="it-IT" dirty="0" err="1"/>
              <a:t>insurgence</a:t>
            </a:r>
            <a:r>
              <a:rPr lang="it-IT" dirty="0"/>
              <a:t> of </a:t>
            </a:r>
            <a:r>
              <a:rPr lang="it-IT" dirty="0" err="1"/>
              <a:t>fire</a:t>
            </a:r>
            <a:endParaRPr lang="it-IT" dirty="0"/>
          </a:p>
        </p:txBody>
      </p:sp>
      <p:sp>
        <p:nvSpPr>
          <p:cNvPr id="426" name="Google Shape;426;p35"/>
          <p:cNvSpPr txBox="1">
            <a:spLocks noGrp="1"/>
          </p:cNvSpPr>
          <p:nvPr>
            <p:ph type="subTitle" idx="3"/>
          </p:nvPr>
        </p:nvSpPr>
        <p:spPr>
          <a:xfrm>
            <a:off x="6298510" y="1706794"/>
            <a:ext cx="2286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Filling </a:t>
            </a:r>
            <a:r>
              <a:rPr lang="it-IT" err="1"/>
              <a:t>level</a:t>
            </a:r>
            <a:endParaRPr/>
          </a:p>
        </p:txBody>
      </p:sp>
      <p:sp>
        <p:nvSpPr>
          <p:cNvPr id="427" name="Google Shape;427;p35"/>
          <p:cNvSpPr txBox="1">
            <a:spLocks noGrp="1"/>
          </p:cNvSpPr>
          <p:nvPr>
            <p:ph type="subTitle" idx="4"/>
          </p:nvPr>
        </p:nvSpPr>
        <p:spPr>
          <a:xfrm>
            <a:off x="6340476" y="2033450"/>
            <a:ext cx="2371500" cy="7560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err="1"/>
              <a:t>Ultrasound</a:t>
            </a:r>
            <a:r>
              <a:rPr lang="it-IT"/>
              <a:t> </a:t>
            </a:r>
            <a:r>
              <a:rPr lang="it-IT" err="1"/>
              <a:t>sensors</a:t>
            </a:r>
            <a:r>
              <a:rPr lang="it-IT"/>
              <a:t> to </a:t>
            </a:r>
            <a:r>
              <a:rPr lang="it-IT" err="1"/>
              <a:t>measure</a:t>
            </a:r>
            <a:r>
              <a:rPr lang="it-IT"/>
              <a:t> </a:t>
            </a:r>
            <a:r>
              <a:rPr lang="it-IT" err="1"/>
              <a:t>distance</a:t>
            </a:r>
            <a:r>
              <a:rPr lang="it-IT"/>
              <a:t> from the top of the bin to the </a:t>
            </a:r>
            <a:r>
              <a:rPr lang="it-IT" err="1"/>
              <a:t>garbage</a:t>
            </a:r>
            <a:endParaRPr/>
          </a:p>
        </p:txBody>
      </p:sp>
      <p:sp>
        <p:nvSpPr>
          <p:cNvPr id="429" name="Google Shape;429;p35"/>
          <p:cNvSpPr txBox="1">
            <a:spLocks noGrp="1"/>
          </p:cNvSpPr>
          <p:nvPr>
            <p:ph type="subTitle" idx="5"/>
          </p:nvPr>
        </p:nvSpPr>
        <p:spPr>
          <a:xfrm>
            <a:off x="1967995" y="3361868"/>
            <a:ext cx="2286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Time</a:t>
            </a:r>
            <a:endParaRPr dirty="0"/>
          </a:p>
        </p:txBody>
      </p:sp>
      <p:sp>
        <p:nvSpPr>
          <p:cNvPr id="430" name="Google Shape;430;p35"/>
          <p:cNvSpPr txBox="1">
            <a:spLocks noGrp="1"/>
          </p:cNvSpPr>
          <p:nvPr>
            <p:ph type="subTitle" idx="6"/>
          </p:nvPr>
        </p:nvSpPr>
        <p:spPr>
          <a:xfrm>
            <a:off x="1975409" y="3629510"/>
            <a:ext cx="2371500" cy="7955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To know time </a:t>
            </a:r>
            <a:r>
              <a:rPr lang="it-IT" dirty="0" err="1"/>
              <a:t>passed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last </a:t>
            </a:r>
            <a:r>
              <a:rPr lang="it-IT" dirty="0" err="1"/>
              <a:t>collection</a:t>
            </a:r>
            <a:r>
              <a:rPr lang="it-IT" dirty="0"/>
              <a:t> and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foul</a:t>
            </a:r>
            <a:r>
              <a:rPr lang="it-IT" dirty="0"/>
              <a:t> </a:t>
            </a:r>
            <a:r>
              <a:rPr lang="it-IT" dirty="0" err="1"/>
              <a:t>smells</a:t>
            </a:r>
            <a:endParaRPr dirty="0"/>
          </a:p>
        </p:txBody>
      </p:sp>
      <p:grpSp>
        <p:nvGrpSpPr>
          <p:cNvPr id="11" name="Google Shape;9337;p78">
            <a:extLst>
              <a:ext uri="{FF2B5EF4-FFF2-40B4-BE49-F238E27FC236}">
                <a16:creationId xmlns:a16="http://schemas.microsoft.com/office/drawing/2014/main" id="{32175B4D-65AD-5CB5-C74F-0C8A1BD9B041}"/>
              </a:ext>
            </a:extLst>
          </p:cNvPr>
          <p:cNvGrpSpPr/>
          <p:nvPr/>
        </p:nvGrpSpPr>
        <p:grpSpPr>
          <a:xfrm>
            <a:off x="685800" y="3195565"/>
            <a:ext cx="1133992" cy="1155060"/>
            <a:chOff x="1293760" y="1498228"/>
            <a:chExt cx="340624" cy="351944"/>
          </a:xfrm>
        </p:grpSpPr>
        <p:sp>
          <p:nvSpPr>
            <p:cNvPr id="12" name="Google Shape;9338;p78">
              <a:extLst>
                <a:ext uri="{FF2B5EF4-FFF2-40B4-BE49-F238E27FC236}">
                  <a16:creationId xmlns:a16="http://schemas.microsoft.com/office/drawing/2014/main" id="{B97DE8B0-01BF-4711-52AE-A78D119E79DF}"/>
                </a:ext>
              </a:extLst>
            </p:cNvPr>
            <p:cNvSpPr/>
            <p:nvPr/>
          </p:nvSpPr>
          <p:spPr>
            <a:xfrm>
              <a:off x="1331535" y="1498228"/>
              <a:ext cx="265388" cy="71164"/>
            </a:xfrm>
            <a:custGeom>
              <a:avLst/>
              <a:gdLst/>
              <a:ahLst/>
              <a:cxnLst/>
              <a:rect l="l" t="t" r="r" b="b"/>
              <a:pathLst>
                <a:path w="17725" h="4753" extrusionOk="0">
                  <a:moveTo>
                    <a:pt x="7002" y="1"/>
                  </a:moveTo>
                  <a:cubicBezTo>
                    <a:pt x="5677" y="22"/>
                    <a:pt x="4458" y="716"/>
                    <a:pt x="3785" y="1851"/>
                  </a:cubicBezTo>
                  <a:lnTo>
                    <a:pt x="3491" y="2355"/>
                  </a:lnTo>
                  <a:cubicBezTo>
                    <a:pt x="3196" y="2818"/>
                    <a:pt x="2692" y="3112"/>
                    <a:pt x="2124" y="3112"/>
                  </a:cubicBezTo>
                  <a:lnTo>
                    <a:pt x="1094" y="3112"/>
                  </a:lnTo>
                  <a:cubicBezTo>
                    <a:pt x="1" y="3112"/>
                    <a:pt x="1" y="4752"/>
                    <a:pt x="1094" y="4752"/>
                  </a:cubicBezTo>
                  <a:lnTo>
                    <a:pt x="2124" y="4752"/>
                  </a:lnTo>
                  <a:cubicBezTo>
                    <a:pt x="3260" y="4752"/>
                    <a:pt x="4311" y="4164"/>
                    <a:pt x="4899" y="3196"/>
                  </a:cubicBezTo>
                  <a:lnTo>
                    <a:pt x="5194" y="2692"/>
                  </a:lnTo>
                  <a:cubicBezTo>
                    <a:pt x="5572" y="2040"/>
                    <a:pt x="6266" y="1662"/>
                    <a:pt x="7002" y="1662"/>
                  </a:cubicBezTo>
                  <a:lnTo>
                    <a:pt x="10450" y="1662"/>
                  </a:lnTo>
                  <a:cubicBezTo>
                    <a:pt x="11186" y="1662"/>
                    <a:pt x="11880" y="2040"/>
                    <a:pt x="12258" y="2671"/>
                  </a:cubicBezTo>
                  <a:lnTo>
                    <a:pt x="12552" y="3175"/>
                  </a:lnTo>
                  <a:cubicBezTo>
                    <a:pt x="13141" y="4143"/>
                    <a:pt x="14192" y="4752"/>
                    <a:pt x="15328" y="4752"/>
                  </a:cubicBezTo>
                  <a:lnTo>
                    <a:pt x="16631" y="4752"/>
                  </a:lnTo>
                  <a:cubicBezTo>
                    <a:pt x="17724" y="4752"/>
                    <a:pt x="17724" y="3112"/>
                    <a:pt x="16631" y="3112"/>
                  </a:cubicBezTo>
                  <a:lnTo>
                    <a:pt x="15328" y="3112"/>
                  </a:lnTo>
                  <a:cubicBezTo>
                    <a:pt x="14781" y="3112"/>
                    <a:pt x="14255" y="2818"/>
                    <a:pt x="13982" y="2355"/>
                  </a:cubicBezTo>
                  <a:lnTo>
                    <a:pt x="13688" y="1851"/>
                  </a:lnTo>
                  <a:cubicBezTo>
                    <a:pt x="12994" y="716"/>
                    <a:pt x="11774" y="22"/>
                    <a:pt x="10450" y="1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339;p78">
              <a:extLst>
                <a:ext uri="{FF2B5EF4-FFF2-40B4-BE49-F238E27FC236}">
                  <a16:creationId xmlns:a16="http://schemas.microsoft.com/office/drawing/2014/main" id="{E7A9F983-A403-0787-867B-0B3BABB0E5FA}"/>
                </a:ext>
              </a:extLst>
            </p:cNvPr>
            <p:cNvSpPr/>
            <p:nvPr/>
          </p:nvSpPr>
          <p:spPr>
            <a:xfrm>
              <a:off x="1337839" y="1585353"/>
              <a:ext cx="69263" cy="67212"/>
            </a:xfrm>
            <a:custGeom>
              <a:avLst/>
              <a:gdLst/>
              <a:ahLst/>
              <a:cxnLst/>
              <a:rect l="l" t="t" r="r" b="b"/>
              <a:pathLst>
                <a:path w="4626" h="4489" extrusionOk="0">
                  <a:moveTo>
                    <a:pt x="865" y="0"/>
                  </a:moveTo>
                  <a:cubicBezTo>
                    <a:pt x="663" y="0"/>
                    <a:pt x="463" y="79"/>
                    <a:pt x="316" y="237"/>
                  </a:cubicBezTo>
                  <a:cubicBezTo>
                    <a:pt x="0" y="552"/>
                    <a:pt x="0" y="1057"/>
                    <a:pt x="316" y="1351"/>
                  </a:cubicBezTo>
                  <a:lnTo>
                    <a:pt x="3196" y="4252"/>
                  </a:lnTo>
                  <a:cubicBezTo>
                    <a:pt x="3354" y="4410"/>
                    <a:pt x="3559" y="4489"/>
                    <a:pt x="3764" y="4489"/>
                  </a:cubicBezTo>
                  <a:cubicBezTo>
                    <a:pt x="3969" y="4489"/>
                    <a:pt x="4174" y="4410"/>
                    <a:pt x="4331" y="4252"/>
                  </a:cubicBezTo>
                  <a:cubicBezTo>
                    <a:pt x="4626" y="3937"/>
                    <a:pt x="4626" y="3432"/>
                    <a:pt x="4331" y="3117"/>
                  </a:cubicBezTo>
                  <a:lnTo>
                    <a:pt x="1430" y="237"/>
                  </a:lnTo>
                  <a:cubicBezTo>
                    <a:pt x="1272" y="79"/>
                    <a:pt x="1067" y="0"/>
                    <a:pt x="865" y="0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340;p78">
              <a:extLst>
                <a:ext uri="{FF2B5EF4-FFF2-40B4-BE49-F238E27FC236}">
                  <a16:creationId xmlns:a16="http://schemas.microsoft.com/office/drawing/2014/main" id="{AF7FE126-42E7-6392-99C8-6C8E0E194BF7}"/>
                </a:ext>
              </a:extLst>
            </p:cNvPr>
            <p:cNvSpPr/>
            <p:nvPr/>
          </p:nvSpPr>
          <p:spPr>
            <a:xfrm>
              <a:off x="1521042" y="1585353"/>
              <a:ext cx="69577" cy="67212"/>
            </a:xfrm>
            <a:custGeom>
              <a:avLst/>
              <a:gdLst/>
              <a:ahLst/>
              <a:cxnLst/>
              <a:rect l="l" t="t" r="r" b="b"/>
              <a:pathLst>
                <a:path w="4647" h="4489" extrusionOk="0">
                  <a:moveTo>
                    <a:pt x="3766" y="0"/>
                  </a:moveTo>
                  <a:cubicBezTo>
                    <a:pt x="3564" y="0"/>
                    <a:pt x="3364" y="79"/>
                    <a:pt x="3217" y="237"/>
                  </a:cubicBezTo>
                  <a:lnTo>
                    <a:pt x="316" y="3117"/>
                  </a:lnTo>
                  <a:cubicBezTo>
                    <a:pt x="0" y="3432"/>
                    <a:pt x="0" y="3937"/>
                    <a:pt x="316" y="4252"/>
                  </a:cubicBezTo>
                  <a:cubicBezTo>
                    <a:pt x="473" y="4410"/>
                    <a:pt x="678" y="4489"/>
                    <a:pt x="883" y="4489"/>
                  </a:cubicBezTo>
                  <a:cubicBezTo>
                    <a:pt x="1088" y="4489"/>
                    <a:pt x="1293" y="4410"/>
                    <a:pt x="1451" y="4252"/>
                  </a:cubicBezTo>
                  <a:lnTo>
                    <a:pt x="4331" y="1351"/>
                  </a:lnTo>
                  <a:cubicBezTo>
                    <a:pt x="4647" y="1057"/>
                    <a:pt x="4647" y="552"/>
                    <a:pt x="4331" y="237"/>
                  </a:cubicBezTo>
                  <a:cubicBezTo>
                    <a:pt x="4174" y="79"/>
                    <a:pt x="3969" y="0"/>
                    <a:pt x="3766" y="0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341;p78">
              <a:extLst>
                <a:ext uri="{FF2B5EF4-FFF2-40B4-BE49-F238E27FC236}">
                  <a16:creationId xmlns:a16="http://schemas.microsoft.com/office/drawing/2014/main" id="{8477521E-A9B5-D012-F16B-04AADCCF17F3}"/>
                </a:ext>
              </a:extLst>
            </p:cNvPr>
            <p:cNvSpPr/>
            <p:nvPr/>
          </p:nvSpPr>
          <p:spPr>
            <a:xfrm>
              <a:off x="1349173" y="1766505"/>
              <a:ext cx="87514" cy="83666"/>
            </a:xfrm>
            <a:custGeom>
              <a:avLst/>
              <a:gdLst/>
              <a:ahLst/>
              <a:cxnLst/>
              <a:rect l="l" t="t" r="r" b="b"/>
              <a:pathLst>
                <a:path w="5845" h="5588" extrusionOk="0">
                  <a:moveTo>
                    <a:pt x="4394" y="1"/>
                  </a:moveTo>
                  <a:cubicBezTo>
                    <a:pt x="4053" y="1"/>
                    <a:pt x="3711" y="132"/>
                    <a:pt x="3448" y="395"/>
                  </a:cubicBezTo>
                  <a:lnTo>
                    <a:pt x="505" y="3338"/>
                  </a:lnTo>
                  <a:cubicBezTo>
                    <a:pt x="0" y="3843"/>
                    <a:pt x="0" y="4684"/>
                    <a:pt x="505" y="5210"/>
                  </a:cubicBezTo>
                  <a:cubicBezTo>
                    <a:pt x="768" y="5462"/>
                    <a:pt x="1109" y="5588"/>
                    <a:pt x="1451" y="5588"/>
                  </a:cubicBezTo>
                  <a:cubicBezTo>
                    <a:pt x="1792" y="5588"/>
                    <a:pt x="2134" y="5462"/>
                    <a:pt x="2397" y="5210"/>
                  </a:cubicBezTo>
                  <a:lnTo>
                    <a:pt x="5340" y="2266"/>
                  </a:lnTo>
                  <a:cubicBezTo>
                    <a:pt x="5845" y="1762"/>
                    <a:pt x="5845" y="921"/>
                    <a:pt x="5340" y="395"/>
                  </a:cubicBezTo>
                  <a:cubicBezTo>
                    <a:pt x="5078" y="132"/>
                    <a:pt x="4736" y="1"/>
                    <a:pt x="4394" y="1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342;p78">
              <a:extLst>
                <a:ext uri="{FF2B5EF4-FFF2-40B4-BE49-F238E27FC236}">
                  <a16:creationId xmlns:a16="http://schemas.microsoft.com/office/drawing/2014/main" id="{368997C6-E22D-7905-339F-9410C760A733}"/>
                </a:ext>
              </a:extLst>
            </p:cNvPr>
            <p:cNvSpPr/>
            <p:nvPr/>
          </p:nvSpPr>
          <p:spPr>
            <a:xfrm>
              <a:off x="1491457" y="1766505"/>
              <a:ext cx="87829" cy="83666"/>
            </a:xfrm>
            <a:custGeom>
              <a:avLst/>
              <a:gdLst/>
              <a:ahLst/>
              <a:cxnLst/>
              <a:rect l="l" t="t" r="r" b="b"/>
              <a:pathLst>
                <a:path w="5866" h="5588" extrusionOk="0">
                  <a:moveTo>
                    <a:pt x="1453" y="1"/>
                  </a:moveTo>
                  <a:cubicBezTo>
                    <a:pt x="1114" y="1"/>
                    <a:pt x="778" y="132"/>
                    <a:pt x="526" y="395"/>
                  </a:cubicBezTo>
                  <a:cubicBezTo>
                    <a:pt x="0" y="921"/>
                    <a:pt x="0" y="1762"/>
                    <a:pt x="526" y="2266"/>
                  </a:cubicBezTo>
                  <a:lnTo>
                    <a:pt x="3469" y="5210"/>
                  </a:lnTo>
                  <a:cubicBezTo>
                    <a:pt x="3732" y="5462"/>
                    <a:pt x="4074" y="5588"/>
                    <a:pt x="4413" y="5588"/>
                  </a:cubicBezTo>
                  <a:cubicBezTo>
                    <a:pt x="4752" y="5588"/>
                    <a:pt x="5088" y="5462"/>
                    <a:pt x="5340" y="5210"/>
                  </a:cubicBezTo>
                  <a:cubicBezTo>
                    <a:pt x="5866" y="4684"/>
                    <a:pt x="5866" y="3843"/>
                    <a:pt x="5340" y="3338"/>
                  </a:cubicBezTo>
                  <a:lnTo>
                    <a:pt x="2397" y="395"/>
                  </a:lnTo>
                  <a:cubicBezTo>
                    <a:pt x="2134" y="132"/>
                    <a:pt x="1792" y="1"/>
                    <a:pt x="1453" y="1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343;p78">
              <a:extLst>
                <a:ext uri="{FF2B5EF4-FFF2-40B4-BE49-F238E27FC236}">
                  <a16:creationId xmlns:a16="http://schemas.microsoft.com/office/drawing/2014/main" id="{2C596C4F-2EB7-8312-E86E-3F8E3FBE747E}"/>
                </a:ext>
              </a:extLst>
            </p:cNvPr>
            <p:cNvSpPr/>
            <p:nvPr/>
          </p:nvSpPr>
          <p:spPr>
            <a:xfrm>
              <a:off x="1342870" y="1588257"/>
              <a:ext cx="242405" cy="242405"/>
            </a:xfrm>
            <a:custGeom>
              <a:avLst/>
              <a:gdLst/>
              <a:ahLst/>
              <a:cxnLst/>
              <a:rect l="l" t="t" r="r" b="b"/>
              <a:pathLst>
                <a:path w="16190" h="16190" extrusionOk="0">
                  <a:moveTo>
                    <a:pt x="8095" y="1"/>
                  </a:moveTo>
                  <a:cubicBezTo>
                    <a:pt x="3638" y="1"/>
                    <a:pt x="1" y="3617"/>
                    <a:pt x="1" y="8095"/>
                  </a:cubicBezTo>
                  <a:cubicBezTo>
                    <a:pt x="1" y="12573"/>
                    <a:pt x="3638" y="16189"/>
                    <a:pt x="8095" y="16189"/>
                  </a:cubicBezTo>
                  <a:cubicBezTo>
                    <a:pt x="12573" y="16189"/>
                    <a:pt x="16189" y="12573"/>
                    <a:pt x="16189" y="8095"/>
                  </a:cubicBezTo>
                  <a:cubicBezTo>
                    <a:pt x="16189" y="3617"/>
                    <a:pt x="12573" y="1"/>
                    <a:pt x="8095" y="1"/>
                  </a:cubicBezTo>
                  <a:close/>
                </a:path>
              </a:pathLst>
            </a:custGeom>
            <a:solidFill>
              <a:srgbClr val="8498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344;p78">
              <a:extLst>
                <a:ext uri="{FF2B5EF4-FFF2-40B4-BE49-F238E27FC236}">
                  <a16:creationId xmlns:a16="http://schemas.microsoft.com/office/drawing/2014/main" id="{014B589A-0D52-104D-6F36-1D626FAA9A10}"/>
                </a:ext>
              </a:extLst>
            </p:cNvPr>
            <p:cNvSpPr/>
            <p:nvPr/>
          </p:nvSpPr>
          <p:spPr>
            <a:xfrm>
              <a:off x="1364205" y="1611420"/>
              <a:ext cx="208792" cy="196334"/>
            </a:xfrm>
            <a:custGeom>
              <a:avLst/>
              <a:gdLst/>
              <a:ahLst/>
              <a:cxnLst/>
              <a:rect l="l" t="t" r="r" b="b"/>
              <a:pathLst>
                <a:path w="13945" h="13113" extrusionOk="0">
                  <a:moveTo>
                    <a:pt x="6722" y="1"/>
                  </a:moveTo>
                  <a:cubicBezTo>
                    <a:pt x="3431" y="1"/>
                    <a:pt x="257" y="2483"/>
                    <a:pt x="131" y="6338"/>
                  </a:cubicBezTo>
                  <a:cubicBezTo>
                    <a:pt x="1" y="10371"/>
                    <a:pt x="3274" y="13112"/>
                    <a:pt x="6717" y="13112"/>
                  </a:cubicBezTo>
                  <a:cubicBezTo>
                    <a:pt x="8264" y="13112"/>
                    <a:pt x="9846" y="12559"/>
                    <a:pt x="11169" y="11321"/>
                  </a:cubicBezTo>
                  <a:cubicBezTo>
                    <a:pt x="13818" y="8861"/>
                    <a:pt x="13944" y="4698"/>
                    <a:pt x="11464" y="2091"/>
                  </a:cubicBezTo>
                  <a:cubicBezTo>
                    <a:pt x="10113" y="648"/>
                    <a:pt x="8402" y="1"/>
                    <a:pt x="6722" y="1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345;p78">
              <a:extLst>
                <a:ext uri="{FF2B5EF4-FFF2-40B4-BE49-F238E27FC236}">
                  <a16:creationId xmlns:a16="http://schemas.microsoft.com/office/drawing/2014/main" id="{81D67CDF-68CE-E553-1314-C6FF3AF3E366}"/>
                </a:ext>
              </a:extLst>
            </p:cNvPr>
            <p:cNvSpPr/>
            <p:nvPr/>
          </p:nvSpPr>
          <p:spPr>
            <a:xfrm>
              <a:off x="1402370" y="1612812"/>
              <a:ext cx="187620" cy="192981"/>
            </a:xfrm>
            <a:custGeom>
              <a:avLst/>
              <a:gdLst/>
              <a:ahLst/>
              <a:cxnLst/>
              <a:rect l="l" t="t" r="r" b="b"/>
              <a:pathLst>
                <a:path w="12531" h="12889" extrusionOk="0">
                  <a:moveTo>
                    <a:pt x="5361" y="1"/>
                  </a:moveTo>
                  <a:cubicBezTo>
                    <a:pt x="2250" y="589"/>
                    <a:pt x="0" y="3301"/>
                    <a:pt x="0" y="6455"/>
                  </a:cubicBezTo>
                  <a:cubicBezTo>
                    <a:pt x="0" y="9609"/>
                    <a:pt x="2250" y="12300"/>
                    <a:pt x="5361" y="12889"/>
                  </a:cubicBezTo>
                  <a:cubicBezTo>
                    <a:pt x="6581" y="12657"/>
                    <a:pt x="7695" y="12090"/>
                    <a:pt x="8620" y="11228"/>
                  </a:cubicBezTo>
                  <a:cubicBezTo>
                    <a:pt x="12531" y="7569"/>
                    <a:pt x="10618" y="1010"/>
                    <a:pt x="5361" y="1"/>
                  </a:cubicBezTo>
                  <a:close/>
                </a:path>
              </a:pathLst>
            </a:custGeom>
            <a:solidFill>
              <a:srgbClr val="C4D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346;p78">
              <a:extLst>
                <a:ext uri="{FF2B5EF4-FFF2-40B4-BE49-F238E27FC236}">
                  <a16:creationId xmlns:a16="http://schemas.microsoft.com/office/drawing/2014/main" id="{3BB156E6-B647-3CED-557B-9A7E69A75849}"/>
                </a:ext>
              </a:extLst>
            </p:cNvPr>
            <p:cNvSpPr/>
            <p:nvPr/>
          </p:nvSpPr>
          <p:spPr>
            <a:xfrm>
              <a:off x="1449893" y="1635795"/>
              <a:ext cx="26456" cy="94447"/>
            </a:xfrm>
            <a:custGeom>
              <a:avLst/>
              <a:gdLst/>
              <a:ahLst/>
              <a:cxnLst/>
              <a:rect l="l" t="t" r="r" b="b"/>
              <a:pathLst>
                <a:path w="1767" h="6308" extrusionOk="0">
                  <a:moveTo>
                    <a:pt x="884" y="0"/>
                  </a:moveTo>
                  <a:cubicBezTo>
                    <a:pt x="379" y="0"/>
                    <a:pt x="1" y="400"/>
                    <a:pt x="1" y="883"/>
                  </a:cubicBezTo>
                  <a:lnTo>
                    <a:pt x="1" y="5425"/>
                  </a:lnTo>
                  <a:cubicBezTo>
                    <a:pt x="1" y="5908"/>
                    <a:pt x="379" y="6308"/>
                    <a:pt x="884" y="6308"/>
                  </a:cubicBezTo>
                  <a:cubicBezTo>
                    <a:pt x="1367" y="6308"/>
                    <a:pt x="1746" y="5908"/>
                    <a:pt x="1767" y="5425"/>
                  </a:cubicBezTo>
                  <a:lnTo>
                    <a:pt x="1767" y="883"/>
                  </a:lnTo>
                  <a:cubicBezTo>
                    <a:pt x="1746" y="400"/>
                    <a:pt x="1367" y="21"/>
                    <a:pt x="884" y="0"/>
                  </a:cubicBezTo>
                  <a:close/>
                </a:path>
              </a:pathLst>
            </a:custGeom>
            <a:solidFill>
              <a:srgbClr val="8498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347;p78">
              <a:extLst>
                <a:ext uri="{FF2B5EF4-FFF2-40B4-BE49-F238E27FC236}">
                  <a16:creationId xmlns:a16="http://schemas.microsoft.com/office/drawing/2014/main" id="{B379706C-3DEA-6AB9-4F26-BC83E3FEF561}"/>
                </a:ext>
              </a:extLst>
            </p:cNvPr>
            <p:cNvSpPr/>
            <p:nvPr/>
          </p:nvSpPr>
          <p:spPr>
            <a:xfrm>
              <a:off x="1448635" y="1704414"/>
              <a:ext cx="65175" cy="62660"/>
            </a:xfrm>
            <a:custGeom>
              <a:avLst/>
              <a:gdLst/>
              <a:ahLst/>
              <a:cxnLst/>
              <a:rect l="l" t="t" r="r" b="b"/>
              <a:pathLst>
                <a:path w="4353" h="4185" extrusionOk="0">
                  <a:moveTo>
                    <a:pt x="957" y="1"/>
                  </a:moveTo>
                  <a:cubicBezTo>
                    <a:pt x="731" y="1"/>
                    <a:pt x="505" y="85"/>
                    <a:pt x="337" y="253"/>
                  </a:cubicBezTo>
                  <a:cubicBezTo>
                    <a:pt x="1" y="589"/>
                    <a:pt x="1" y="1157"/>
                    <a:pt x="337" y="1493"/>
                  </a:cubicBezTo>
                  <a:lnTo>
                    <a:pt x="2776" y="3932"/>
                  </a:lnTo>
                  <a:cubicBezTo>
                    <a:pt x="2944" y="4100"/>
                    <a:pt x="3170" y="4185"/>
                    <a:pt x="3396" y="4185"/>
                  </a:cubicBezTo>
                  <a:cubicBezTo>
                    <a:pt x="3622" y="4185"/>
                    <a:pt x="3848" y="4100"/>
                    <a:pt x="4016" y="3932"/>
                  </a:cubicBezTo>
                  <a:cubicBezTo>
                    <a:pt x="4353" y="3596"/>
                    <a:pt x="4353" y="3028"/>
                    <a:pt x="4016" y="2692"/>
                  </a:cubicBezTo>
                  <a:lnTo>
                    <a:pt x="1578" y="253"/>
                  </a:lnTo>
                  <a:cubicBezTo>
                    <a:pt x="1409" y="85"/>
                    <a:pt x="1183" y="1"/>
                    <a:pt x="957" y="1"/>
                  </a:cubicBezTo>
                  <a:close/>
                </a:path>
              </a:pathLst>
            </a:custGeom>
            <a:solidFill>
              <a:srgbClr val="5A7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348;p78">
              <a:extLst>
                <a:ext uri="{FF2B5EF4-FFF2-40B4-BE49-F238E27FC236}">
                  <a16:creationId xmlns:a16="http://schemas.microsoft.com/office/drawing/2014/main" id="{95CDA97D-4F14-6E1B-5FD1-E008AD9848B4}"/>
                </a:ext>
              </a:extLst>
            </p:cNvPr>
            <p:cNvSpPr/>
            <p:nvPr/>
          </p:nvSpPr>
          <p:spPr>
            <a:xfrm>
              <a:off x="1293760" y="1542382"/>
              <a:ext cx="95405" cy="89655"/>
            </a:xfrm>
            <a:custGeom>
              <a:avLst/>
              <a:gdLst/>
              <a:ahLst/>
              <a:cxnLst/>
              <a:rect l="l" t="t" r="r" b="b"/>
              <a:pathLst>
                <a:path w="6372" h="5988" extrusionOk="0">
                  <a:moveTo>
                    <a:pt x="3365" y="0"/>
                  </a:moveTo>
                  <a:cubicBezTo>
                    <a:pt x="2582" y="0"/>
                    <a:pt x="1798" y="300"/>
                    <a:pt x="1199" y="899"/>
                  </a:cubicBezTo>
                  <a:lnTo>
                    <a:pt x="1094" y="983"/>
                  </a:lnTo>
                  <a:cubicBezTo>
                    <a:pt x="1" y="2203"/>
                    <a:pt x="43" y="4074"/>
                    <a:pt x="1199" y="5230"/>
                  </a:cubicBezTo>
                  <a:lnTo>
                    <a:pt x="1494" y="5546"/>
                  </a:lnTo>
                  <a:cubicBezTo>
                    <a:pt x="1798" y="5840"/>
                    <a:pt x="2193" y="5987"/>
                    <a:pt x="2587" y="5987"/>
                  </a:cubicBezTo>
                  <a:cubicBezTo>
                    <a:pt x="2981" y="5987"/>
                    <a:pt x="3375" y="5840"/>
                    <a:pt x="3680" y="5546"/>
                  </a:cubicBezTo>
                  <a:lnTo>
                    <a:pt x="5825" y="3380"/>
                  </a:lnTo>
                  <a:cubicBezTo>
                    <a:pt x="6224" y="3002"/>
                    <a:pt x="6371" y="2434"/>
                    <a:pt x="6224" y="1908"/>
                  </a:cubicBezTo>
                  <a:cubicBezTo>
                    <a:pt x="6161" y="1635"/>
                    <a:pt x="6035" y="1404"/>
                    <a:pt x="5825" y="1215"/>
                  </a:cubicBezTo>
                  <a:lnTo>
                    <a:pt x="5530" y="899"/>
                  </a:lnTo>
                  <a:cubicBezTo>
                    <a:pt x="4931" y="300"/>
                    <a:pt x="4148" y="0"/>
                    <a:pt x="3365" y="0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349;p78">
              <a:extLst>
                <a:ext uri="{FF2B5EF4-FFF2-40B4-BE49-F238E27FC236}">
                  <a16:creationId xmlns:a16="http://schemas.microsoft.com/office/drawing/2014/main" id="{13768DDA-EB0F-D3BB-22BD-E934657506F7}"/>
                </a:ext>
              </a:extLst>
            </p:cNvPr>
            <p:cNvSpPr/>
            <p:nvPr/>
          </p:nvSpPr>
          <p:spPr>
            <a:xfrm>
              <a:off x="1309511" y="1542382"/>
              <a:ext cx="77453" cy="61552"/>
            </a:xfrm>
            <a:custGeom>
              <a:avLst/>
              <a:gdLst/>
              <a:ahLst/>
              <a:cxnLst/>
              <a:rect l="l" t="t" r="r" b="b"/>
              <a:pathLst>
                <a:path w="5173" h="4111" extrusionOk="0">
                  <a:moveTo>
                    <a:pt x="2313" y="0"/>
                  </a:moveTo>
                  <a:cubicBezTo>
                    <a:pt x="1530" y="0"/>
                    <a:pt x="746" y="300"/>
                    <a:pt x="147" y="899"/>
                  </a:cubicBezTo>
                  <a:lnTo>
                    <a:pt x="42" y="983"/>
                  </a:lnTo>
                  <a:cubicBezTo>
                    <a:pt x="0" y="1866"/>
                    <a:pt x="315" y="2728"/>
                    <a:pt x="946" y="3359"/>
                  </a:cubicBezTo>
                  <a:lnTo>
                    <a:pt x="1241" y="3653"/>
                  </a:lnTo>
                  <a:cubicBezTo>
                    <a:pt x="1545" y="3958"/>
                    <a:pt x="1940" y="4111"/>
                    <a:pt x="2334" y="4111"/>
                  </a:cubicBezTo>
                  <a:cubicBezTo>
                    <a:pt x="2728" y="4111"/>
                    <a:pt x="3122" y="3958"/>
                    <a:pt x="3427" y="3653"/>
                  </a:cubicBezTo>
                  <a:lnTo>
                    <a:pt x="5172" y="1908"/>
                  </a:lnTo>
                  <a:cubicBezTo>
                    <a:pt x="5109" y="1635"/>
                    <a:pt x="4983" y="1404"/>
                    <a:pt x="4773" y="1194"/>
                  </a:cubicBezTo>
                  <a:lnTo>
                    <a:pt x="4478" y="899"/>
                  </a:lnTo>
                  <a:cubicBezTo>
                    <a:pt x="3879" y="300"/>
                    <a:pt x="3096" y="0"/>
                    <a:pt x="2313" y="0"/>
                  </a:cubicBezTo>
                  <a:close/>
                </a:path>
              </a:pathLst>
            </a:custGeom>
            <a:solidFill>
              <a:srgbClr val="C4D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350;p78">
              <a:extLst>
                <a:ext uri="{FF2B5EF4-FFF2-40B4-BE49-F238E27FC236}">
                  <a16:creationId xmlns:a16="http://schemas.microsoft.com/office/drawing/2014/main" id="{DC4CD2C2-8900-AE35-89FE-815487AAFD7E}"/>
                </a:ext>
              </a:extLst>
            </p:cNvPr>
            <p:cNvSpPr/>
            <p:nvPr/>
          </p:nvSpPr>
          <p:spPr>
            <a:xfrm>
              <a:off x="1538350" y="1542546"/>
              <a:ext cx="96034" cy="89551"/>
            </a:xfrm>
            <a:custGeom>
              <a:avLst/>
              <a:gdLst/>
              <a:ahLst/>
              <a:cxnLst/>
              <a:rect l="l" t="t" r="r" b="b"/>
              <a:pathLst>
                <a:path w="6414" h="5981" extrusionOk="0">
                  <a:moveTo>
                    <a:pt x="3077" y="1"/>
                  </a:moveTo>
                  <a:cubicBezTo>
                    <a:pt x="2281" y="1"/>
                    <a:pt x="1496" y="306"/>
                    <a:pt x="905" y="909"/>
                  </a:cubicBezTo>
                  <a:lnTo>
                    <a:pt x="610" y="1204"/>
                  </a:lnTo>
                  <a:cubicBezTo>
                    <a:pt x="1" y="1792"/>
                    <a:pt x="1" y="2780"/>
                    <a:pt x="610" y="3369"/>
                  </a:cubicBezTo>
                  <a:lnTo>
                    <a:pt x="2755" y="5535"/>
                  </a:lnTo>
                  <a:cubicBezTo>
                    <a:pt x="3041" y="5821"/>
                    <a:pt x="3434" y="5980"/>
                    <a:pt x="3835" y="5980"/>
                  </a:cubicBezTo>
                  <a:cubicBezTo>
                    <a:pt x="4023" y="5980"/>
                    <a:pt x="4213" y="5945"/>
                    <a:pt x="4395" y="5871"/>
                  </a:cubicBezTo>
                  <a:cubicBezTo>
                    <a:pt x="4605" y="5787"/>
                    <a:pt x="4773" y="5682"/>
                    <a:pt x="4920" y="5535"/>
                  </a:cubicBezTo>
                  <a:lnTo>
                    <a:pt x="5236" y="5219"/>
                  </a:lnTo>
                  <a:cubicBezTo>
                    <a:pt x="6413" y="4021"/>
                    <a:pt x="6413" y="2087"/>
                    <a:pt x="5236" y="909"/>
                  </a:cubicBezTo>
                  <a:cubicBezTo>
                    <a:pt x="5089" y="762"/>
                    <a:pt x="4941" y="636"/>
                    <a:pt x="4794" y="510"/>
                  </a:cubicBezTo>
                  <a:cubicBezTo>
                    <a:pt x="4266" y="169"/>
                    <a:pt x="3668" y="1"/>
                    <a:pt x="3077" y="1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351;p78">
              <a:extLst>
                <a:ext uri="{FF2B5EF4-FFF2-40B4-BE49-F238E27FC236}">
                  <a16:creationId xmlns:a16="http://schemas.microsoft.com/office/drawing/2014/main" id="{E6199DF6-1135-35F7-60CA-CE362CCAFFC9}"/>
                </a:ext>
              </a:extLst>
            </p:cNvPr>
            <p:cNvSpPr/>
            <p:nvPr/>
          </p:nvSpPr>
          <p:spPr>
            <a:xfrm>
              <a:off x="1565735" y="1550167"/>
              <a:ext cx="68649" cy="80283"/>
            </a:xfrm>
            <a:custGeom>
              <a:avLst/>
              <a:gdLst/>
              <a:ahLst/>
              <a:cxnLst/>
              <a:rect l="l" t="t" r="r" b="b"/>
              <a:pathLst>
                <a:path w="4585" h="5362" extrusionOk="0">
                  <a:moveTo>
                    <a:pt x="2965" y="1"/>
                  </a:moveTo>
                  <a:cubicBezTo>
                    <a:pt x="2187" y="22"/>
                    <a:pt x="1452" y="337"/>
                    <a:pt x="905" y="905"/>
                  </a:cubicBezTo>
                  <a:lnTo>
                    <a:pt x="590" y="1199"/>
                  </a:lnTo>
                  <a:cubicBezTo>
                    <a:pt x="1" y="1809"/>
                    <a:pt x="1" y="2776"/>
                    <a:pt x="590" y="3386"/>
                  </a:cubicBezTo>
                  <a:lnTo>
                    <a:pt x="2566" y="5362"/>
                  </a:lnTo>
                  <a:cubicBezTo>
                    <a:pt x="2776" y="5278"/>
                    <a:pt x="2944" y="5173"/>
                    <a:pt x="3091" y="5026"/>
                  </a:cubicBezTo>
                  <a:lnTo>
                    <a:pt x="3407" y="4710"/>
                  </a:lnTo>
                  <a:cubicBezTo>
                    <a:pt x="4584" y="3512"/>
                    <a:pt x="4584" y="1578"/>
                    <a:pt x="3407" y="400"/>
                  </a:cubicBezTo>
                  <a:cubicBezTo>
                    <a:pt x="3260" y="253"/>
                    <a:pt x="3112" y="127"/>
                    <a:pt x="2965" y="1"/>
                  </a:cubicBezTo>
                  <a:close/>
                </a:path>
              </a:pathLst>
            </a:custGeom>
            <a:solidFill>
              <a:srgbClr val="C4D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429;p35">
            <a:extLst>
              <a:ext uri="{FF2B5EF4-FFF2-40B4-BE49-F238E27FC236}">
                <a16:creationId xmlns:a16="http://schemas.microsoft.com/office/drawing/2014/main" id="{BF1F7D26-F782-EF58-3C6E-B54857392612}"/>
              </a:ext>
            </a:extLst>
          </p:cNvPr>
          <p:cNvSpPr txBox="1">
            <a:spLocks/>
          </p:cNvSpPr>
          <p:nvPr/>
        </p:nvSpPr>
        <p:spPr>
          <a:xfrm>
            <a:off x="6255744" y="3495461"/>
            <a:ext cx="1561287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marL="0" indent="0"/>
            <a:r>
              <a:rPr lang="it-IT" err="1"/>
              <a:t>Bad</a:t>
            </a:r>
            <a:r>
              <a:rPr lang="it-IT"/>
              <a:t> Gas </a:t>
            </a:r>
            <a:r>
              <a:rPr lang="it-IT" err="1"/>
              <a:t>level</a:t>
            </a:r>
            <a:endParaRPr lang="it-IT"/>
          </a:p>
        </p:txBody>
      </p:sp>
      <p:sp>
        <p:nvSpPr>
          <p:cNvPr id="27" name="Google Shape;430;p35">
            <a:extLst>
              <a:ext uri="{FF2B5EF4-FFF2-40B4-BE49-F238E27FC236}">
                <a16:creationId xmlns:a16="http://schemas.microsoft.com/office/drawing/2014/main" id="{59BE3D19-7A52-91B0-6A08-D05CD20F297E}"/>
              </a:ext>
            </a:extLst>
          </p:cNvPr>
          <p:cNvSpPr txBox="1">
            <a:spLocks/>
          </p:cNvSpPr>
          <p:nvPr/>
        </p:nvSpPr>
        <p:spPr>
          <a:xfrm>
            <a:off x="6256191" y="3842134"/>
            <a:ext cx="2371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it-IT"/>
              <a:t>Gas </a:t>
            </a:r>
            <a:r>
              <a:rPr lang="it-IT" err="1"/>
              <a:t>sensors</a:t>
            </a:r>
            <a:r>
              <a:rPr lang="it-IT"/>
              <a:t> to </a:t>
            </a:r>
          </a:p>
          <a:p>
            <a:pPr marL="0" indent="0"/>
            <a:r>
              <a:rPr lang="it-IT" err="1"/>
              <a:t>detect</a:t>
            </a:r>
            <a:r>
              <a:rPr lang="it-IT"/>
              <a:t> </a:t>
            </a:r>
            <a:r>
              <a:rPr lang="it-IT" err="1"/>
              <a:t>foul</a:t>
            </a:r>
            <a:r>
              <a:rPr lang="it-IT"/>
              <a:t> </a:t>
            </a:r>
            <a:r>
              <a:rPr lang="it-IT" err="1"/>
              <a:t>smells</a:t>
            </a:r>
            <a:r>
              <a:rPr lang="it-IT"/>
              <a:t> </a:t>
            </a:r>
          </a:p>
        </p:txBody>
      </p:sp>
      <p:grpSp>
        <p:nvGrpSpPr>
          <p:cNvPr id="2" name="Google Shape;7551;p77">
            <a:extLst>
              <a:ext uri="{FF2B5EF4-FFF2-40B4-BE49-F238E27FC236}">
                <a16:creationId xmlns:a16="http://schemas.microsoft.com/office/drawing/2014/main" id="{FE4C6851-E6F8-79E8-E124-7C74D2ADF578}"/>
              </a:ext>
            </a:extLst>
          </p:cNvPr>
          <p:cNvGrpSpPr/>
          <p:nvPr/>
        </p:nvGrpSpPr>
        <p:grpSpPr>
          <a:xfrm>
            <a:off x="953387" y="1455839"/>
            <a:ext cx="883518" cy="1155222"/>
            <a:chOff x="3601939" y="4161192"/>
            <a:chExt cx="275179" cy="388912"/>
          </a:xfrm>
        </p:grpSpPr>
        <p:sp>
          <p:nvSpPr>
            <p:cNvPr id="3" name="Google Shape;7552;p77">
              <a:extLst>
                <a:ext uri="{FF2B5EF4-FFF2-40B4-BE49-F238E27FC236}">
                  <a16:creationId xmlns:a16="http://schemas.microsoft.com/office/drawing/2014/main" id="{A84E9996-0C70-26F9-38F9-57B67CF8579F}"/>
                </a:ext>
              </a:extLst>
            </p:cNvPr>
            <p:cNvSpPr/>
            <p:nvPr/>
          </p:nvSpPr>
          <p:spPr>
            <a:xfrm>
              <a:off x="3601939" y="4161192"/>
              <a:ext cx="195546" cy="388912"/>
            </a:xfrm>
            <a:custGeom>
              <a:avLst/>
              <a:gdLst/>
              <a:ahLst/>
              <a:cxnLst/>
              <a:rect l="l" t="t" r="r" b="b"/>
              <a:pathLst>
                <a:path w="7443" h="14803" extrusionOk="0">
                  <a:moveTo>
                    <a:pt x="3725" y="0"/>
                  </a:moveTo>
                  <a:cubicBezTo>
                    <a:pt x="2608" y="0"/>
                    <a:pt x="1714" y="916"/>
                    <a:pt x="1734" y="2033"/>
                  </a:cubicBezTo>
                  <a:lnTo>
                    <a:pt x="1734" y="8580"/>
                  </a:lnTo>
                  <a:cubicBezTo>
                    <a:pt x="521" y="9440"/>
                    <a:pt x="0" y="10994"/>
                    <a:pt x="458" y="12416"/>
                  </a:cubicBezTo>
                  <a:cubicBezTo>
                    <a:pt x="909" y="13838"/>
                    <a:pt x="2227" y="14802"/>
                    <a:pt x="3725" y="14802"/>
                  </a:cubicBezTo>
                  <a:cubicBezTo>
                    <a:pt x="5216" y="14802"/>
                    <a:pt x="6534" y="13838"/>
                    <a:pt x="6992" y="12416"/>
                  </a:cubicBezTo>
                  <a:cubicBezTo>
                    <a:pt x="7443" y="10994"/>
                    <a:pt x="6930" y="9440"/>
                    <a:pt x="5709" y="8580"/>
                  </a:cubicBezTo>
                  <a:lnTo>
                    <a:pt x="5709" y="2033"/>
                  </a:lnTo>
                  <a:cubicBezTo>
                    <a:pt x="5737" y="916"/>
                    <a:pt x="4835" y="0"/>
                    <a:pt x="372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553;p77">
              <a:extLst>
                <a:ext uri="{FF2B5EF4-FFF2-40B4-BE49-F238E27FC236}">
                  <a16:creationId xmlns:a16="http://schemas.microsoft.com/office/drawing/2014/main" id="{812A7D86-2F69-8E85-0412-2B0843957251}"/>
                </a:ext>
              </a:extLst>
            </p:cNvPr>
            <p:cNvSpPr/>
            <p:nvPr/>
          </p:nvSpPr>
          <p:spPr>
            <a:xfrm>
              <a:off x="3635490" y="4192338"/>
              <a:ext cx="128131" cy="324597"/>
            </a:xfrm>
            <a:custGeom>
              <a:avLst/>
              <a:gdLst/>
              <a:ahLst/>
              <a:cxnLst/>
              <a:rect l="l" t="t" r="r" b="b"/>
              <a:pathLst>
                <a:path w="4877" h="12355" extrusionOk="0">
                  <a:moveTo>
                    <a:pt x="2650" y="1"/>
                  </a:moveTo>
                  <a:cubicBezTo>
                    <a:pt x="2213" y="1"/>
                    <a:pt x="1866" y="348"/>
                    <a:pt x="1866" y="785"/>
                  </a:cubicBezTo>
                  <a:lnTo>
                    <a:pt x="1866" y="7950"/>
                  </a:lnTo>
                  <a:lnTo>
                    <a:pt x="1360" y="8310"/>
                  </a:lnTo>
                  <a:cubicBezTo>
                    <a:pt x="0" y="9274"/>
                    <a:pt x="146" y="11341"/>
                    <a:pt x="1624" y="12104"/>
                  </a:cubicBezTo>
                  <a:cubicBezTo>
                    <a:pt x="1957" y="12276"/>
                    <a:pt x="2305" y="12354"/>
                    <a:pt x="2643" y="12354"/>
                  </a:cubicBezTo>
                  <a:cubicBezTo>
                    <a:pt x="3811" y="12354"/>
                    <a:pt x="4871" y="11418"/>
                    <a:pt x="4877" y="10128"/>
                  </a:cubicBezTo>
                  <a:cubicBezTo>
                    <a:pt x="4870" y="9406"/>
                    <a:pt x="4523" y="8733"/>
                    <a:pt x="3933" y="8310"/>
                  </a:cubicBezTo>
                  <a:lnTo>
                    <a:pt x="3434" y="7950"/>
                  </a:lnTo>
                  <a:lnTo>
                    <a:pt x="3434" y="785"/>
                  </a:lnTo>
                  <a:cubicBezTo>
                    <a:pt x="3434" y="348"/>
                    <a:pt x="3080" y="1"/>
                    <a:pt x="265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554;p77">
              <a:extLst>
                <a:ext uri="{FF2B5EF4-FFF2-40B4-BE49-F238E27FC236}">
                  <a16:creationId xmlns:a16="http://schemas.microsoft.com/office/drawing/2014/main" id="{42816203-DBDC-DDD0-A301-33B3CD051A1D}"/>
                </a:ext>
              </a:extLst>
            </p:cNvPr>
            <p:cNvSpPr/>
            <p:nvPr/>
          </p:nvSpPr>
          <p:spPr>
            <a:xfrm>
              <a:off x="3636383" y="4193980"/>
              <a:ext cx="63448" cy="324597"/>
            </a:xfrm>
            <a:custGeom>
              <a:avLst/>
              <a:gdLst/>
              <a:ahLst/>
              <a:cxnLst/>
              <a:rect l="l" t="t" r="r" b="b"/>
              <a:pathLst>
                <a:path w="2415" h="12355" extrusionOk="0">
                  <a:moveTo>
                    <a:pt x="2407" y="1"/>
                  </a:moveTo>
                  <a:cubicBezTo>
                    <a:pt x="1977" y="1"/>
                    <a:pt x="1630" y="354"/>
                    <a:pt x="1630" y="785"/>
                  </a:cubicBezTo>
                  <a:lnTo>
                    <a:pt x="1630" y="7950"/>
                  </a:lnTo>
                  <a:lnTo>
                    <a:pt x="1124" y="8310"/>
                  </a:lnTo>
                  <a:cubicBezTo>
                    <a:pt x="333" y="8872"/>
                    <a:pt x="0" y="9878"/>
                    <a:pt x="292" y="10800"/>
                  </a:cubicBezTo>
                  <a:cubicBezTo>
                    <a:pt x="590" y="11723"/>
                    <a:pt x="1443" y="12354"/>
                    <a:pt x="2414" y="12354"/>
                  </a:cubicBezTo>
                  <a:cubicBezTo>
                    <a:pt x="1714" y="12354"/>
                    <a:pt x="1145" y="11355"/>
                    <a:pt x="1138" y="10128"/>
                  </a:cubicBezTo>
                  <a:cubicBezTo>
                    <a:pt x="1138" y="9295"/>
                    <a:pt x="1492" y="8504"/>
                    <a:pt x="2116" y="7950"/>
                  </a:cubicBezTo>
                  <a:lnTo>
                    <a:pt x="2116" y="785"/>
                  </a:lnTo>
                  <a:cubicBezTo>
                    <a:pt x="2116" y="354"/>
                    <a:pt x="2164" y="1"/>
                    <a:pt x="2407" y="1"/>
                  </a:cubicBezTo>
                  <a:close/>
                </a:path>
              </a:pathLst>
            </a:custGeom>
            <a:solidFill>
              <a:srgbClr val="708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555;p77">
              <a:extLst>
                <a:ext uri="{FF2B5EF4-FFF2-40B4-BE49-F238E27FC236}">
                  <a16:creationId xmlns:a16="http://schemas.microsoft.com/office/drawing/2014/main" id="{06C9B465-E5FE-A721-A1B9-5FDCD05839B3}"/>
                </a:ext>
              </a:extLst>
            </p:cNvPr>
            <p:cNvSpPr/>
            <p:nvPr/>
          </p:nvSpPr>
          <p:spPr>
            <a:xfrm>
              <a:off x="3679207" y="4193980"/>
              <a:ext cx="41195" cy="89326"/>
            </a:xfrm>
            <a:custGeom>
              <a:avLst/>
              <a:gdLst/>
              <a:ahLst/>
              <a:cxnLst/>
              <a:rect l="l" t="t" r="r" b="b"/>
              <a:pathLst>
                <a:path w="1568" h="3400" extrusionOk="0">
                  <a:moveTo>
                    <a:pt x="784" y="1"/>
                  </a:moveTo>
                  <a:cubicBezTo>
                    <a:pt x="347" y="1"/>
                    <a:pt x="0" y="348"/>
                    <a:pt x="0" y="785"/>
                  </a:cubicBezTo>
                  <a:lnTo>
                    <a:pt x="0" y="3399"/>
                  </a:lnTo>
                  <a:lnTo>
                    <a:pt x="1568" y="3399"/>
                  </a:lnTo>
                  <a:lnTo>
                    <a:pt x="1568" y="785"/>
                  </a:lnTo>
                  <a:cubicBezTo>
                    <a:pt x="1568" y="348"/>
                    <a:pt x="1214" y="1"/>
                    <a:pt x="7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556;p77">
              <a:extLst>
                <a:ext uri="{FF2B5EF4-FFF2-40B4-BE49-F238E27FC236}">
                  <a16:creationId xmlns:a16="http://schemas.microsoft.com/office/drawing/2014/main" id="{97E481E7-6AF0-F59A-AEDD-1BA85A40B550}"/>
                </a:ext>
              </a:extLst>
            </p:cNvPr>
            <p:cNvSpPr/>
            <p:nvPr/>
          </p:nvSpPr>
          <p:spPr>
            <a:xfrm>
              <a:off x="3679207" y="4368010"/>
              <a:ext cx="41195" cy="11875"/>
            </a:xfrm>
            <a:custGeom>
              <a:avLst/>
              <a:gdLst/>
              <a:ahLst/>
              <a:cxnLst/>
              <a:rect l="l" t="t" r="r" b="b"/>
              <a:pathLst>
                <a:path w="1568" h="452" extrusionOk="0">
                  <a:moveTo>
                    <a:pt x="0" y="1"/>
                  </a:moveTo>
                  <a:lnTo>
                    <a:pt x="0" y="452"/>
                  </a:lnTo>
                  <a:lnTo>
                    <a:pt x="1568" y="45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738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557;p77">
              <a:extLst>
                <a:ext uri="{FF2B5EF4-FFF2-40B4-BE49-F238E27FC236}">
                  <a16:creationId xmlns:a16="http://schemas.microsoft.com/office/drawing/2014/main" id="{DFC57C28-B172-B277-AE66-E63469C7E558}"/>
                </a:ext>
              </a:extLst>
            </p:cNvPr>
            <p:cNvSpPr/>
            <p:nvPr/>
          </p:nvSpPr>
          <p:spPr>
            <a:xfrm>
              <a:off x="3679207" y="4322637"/>
              <a:ext cx="41195" cy="12059"/>
            </a:xfrm>
            <a:custGeom>
              <a:avLst/>
              <a:gdLst/>
              <a:ahLst/>
              <a:cxnLst/>
              <a:rect l="l" t="t" r="r" b="b"/>
              <a:pathLst>
                <a:path w="1568" h="459" extrusionOk="0">
                  <a:moveTo>
                    <a:pt x="0" y="1"/>
                  </a:moveTo>
                  <a:lnTo>
                    <a:pt x="0" y="458"/>
                  </a:lnTo>
                  <a:lnTo>
                    <a:pt x="1568" y="458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738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558;p77">
              <a:extLst>
                <a:ext uri="{FF2B5EF4-FFF2-40B4-BE49-F238E27FC236}">
                  <a16:creationId xmlns:a16="http://schemas.microsoft.com/office/drawing/2014/main" id="{AD49B2A5-1530-370F-5E1D-D969BC345B76}"/>
                </a:ext>
              </a:extLst>
            </p:cNvPr>
            <p:cNvSpPr/>
            <p:nvPr/>
          </p:nvSpPr>
          <p:spPr>
            <a:xfrm>
              <a:off x="3679207" y="4277448"/>
              <a:ext cx="41195" cy="11875"/>
            </a:xfrm>
            <a:custGeom>
              <a:avLst/>
              <a:gdLst/>
              <a:ahLst/>
              <a:cxnLst/>
              <a:rect l="l" t="t" r="r" b="b"/>
              <a:pathLst>
                <a:path w="1568" h="452" extrusionOk="0">
                  <a:moveTo>
                    <a:pt x="0" y="1"/>
                  </a:moveTo>
                  <a:lnTo>
                    <a:pt x="0" y="451"/>
                  </a:lnTo>
                  <a:lnTo>
                    <a:pt x="1568" y="451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738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559;p77">
              <a:extLst>
                <a:ext uri="{FF2B5EF4-FFF2-40B4-BE49-F238E27FC236}">
                  <a16:creationId xmlns:a16="http://schemas.microsoft.com/office/drawing/2014/main" id="{6C698B03-D3E6-8A8D-E6CC-533C2F8A5093}"/>
                </a:ext>
              </a:extLst>
            </p:cNvPr>
            <p:cNvSpPr/>
            <p:nvPr/>
          </p:nvSpPr>
          <p:spPr>
            <a:xfrm>
              <a:off x="3679207" y="4232076"/>
              <a:ext cx="41195" cy="11875"/>
            </a:xfrm>
            <a:custGeom>
              <a:avLst/>
              <a:gdLst/>
              <a:ahLst/>
              <a:cxnLst/>
              <a:rect l="l" t="t" r="r" b="b"/>
              <a:pathLst>
                <a:path w="1568" h="452" extrusionOk="0">
                  <a:moveTo>
                    <a:pt x="0" y="0"/>
                  </a:moveTo>
                  <a:lnTo>
                    <a:pt x="0" y="451"/>
                  </a:lnTo>
                  <a:lnTo>
                    <a:pt x="1568" y="451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738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560;p77">
              <a:extLst>
                <a:ext uri="{FF2B5EF4-FFF2-40B4-BE49-F238E27FC236}">
                  <a16:creationId xmlns:a16="http://schemas.microsoft.com/office/drawing/2014/main" id="{705B6566-E453-41AB-A6E3-6C1E97EF5A6E}"/>
                </a:ext>
              </a:extLst>
            </p:cNvPr>
            <p:cNvSpPr/>
            <p:nvPr/>
          </p:nvSpPr>
          <p:spPr>
            <a:xfrm>
              <a:off x="3811489" y="4211846"/>
              <a:ext cx="65629" cy="111921"/>
            </a:xfrm>
            <a:custGeom>
              <a:avLst/>
              <a:gdLst/>
              <a:ahLst/>
              <a:cxnLst/>
              <a:rect l="l" t="t" r="r" b="b"/>
              <a:pathLst>
                <a:path w="2498" h="4260" extrusionOk="0">
                  <a:moveTo>
                    <a:pt x="1243" y="0"/>
                  </a:moveTo>
                  <a:cubicBezTo>
                    <a:pt x="452" y="0"/>
                    <a:pt x="1" y="465"/>
                    <a:pt x="1" y="1270"/>
                  </a:cubicBezTo>
                  <a:lnTo>
                    <a:pt x="1" y="2990"/>
                  </a:lnTo>
                  <a:cubicBezTo>
                    <a:pt x="1" y="3427"/>
                    <a:pt x="119" y="3753"/>
                    <a:pt x="362" y="3968"/>
                  </a:cubicBezTo>
                  <a:cubicBezTo>
                    <a:pt x="577" y="4155"/>
                    <a:pt x="875" y="4259"/>
                    <a:pt x="1243" y="4259"/>
                  </a:cubicBezTo>
                  <a:cubicBezTo>
                    <a:pt x="1978" y="4259"/>
                    <a:pt x="2498" y="3836"/>
                    <a:pt x="2498" y="3226"/>
                  </a:cubicBezTo>
                  <a:cubicBezTo>
                    <a:pt x="2498" y="2990"/>
                    <a:pt x="2401" y="2941"/>
                    <a:pt x="2241" y="2941"/>
                  </a:cubicBezTo>
                  <a:cubicBezTo>
                    <a:pt x="2082" y="2941"/>
                    <a:pt x="1999" y="3004"/>
                    <a:pt x="1985" y="3122"/>
                  </a:cubicBezTo>
                  <a:cubicBezTo>
                    <a:pt x="1950" y="3385"/>
                    <a:pt x="1901" y="3788"/>
                    <a:pt x="1270" y="3788"/>
                  </a:cubicBezTo>
                  <a:cubicBezTo>
                    <a:pt x="757" y="3788"/>
                    <a:pt x="507" y="3531"/>
                    <a:pt x="507" y="2990"/>
                  </a:cubicBezTo>
                  <a:lnTo>
                    <a:pt x="507" y="1270"/>
                  </a:lnTo>
                  <a:cubicBezTo>
                    <a:pt x="507" y="736"/>
                    <a:pt x="757" y="465"/>
                    <a:pt x="1256" y="465"/>
                  </a:cubicBezTo>
                  <a:cubicBezTo>
                    <a:pt x="1832" y="465"/>
                    <a:pt x="1971" y="812"/>
                    <a:pt x="1985" y="1110"/>
                  </a:cubicBezTo>
                  <a:cubicBezTo>
                    <a:pt x="1992" y="1228"/>
                    <a:pt x="2082" y="1291"/>
                    <a:pt x="2241" y="1291"/>
                  </a:cubicBezTo>
                  <a:cubicBezTo>
                    <a:pt x="2401" y="1291"/>
                    <a:pt x="2498" y="1249"/>
                    <a:pt x="2498" y="1013"/>
                  </a:cubicBezTo>
                  <a:cubicBezTo>
                    <a:pt x="2498" y="417"/>
                    <a:pt x="1985" y="0"/>
                    <a:pt x="124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561;p77">
              <a:extLst>
                <a:ext uri="{FF2B5EF4-FFF2-40B4-BE49-F238E27FC236}">
                  <a16:creationId xmlns:a16="http://schemas.microsoft.com/office/drawing/2014/main" id="{58D11A4B-C5B3-7EFA-C53B-45B1D9E14353}"/>
                </a:ext>
              </a:extLst>
            </p:cNvPr>
            <p:cNvSpPr/>
            <p:nvPr/>
          </p:nvSpPr>
          <p:spPr>
            <a:xfrm>
              <a:off x="3774497" y="4175485"/>
              <a:ext cx="45241" cy="38936"/>
            </a:xfrm>
            <a:custGeom>
              <a:avLst/>
              <a:gdLst/>
              <a:ahLst/>
              <a:cxnLst/>
              <a:rect l="l" t="t" r="r" b="b"/>
              <a:pathLst>
                <a:path w="1722" h="1482" extrusionOk="0">
                  <a:moveTo>
                    <a:pt x="986" y="453"/>
                  </a:moveTo>
                  <a:cubicBezTo>
                    <a:pt x="1131" y="453"/>
                    <a:pt x="1270" y="566"/>
                    <a:pt x="1270" y="739"/>
                  </a:cubicBezTo>
                  <a:cubicBezTo>
                    <a:pt x="1270" y="899"/>
                    <a:pt x="1145" y="1031"/>
                    <a:pt x="986" y="1031"/>
                  </a:cubicBezTo>
                  <a:cubicBezTo>
                    <a:pt x="729" y="1031"/>
                    <a:pt x="604" y="719"/>
                    <a:pt x="785" y="538"/>
                  </a:cubicBezTo>
                  <a:cubicBezTo>
                    <a:pt x="843" y="480"/>
                    <a:pt x="915" y="453"/>
                    <a:pt x="986" y="453"/>
                  </a:cubicBezTo>
                  <a:close/>
                  <a:moveTo>
                    <a:pt x="983" y="1"/>
                  </a:moveTo>
                  <a:cubicBezTo>
                    <a:pt x="801" y="1"/>
                    <a:pt x="616" y="68"/>
                    <a:pt x="466" y="219"/>
                  </a:cubicBezTo>
                  <a:cubicBezTo>
                    <a:pt x="1" y="684"/>
                    <a:pt x="327" y="1482"/>
                    <a:pt x="986" y="1482"/>
                  </a:cubicBezTo>
                  <a:cubicBezTo>
                    <a:pt x="1395" y="1482"/>
                    <a:pt x="1721" y="1149"/>
                    <a:pt x="1721" y="739"/>
                  </a:cubicBezTo>
                  <a:cubicBezTo>
                    <a:pt x="1721" y="294"/>
                    <a:pt x="1360" y="1"/>
                    <a:pt x="983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AD79AC81-09C3-F771-8D14-EA0EF4659999}"/>
              </a:ext>
            </a:extLst>
          </p:cNvPr>
          <p:cNvSpPr txBox="1"/>
          <p:nvPr/>
        </p:nvSpPr>
        <p:spPr>
          <a:xfrm>
            <a:off x="1883044" y="175130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63" name="Immagine 62">
            <a:extLst>
              <a:ext uri="{FF2B5EF4-FFF2-40B4-BE49-F238E27FC236}">
                <a16:creationId xmlns:a16="http://schemas.microsoft.com/office/drawing/2014/main" id="{BB0ABE43-FD14-9CD5-282F-0571EE3A8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51" t="11228" r="31348" b="11878"/>
          <a:stretch/>
        </p:blipFill>
        <p:spPr>
          <a:xfrm>
            <a:off x="5027192" y="3275880"/>
            <a:ext cx="991271" cy="1362283"/>
          </a:xfrm>
          <a:prstGeom prst="rect">
            <a:avLst/>
          </a:prstGeom>
        </p:spPr>
      </p:pic>
      <p:grpSp>
        <p:nvGrpSpPr>
          <p:cNvPr id="449" name="Google Shape;14108;p81">
            <a:extLst>
              <a:ext uri="{FF2B5EF4-FFF2-40B4-BE49-F238E27FC236}">
                <a16:creationId xmlns:a16="http://schemas.microsoft.com/office/drawing/2014/main" id="{65F4E1C7-1587-CA09-7A3E-2A9052D6C9BB}"/>
              </a:ext>
            </a:extLst>
          </p:cNvPr>
          <p:cNvGrpSpPr/>
          <p:nvPr/>
        </p:nvGrpSpPr>
        <p:grpSpPr>
          <a:xfrm>
            <a:off x="5072623" y="1628975"/>
            <a:ext cx="1225887" cy="753185"/>
            <a:chOff x="1752577" y="2025495"/>
            <a:chExt cx="366404" cy="246220"/>
          </a:xfrm>
        </p:grpSpPr>
        <p:sp>
          <p:nvSpPr>
            <p:cNvPr id="450" name="Google Shape;14109;p81">
              <a:extLst>
                <a:ext uri="{FF2B5EF4-FFF2-40B4-BE49-F238E27FC236}">
                  <a16:creationId xmlns:a16="http://schemas.microsoft.com/office/drawing/2014/main" id="{999B811D-815F-325E-C45A-8D0E9DF45D2F}"/>
                </a:ext>
              </a:extLst>
            </p:cNvPr>
            <p:cNvSpPr/>
            <p:nvPr/>
          </p:nvSpPr>
          <p:spPr>
            <a:xfrm>
              <a:off x="1852090" y="2025495"/>
              <a:ext cx="80932" cy="72831"/>
            </a:xfrm>
            <a:custGeom>
              <a:avLst/>
              <a:gdLst/>
              <a:ahLst/>
              <a:cxnLst/>
              <a:rect l="l" t="t" r="r" b="b"/>
              <a:pathLst>
                <a:path w="3097" h="2787" extrusionOk="0">
                  <a:moveTo>
                    <a:pt x="814" y="0"/>
                  </a:moveTo>
                  <a:cubicBezTo>
                    <a:pt x="394" y="0"/>
                    <a:pt x="16" y="333"/>
                    <a:pt x="0" y="787"/>
                  </a:cubicBezTo>
                  <a:lnTo>
                    <a:pt x="0" y="1316"/>
                  </a:lnTo>
                  <a:cubicBezTo>
                    <a:pt x="798" y="1537"/>
                    <a:pt x="1481" y="2066"/>
                    <a:pt x="1904" y="2787"/>
                  </a:cubicBezTo>
                  <a:lnTo>
                    <a:pt x="2125" y="2787"/>
                  </a:lnTo>
                  <a:cubicBezTo>
                    <a:pt x="2702" y="2787"/>
                    <a:pt x="3096" y="2200"/>
                    <a:pt x="2885" y="1662"/>
                  </a:cubicBezTo>
                  <a:cubicBezTo>
                    <a:pt x="2568" y="892"/>
                    <a:pt x="1875" y="354"/>
                    <a:pt x="1106" y="56"/>
                  </a:cubicBezTo>
                  <a:cubicBezTo>
                    <a:pt x="1009" y="18"/>
                    <a:pt x="910" y="0"/>
                    <a:pt x="814" y="0"/>
                  </a:cubicBezTo>
                  <a:close/>
                </a:path>
              </a:pathLst>
            </a:custGeom>
            <a:solidFill>
              <a:srgbClr val="ECA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4110;p81">
              <a:extLst>
                <a:ext uri="{FF2B5EF4-FFF2-40B4-BE49-F238E27FC236}">
                  <a16:creationId xmlns:a16="http://schemas.microsoft.com/office/drawing/2014/main" id="{87677E21-CCDB-7710-47AC-21B3DE443946}"/>
                </a:ext>
              </a:extLst>
            </p:cNvPr>
            <p:cNvSpPr/>
            <p:nvPr/>
          </p:nvSpPr>
          <p:spPr>
            <a:xfrm>
              <a:off x="1888257" y="2215400"/>
              <a:ext cx="205584" cy="56316"/>
            </a:xfrm>
            <a:custGeom>
              <a:avLst/>
              <a:gdLst/>
              <a:ahLst/>
              <a:cxnLst/>
              <a:rect l="l" t="t" r="r" b="b"/>
              <a:pathLst>
                <a:path w="7867" h="2155" extrusionOk="0">
                  <a:moveTo>
                    <a:pt x="1" y="1"/>
                  </a:moveTo>
                  <a:lnTo>
                    <a:pt x="1" y="2155"/>
                  </a:lnTo>
                  <a:lnTo>
                    <a:pt x="7867" y="2155"/>
                  </a:lnTo>
                  <a:lnTo>
                    <a:pt x="7867" y="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4111;p81">
              <a:extLst>
                <a:ext uri="{FF2B5EF4-FFF2-40B4-BE49-F238E27FC236}">
                  <a16:creationId xmlns:a16="http://schemas.microsoft.com/office/drawing/2014/main" id="{BB003B67-7600-008C-4354-072EF3F03703}"/>
                </a:ext>
              </a:extLst>
            </p:cNvPr>
            <p:cNvSpPr/>
            <p:nvPr/>
          </p:nvSpPr>
          <p:spPr>
            <a:xfrm>
              <a:off x="1930984" y="2215400"/>
              <a:ext cx="11080" cy="23519"/>
            </a:xfrm>
            <a:custGeom>
              <a:avLst/>
              <a:gdLst/>
              <a:ahLst/>
              <a:cxnLst/>
              <a:rect l="l" t="t" r="r" b="b"/>
              <a:pathLst>
                <a:path w="424" h="900" extrusionOk="0">
                  <a:moveTo>
                    <a:pt x="1" y="1"/>
                  </a:moveTo>
                  <a:lnTo>
                    <a:pt x="1" y="684"/>
                  </a:lnTo>
                  <a:cubicBezTo>
                    <a:pt x="1" y="828"/>
                    <a:pt x="106" y="900"/>
                    <a:pt x="212" y="900"/>
                  </a:cubicBezTo>
                  <a:cubicBezTo>
                    <a:pt x="318" y="900"/>
                    <a:pt x="424" y="828"/>
                    <a:pt x="424" y="684"/>
                  </a:cubicBezTo>
                  <a:lnTo>
                    <a:pt x="424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4112;p81">
              <a:extLst>
                <a:ext uri="{FF2B5EF4-FFF2-40B4-BE49-F238E27FC236}">
                  <a16:creationId xmlns:a16="http://schemas.microsoft.com/office/drawing/2014/main" id="{5180A805-35AC-37F1-834E-B4410B89C249}"/>
                </a:ext>
              </a:extLst>
            </p:cNvPr>
            <p:cNvSpPr/>
            <p:nvPr/>
          </p:nvSpPr>
          <p:spPr>
            <a:xfrm>
              <a:off x="1948336" y="2215400"/>
              <a:ext cx="11315" cy="39120"/>
            </a:xfrm>
            <a:custGeom>
              <a:avLst/>
              <a:gdLst/>
              <a:ahLst/>
              <a:cxnLst/>
              <a:rect l="l" t="t" r="r" b="b"/>
              <a:pathLst>
                <a:path w="433" h="1497" extrusionOk="0">
                  <a:moveTo>
                    <a:pt x="0" y="1"/>
                  </a:moveTo>
                  <a:lnTo>
                    <a:pt x="0" y="1280"/>
                  </a:lnTo>
                  <a:cubicBezTo>
                    <a:pt x="0" y="1424"/>
                    <a:pt x="108" y="1496"/>
                    <a:pt x="216" y="1496"/>
                  </a:cubicBezTo>
                  <a:cubicBezTo>
                    <a:pt x="325" y="1496"/>
                    <a:pt x="433" y="1424"/>
                    <a:pt x="433" y="1280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4113;p81">
              <a:extLst>
                <a:ext uri="{FF2B5EF4-FFF2-40B4-BE49-F238E27FC236}">
                  <a16:creationId xmlns:a16="http://schemas.microsoft.com/office/drawing/2014/main" id="{5021DF2B-061C-8A4F-4DD2-00AB145E341B}"/>
                </a:ext>
              </a:extLst>
            </p:cNvPr>
            <p:cNvSpPr/>
            <p:nvPr/>
          </p:nvSpPr>
          <p:spPr>
            <a:xfrm>
              <a:off x="1965661" y="2215400"/>
              <a:ext cx="11342" cy="23519"/>
            </a:xfrm>
            <a:custGeom>
              <a:avLst/>
              <a:gdLst/>
              <a:ahLst/>
              <a:cxnLst/>
              <a:rect l="l" t="t" r="r" b="b"/>
              <a:pathLst>
                <a:path w="434" h="900" extrusionOk="0">
                  <a:moveTo>
                    <a:pt x="1" y="1"/>
                  </a:moveTo>
                  <a:lnTo>
                    <a:pt x="1" y="684"/>
                  </a:lnTo>
                  <a:cubicBezTo>
                    <a:pt x="1" y="828"/>
                    <a:pt x="109" y="900"/>
                    <a:pt x="217" y="900"/>
                  </a:cubicBezTo>
                  <a:cubicBezTo>
                    <a:pt x="325" y="900"/>
                    <a:pt x="433" y="828"/>
                    <a:pt x="433" y="684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4114;p81">
              <a:extLst>
                <a:ext uri="{FF2B5EF4-FFF2-40B4-BE49-F238E27FC236}">
                  <a16:creationId xmlns:a16="http://schemas.microsoft.com/office/drawing/2014/main" id="{A7E67554-ED03-280B-ACB8-92F5B62253B0}"/>
                </a:ext>
              </a:extLst>
            </p:cNvPr>
            <p:cNvSpPr/>
            <p:nvPr/>
          </p:nvSpPr>
          <p:spPr>
            <a:xfrm>
              <a:off x="1983013" y="2215400"/>
              <a:ext cx="11315" cy="23519"/>
            </a:xfrm>
            <a:custGeom>
              <a:avLst/>
              <a:gdLst/>
              <a:ahLst/>
              <a:cxnLst/>
              <a:rect l="l" t="t" r="r" b="b"/>
              <a:pathLst>
                <a:path w="433" h="900" extrusionOk="0">
                  <a:moveTo>
                    <a:pt x="0" y="1"/>
                  </a:moveTo>
                  <a:lnTo>
                    <a:pt x="0" y="684"/>
                  </a:lnTo>
                  <a:cubicBezTo>
                    <a:pt x="0" y="828"/>
                    <a:pt x="108" y="900"/>
                    <a:pt x="216" y="900"/>
                  </a:cubicBezTo>
                  <a:cubicBezTo>
                    <a:pt x="325" y="900"/>
                    <a:pt x="433" y="828"/>
                    <a:pt x="433" y="684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4115;p81">
              <a:extLst>
                <a:ext uri="{FF2B5EF4-FFF2-40B4-BE49-F238E27FC236}">
                  <a16:creationId xmlns:a16="http://schemas.microsoft.com/office/drawing/2014/main" id="{EC6EEF16-D1DA-2096-0B3B-660B494E8A73}"/>
                </a:ext>
              </a:extLst>
            </p:cNvPr>
            <p:cNvSpPr/>
            <p:nvPr/>
          </p:nvSpPr>
          <p:spPr>
            <a:xfrm>
              <a:off x="2000601" y="2215400"/>
              <a:ext cx="11080" cy="23519"/>
            </a:xfrm>
            <a:custGeom>
              <a:avLst/>
              <a:gdLst/>
              <a:ahLst/>
              <a:cxnLst/>
              <a:rect l="l" t="t" r="r" b="b"/>
              <a:pathLst>
                <a:path w="424" h="900" extrusionOk="0">
                  <a:moveTo>
                    <a:pt x="0" y="1"/>
                  </a:moveTo>
                  <a:lnTo>
                    <a:pt x="0" y="684"/>
                  </a:lnTo>
                  <a:cubicBezTo>
                    <a:pt x="0" y="828"/>
                    <a:pt x="106" y="900"/>
                    <a:pt x="212" y="900"/>
                  </a:cubicBezTo>
                  <a:cubicBezTo>
                    <a:pt x="317" y="900"/>
                    <a:pt x="423" y="828"/>
                    <a:pt x="423" y="684"/>
                  </a:cubicBezTo>
                  <a:lnTo>
                    <a:pt x="423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4116;p81">
              <a:extLst>
                <a:ext uri="{FF2B5EF4-FFF2-40B4-BE49-F238E27FC236}">
                  <a16:creationId xmlns:a16="http://schemas.microsoft.com/office/drawing/2014/main" id="{75364CEF-6845-EA2E-BE79-78B5ACA2292F}"/>
                </a:ext>
              </a:extLst>
            </p:cNvPr>
            <p:cNvSpPr/>
            <p:nvPr/>
          </p:nvSpPr>
          <p:spPr>
            <a:xfrm>
              <a:off x="2017926" y="2215400"/>
              <a:ext cx="11342" cy="39120"/>
            </a:xfrm>
            <a:custGeom>
              <a:avLst/>
              <a:gdLst/>
              <a:ahLst/>
              <a:cxnLst/>
              <a:rect l="l" t="t" r="r" b="b"/>
              <a:pathLst>
                <a:path w="434" h="1497" extrusionOk="0">
                  <a:moveTo>
                    <a:pt x="1" y="1"/>
                  </a:moveTo>
                  <a:lnTo>
                    <a:pt x="1" y="1280"/>
                  </a:lnTo>
                  <a:cubicBezTo>
                    <a:pt x="1" y="1424"/>
                    <a:pt x="109" y="1496"/>
                    <a:pt x="217" y="1496"/>
                  </a:cubicBezTo>
                  <a:cubicBezTo>
                    <a:pt x="325" y="1496"/>
                    <a:pt x="433" y="1424"/>
                    <a:pt x="433" y="1280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4117;p81">
              <a:extLst>
                <a:ext uri="{FF2B5EF4-FFF2-40B4-BE49-F238E27FC236}">
                  <a16:creationId xmlns:a16="http://schemas.microsoft.com/office/drawing/2014/main" id="{75DC0309-C96C-70E2-5A08-F36D98B29F3B}"/>
                </a:ext>
              </a:extLst>
            </p:cNvPr>
            <p:cNvSpPr/>
            <p:nvPr/>
          </p:nvSpPr>
          <p:spPr>
            <a:xfrm>
              <a:off x="2035278" y="2215400"/>
              <a:ext cx="11315" cy="23519"/>
            </a:xfrm>
            <a:custGeom>
              <a:avLst/>
              <a:gdLst/>
              <a:ahLst/>
              <a:cxnLst/>
              <a:rect l="l" t="t" r="r" b="b"/>
              <a:pathLst>
                <a:path w="433" h="900" extrusionOk="0">
                  <a:moveTo>
                    <a:pt x="0" y="1"/>
                  </a:moveTo>
                  <a:lnTo>
                    <a:pt x="0" y="684"/>
                  </a:lnTo>
                  <a:cubicBezTo>
                    <a:pt x="0" y="828"/>
                    <a:pt x="108" y="900"/>
                    <a:pt x="217" y="900"/>
                  </a:cubicBezTo>
                  <a:cubicBezTo>
                    <a:pt x="325" y="900"/>
                    <a:pt x="433" y="828"/>
                    <a:pt x="433" y="684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4118;p81">
              <a:extLst>
                <a:ext uri="{FF2B5EF4-FFF2-40B4-BE49-F238E27FC236}">
                  <a16:creationId xmlns:a16="http://schemas.microsoft.com/office/drawing/2014/main" id="{8C7683C0-19A1-4A0B-07FC-021A6F85AA05}"/>
                </a:ext>
              </a:extLst>
            </p:cNvPr>
            <p:cNvSpPr/>
            <p:nvPr/>
          </p:nvSpPr>
          <p:spPr>
            <a:xfrm>
              <a:off x="2052604" y="2215400"/>
              <a:ext cx="11342" cy="23519"/>
            </a:xfrm>
            <a:custGeom>
              <a:avLst/>
              <a:gdLst/>
              <a:ahLst/>
              <a:cxnLst/>
              <a:rect l="l" t="t" r="r" b="b"/>
              <a:pathLst>
                <a:path w="434" h="900" extrusionOk="0">
                  <a:moveTo>
                    <a:pt x="1" y="1"/>
                  </a:moveTo>
                  <a:lnTo>
                    <a:pt x="1" y="684"/>
                  </a:lnTo>
                  <a:cubicBezTo>
                    <a:pt x="1" y="828"/>
                    <a:pt x="109" y="900"/>
                    <a:pt x="217" y="900"/>
                  </a:cubicBezTo>
                  <a:cubicBezTo>
                    <a:pt x="325" y="900"/>
                    <a:pt x="433" y="828"/>
                    <a:pt x="433" y="684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4119;p81">
              <a:extLst>
                <a:ext uri="{FF2B5EF4-FFF2-40B4-BE49-F238E27FC236}">
                  <a16:creationId xmlns:a16="http://schemas.microsoft.com/office/drawing/2014/main" id="{10709EC2-86FE-17EF-CDC3-B7A06EDFBBEE}"/>
                </a:ext>
              </a:extLst>
            </p:cNvPr>
            <p:cNvSpPr/>
            <p:nvPr/>
          </p:nvSpPr>
          <p:spPr>
            <a:xfrm>
              <a:off x="2070191" y="2215400"/>
              <a:ext cx="11080" cy="23519"/>
            </a:xfrm>
            <a:custGeom>
              <a:avLst/>
              <a:gdLst/>
              <a:ahLst/>
              <a:cxnLst/>
              <a:rect l="l" t="t" r="r" b="b"/>
              <a:pathLst>
                <a:path w="424" h="900" extrusionOk="0">
                  <a:moveTo>
                    <a:pt x="1" y="1"/>
                  </a:moveTo>
                  <a:lnTo>
                    <a:pt x="1" y="684"/>
                  </a:lnTo>
                  <a:cubicBezTo>
                    <a:pt x="1" y="828"/>
                    <a:pt x="107" y="900"/>
                    <a:pt x="212" y="900"/>
                  </a:cubicBezTo>
                  <a:cubicBezTo>
                    <a:pt x="318" y="900"/>
                    <a:pt x="424" y="828"/>
                    <a:pt x="424" y="684"/>
                  </a:cubicBezTo>
                  <a:lnTo>
                    <a:pt x="424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4120;p81">
              <a:extLst>
                <a:ext uri="{FF2B5EF4-FFF2-40B4-BE49-F238E27FC236}">
                  <a16:creationId xmlns:a16="http://schemas.microsoft.com/office/drawing/2014/main" id="{887583B6-97AC-CB3B-B094-2DE21672D992}"/>
                </a:ext>
              </a:extLst>
            </p:cNvPr>
            <p:cNvSpPr/>
            <p:nvPr/>
          </p:nvSpPr>
          <p:spPr>
            <a:xfrm>
              <a:off x="2092822" y="2191776"/>
              <a:ext cx="26159" cy="79939"/>
            </a:xfrm>
            <a:custGeom>
              <a:avLst/>
              <a:gdLst/>
              <a:ahLst/>
              <a:cxnLst/>
              <a:rect l="l" t="t" r="r" b="b"/>
              <a:pathLst>
                <a:path w="1001" h="3059" extrusionOk="0">
                  <a:moveTo>
                    <a:pt x="212" y="1"/>
                  </a:moveTo>
                  <a:cubicBezTo>
                    <a:pt x="96" y="1"/>
                    <a:pt x="0" y="97"/>
                    <a:pt x="0" y="212"/>
                  </a:cubicBezTo>
                  <a:lnTo>
                    <a:pt x="0" y="3059"/>
                  </a:lnTo>
                  <a:lnTo>
                    <a:pt x="779" y="3059"/>
                  </a:lnTo>
                  <a:cubicBezTo>
                    <a:pt x="904" y="3059"/>
                    <a:pt x="1000" y="2963"/>
                    <a:pt x="1000" y="2847"/>
                  </a:cubicBezTo>
                  <a:lnTo>
                    <a:pt x="1000" y="212"/>
                  </a:lnTo>
                  <a:cubicBezTo>
                    <a:pt x="1000" y="97"/>
                    <a:pt x="904" y="1"/>
                    <a:pt x="779" y="1"/>
                  </a:cubicBez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4121;p81">
              <a:extLst>
                <a:ext uri="{FF2B5EF4-FFF2-40B4-BE49-F238E27FC236}">
                  <a16:creationId xmlns:a16="http://schemas.microsoft.com/office/drawing/2014/main" id="{386BB79F-49D4-91CD-F1CE-24B5F73F2C7F}"/>
                </a:ext>
              </a:extLst>
            </p:cNvPr>
            <p:cNvSpPr/>
            <p:nvPr/>
          </p:nvSpPr>
          <p:spPr>
            <a:xfrm>
              <a:off x="1752577" y="2044519"/>
              <a:ext cx="166359" cy="227196"/>
            </a:xfrm>
            <a:custGeom>
              <a:avLst/>
              <a:gdLst/>
              <a:ahLst/>
              <a:cxnLst/>
              <a:rect l="l" t="t" r="r" b="b"/>
              <a:pathLst>
                <a:path w="6366" h="8694" extrusionOk="0">
                  <a:moveTo>
                    <a:pt x="3183" y="1"/>
                  </a:moveTo>
                  <a:cubicBezTo>
                    <a:pt x="1423" y="1"/>
                    <a:pt x="0" y="1424"/>
                    <a:pt x="0" y="3184"/>
                  </a:cubicBezTo>
                  <a:lnTo>
                    <a:pt x="0" y="8155"/>
                  </a:lnTo>
                  <a:cubicBezTo>
                    <a:pt x="0" y="8453"/>
                    <a:pt x="241" y="8694"/>
                    <a:pt x="539" y="8694"/>
                  </a:cubicBezTo>
                  <a:lnTo>
                    <a:pt x="5818" y="8694"/>
                  </a:lnTo>
                  <a:cubicBezTo>
                    <a:pt x="6116" y="8694"/>
                    <a:pt x="6356" y="8453"/>
                    <a:pt x="6366" y="8155"/>
                  </a:cubicBezTo>
                  <a:lnTo>
                    <a:pt x="6366" y="3184"/>
                  </a:lnTo>
                  <a:cubicBezTo>
                    <a:pt x="6366" y="1424"/>
                    <a:pt x="4943" y="1"/>
                    <a:pt x="3183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4122;p81">
              <a:extLst>
                <a:ext uri="{FF2B5EF4-FFF2-40B4-BE49-F238E27FC236}">
                  <a16:creationId xmlns:a16="http://schemas.microsoft.com/office/drawing/2014/main" id="{3A4E0054-CDF5-4617-6569-518232865C98}"/>
                </a:ext>
              </a:extLst>
            </p:cNvPr>
            <p:cNvSpPr/>
            <p:nvPr/>
          </p:nvSpPr>
          <p:spPr>
            <a:xfrm>
              <a:off x="1774189" y="2044467"/>
              <a:ext cx="144748" cy="204147"/>
            </a:xfrm>
            <a:custGeom>
              <a:avLst/>
              <a:gdLst/>
              <a:ahLst/>
              <a:cxnLst/>
              <a:rect l="l" t="t" r="r" b="b"/>
              <a:pathLst>
                <a:path w="5539" h="7812" extrusionOk="0">
                  <a:moveTo>
                    <a:pt x="2335" y="0"/>
                  </a:moveTo>
                  <a:cubicBezTo>
                    <a:pt x="1706" y="0"/>
                    <a:pt x="1062" y="190"/>
                    <a:pt x="481" y="609"/>
                  </a:cubicBezTo>
                  <a:cubicBezTo>
                    <a:pt x="164" y="1118"/>
                    <a:pt x="0" y="1695"/>
                    <a:pt x="0" y="2292"/>
                  </a:cubicBezTo>
                  <a:lnTo>
                    <a:pt x="0" y="7263"/>
                  </a:lnTo>
                  <a:cubicBezTo>
                    <a:pt x="0" y="7561"/>
                    <a:pt x="250" y="7811"/>
                    <a:pt x="548" y="7811"/>
                  </a:cubicBezTo>
                  <a:lnTo>
                    <a:pt x="5539" y="7811"/>
                  </a:lnTo>
                  <a:lnTo>
                    <a:pt x="5539" y="3186"/>
                  </a:lnTo>
                  <a:lnTo>
                    <a:pt x="5529" y="3186"/>
                  </a:lnTo>
                  <a:cubicBezTo>
                    <a:pt x="5529" y="1306"/>
                    <a:pt x="3986" y="0"/>
                    <a:pt x="233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4123;p81">
              <a:extLst>
                <a:ext uri="{FF2B5EF4-FFF2-40B4-BE49-F238E27FC236}">
                  <a16:creationId xmlns:a16="http://schemas.microsoft.com/office/drawing/2014/main" id="{B4689726-EFD2-36F7-DB55-B90433962B78}"/>
                </a:ext>
              </a:extLst>
            </p:cNvPr>
            <p:cNvSpPr/>
            <p:nvPr/>
          </p:nvSpPr>
          <p:spPr>
            <a:xfrm>
              <a:off x="1780774" y="2090774"/>
              <a:ext cx="95880" cy="81978"/>
            </a:xfrm>
            <a:custGeom>
              <a:avLst/>
              <a:gdLst/>
              <a:ahLst/>
              <a:cxnLst/>
              <a:rect l="l" t="t" r="r" b="b"/>
              <a:pathLst>
                <a:path w="3669" h="3137" extrusionOk="0">
                  <a:moveTo>
                    <a:pt x="2092" y="0"/>
                  </a:moveTo>
                  <a:cubicBezTo>
                    <a:pt x="696" y="0"/>
                    <a:pt x="1" y="1686"/>
                    <a:pt x="989" y="2674"/>
                  </a:cubicBezTo>
                  <a:cubicBezTo>
                    <a:pt x="1309" y="2994"/>
                    <a:pt x="1702" y="3137"/>
                    <a:pt x="2088" y="3137"/>
                  </a:cubicBezTo>
                  <a:cubicBezTo>
                    <a:pt x="2895" y="3137"/>
                    <a:pt x="3668" y="2508"/>
                    <a:pt x="3662" y="1558"/>
                  </a:cubicBezTo>
                  <a:cubicBezTo>
                    <a:pt x="3662" y="702"/>
                    <a:pt x="2960" y="0"/>
                    <a:pt x="2104" y="0"/>
                  </a:cubicBezTo>
                  <a:cubicBezTo>
                    <a:pt x="2100" y="0"/>
                    <a:pt x="2096" y="0"/>
                    <a:pt x="2092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4124;p81">
              <a:extLst>
                <a:ext uri="{FF2B5EF4-FFF2-40B4-BE49-F238E27FC236}">
                  <a16:creationId xmlns:a16="http://schemas.microsoft.com/office/drawing/2014/main" id="{9F6C4324-DF5E-5CA0-1A88-A4675D64CFDA}"/>
                </a:ext>
              </a:extLst>
            </p:cNvPr>
            <p:cNvSpPr/>
            <p:nvPr/>
          </p:nvSpPr>
          <p:spPr>
            <a:xfrm>
              <a:off x="1805443" y="2090565"/>
              <a:ext cx="71028" cy="61882"/>
            </a:xfrm>
            <a:custGeom>
              <a:avLst/>
              <a:gdLst/>
              <a:ahLst/>
              <a:cxnLst/>
              <a:rect l="l" t="t" r="r" b="b"/>
              <a:pathLst>
                <a:path w="2718" h="2368" extrusionOk="0">
                  <a:moveTo>
                    <a:pt x="1146" y="1"/>
                  </a:moveTo>
                  <a:cubicBezTo>
                    <a:pt x="931" y="1"/>
                    <a:pt x="711" y="46"/>
                    <a:pt x="497" y="143"/>
                  </a:cubicBezTo>
                  <a:cubicBezTo>
                    <a:pt x="1" y="1239"/>
                    <a:pt x="855" y="2368"/>
                    <a:pt x="1915" y="2368"/>
                  </a:cubicBezTo>
                  <a:cubicBezTo>
                    <a:pt x="2129" y="2368"/>
                    <a:pt x="2352" y="2322"/>
                    <a:pt x="2574" y="2220"/>
                  </a:cubicBezTo>
                  <a:cubicBezTo>
                    <a:pt x="2670" y="2018"/>
                    <a:pt x="2718" y="1797"/>
                    <a:pt x="2718" y="1566"/>
                  </a:cubicBezTo>
                  <a:cubicBezTo>
                    <a:pt x="2718" y="665"/>
                    <a:pt x="1973" y="1"/>
                    <a:pt x="1146" y="1"/>
                  </a:cubicBezTo>
                  <a:close/>
                </a:path>
              </a:pathLst>
            </a:custGeom>
            <a:solidFill>
              <a:srgbClr val="ECA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27">
            <a:extLst>
              <a:ext uri="{FF2B5EF4-FFF2-40B4-BE49-F238E27FC236}">
                <a16:creationId xmlns:a16="http://schemas.microsoft.com/office/drawing/2014/main" id="{34BF2498-8266-5D14-9CEE-9FF82B3524F4}"/>
              </a:ext>
            </a:extLst>
          </p:cNvPr>
          <p:cNvSpPr/>
          <p:nvPr/>
        </p:nvSpPr>
        <p:spPr>
          <a:xfrm>
            <a:off x="446924" y="1022465"/>
            <a:ext cx="4224829" cy="38238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3" name="Google Shape;413;p35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dk1"/>
                </a:solidFill>
              </a:rPr>
              <a:t>Employed - SENSORs</a:t>
            </a:r>
            <a:endParaRPr b="0" dirty="0">
              <a:solidFill>
                <a:schemeClr val="dk1"/>
              </a:solidFill>
            </a:endParaRPr>
          </a:p>
        </p:txBody>
      </p:sp>
      <p:sp>
        <p:nvSpPr>
          <p:cNvPr id="424" name="Google Shape;424;p35"/>
          <p:cNvSpPr txBox="1">
            <a:spLocks noGrp="1"/>
          </p:cNvSpPr>
          <p:nvPr>
            <p:ph type="subTitle" idx="1"/>
          </p:nvPr>
        </p:nvSpPr>
        <p:spPr>
          <a:xfrm>
            <a:off x="2022369" y="1724704"/>
            <a:ext cx="2286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TEMPERATURE</a:t>
            </a:r>
            <a:endParaRPr dirty="0"/>
          </a:p>
        </p:txBody>
      </p:sp>
      <p:sp>
        <p:nvSpPr>
          <p:cNvPr id="425" name="Google Shape;425;p35"/>
          <p:cNvSpPr txBox="1">
            <a:spLocks noGrp="1"/>
          </p:cNvSpPr>
          <p:nvPr>
            <p:ph type="subTitle" idx="2"/>
          </p:nvPr>
        </p:nvSpPr>
        <p:spPr>
          <a:xfrm>
            <a:off x="2022369" y="2087806"/>
            <a:ext cx="23715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To </a:t>
            </a:r>
            <a:r>
              <a:rPr lang="it-IT" dirty="0" err="1"/>
              <a:t>avoid</a:t>
            </a:r>
            <a:r>
              <a:rPr lang="it-IT" dirty="0"/>
              <a:t> the </a:t>
            </a:r>
            <a:r>
              <a:rPr lang="it-IT" dirty="0" err="1"/>
              <a:t>insurgence</a:t>
            </a:r>
            <a:r>
              <a:rPr lang="it-IT" dirty="0"/>
              <a:t> of </a:t>
            </a:r>
            <a:r>
              <a:rPr lang="it-IT" dirty="0" err="1"/>
              <a:t>fire</a:t>
            </a:r>
            <a:endParaRPr lang="it-IT" dirty="0"/>
          </a:p>
        </p:txBody>
      </p:sp>
      <p:sp>
        <p:nvSpPr>
          <p:cNvPr id="426" name="Google Shape;426;p35"/>
          <p:cNvSpPr txBox="1">
            <a:spLocks noGrp="1"/>
          </p:cNvSpPr>
          <p:nvPr>
            <p:ph type="subTitle" idx="3"/>
          </p:nvPr>
        </p:nvSpPr>
        <p:spPr>
          <a:xfrm>
            <a:off x="6298510" y="1706794"/>
            <a:ext cx="2286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Filling </a:t>
            </a:r>
            <a:r>
              <a:rPr lang="it-IT" err="1"/>
              <a:t>level</a:t>
            </a:r>
            <a:endParaRPr/>
          </a:p>
        </p:txBody>
      </p:sp>
      <p:sp>
        <p:nvSpPr>
          <p:cNvPr id="427" name="Google Shape;427;p35"/>
          <p:cNvSpPr txBox="1">
            <a:spLocks noGrp="1"/>
          </p:cNvSpPr>
          <p:nvPr>
            <p:ph type="subTitle" idx="4"/>
          </p:nvPr>
        </p:nvSpPr>
        <p:spPr>
          <a:xfrm>
            <a:off x="6340476" y="2033450"/>
            <a:ext cx="2371500" cy="7560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err="1"/>
              <a:t>Ultrasound</a:t>
            </a:r>
            <a:r>
              <a:rPr lang="it-IT"/>
              <a:t> </a:t>
            </a:r>
            <a:r>
              <a:rPr lang="it-IT" err="1"/>
              <a:t>sensors</a:t>
            </a:r>
            <a:r>
              <a:rPr lang="it-IT"/>
              <a:t> to </a:t>
            </a:r>
            <a:r>
              <a:rPr lang="it-IT" err="1"/>
              <a:t>measure</a:t>
            </a:r>
            <a:r>
              <a:rPr lang="it-IT"/>
              <a:t> </a:t>
            </a:r>
            <a:r>
              <a:rPr lang="it-IT" err="1"/>
              <a:t>distance</a:t>
            </a:r>
            <a:r>
              <a:rPr lang="it-IT"/>
              <a:t> from the top of the bin to the </a:t>
            </a:r>
            <a:r>
              <a:rPr lang="it-IT" err="1"/>
              <a:t>garbage</a:t>
            </a:r>
            <a:endParaRPr/>
          </a:p>
        </p:txBody>
      </p:sp>
      <p:sp>
        <p:nvSpPr>
          <p:cNvPr id="429" name="Google Shape;429;p35"/>
          <p:cNvSpPr txBox="1">
            <a:spLocks noGrp="1"/>
          </p:cNvSpPr>
          <p:nvPr>
            <p:ph type="subTitle" idx="5"/>
          </p:nvPr>
        </p:nvSpPr>
        <p:spPr>
          <a:xfrm>
            <a:off x="1967995" y="3361868"/>
            <a:ext cx="2286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Time</a:t>
            </a:r>
            <a:endParaRPr dirty="0"/>
          </a:p>
        </p:txBody>
      </p:sp>
      <p:sp>
        <p:nvSpPr>
          <p:cNvPr id="430" name="Google Shape;430;p35"/>
          <p:cNvSpPr txBox="1">
            <a:spLocks noGrp="1"/>
          </p:cNvSpPr>
          <p:nvPr>
            <p:ph type="subTitle" idx="6"/>
          </p:nvPr>
        </p:nvSpPr>
        <p:spPr>
          <a:xfrm>
            <a:off x="1975409" y="3629510"/>
            <a:ext cx="2371500" cy="7955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To know time </a:t>
            </a:r>
            <a:r>
              <a:rPr lang="it-IT" dirty="0" err="1"/>
              <a:t>passed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last </a:t>
            </a:r>
            <a:r>
              <a:rPr lang="it-IT" dirty="0" err="1"/>
              <a:t>collection</a:t>
            </a:r>
            <a:r>
              <a:rPr lang="it-IT" dirty="0"/>
              <a:t> and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foul</a:t>
            </a:r>
            <a:r>
              <a:rPr lang="it-IT" dirty="0"/>
              <a:t> </a:t>
            </a:r>
            <a:r>
              <a:rPr lang="it-IT" dirty="0" err="1"/>
              <a:t>smells</a:t>
            </a:r>
            <a:endParaRPr dirty="0"/>
          </a:p>
        </p:txBody>
      </p:sp>
      <p:grpSp>
        <p:nvGrpSpPr>
          <p:cNvPr id="11" name="Google Shape;9337;p78">
            <a:extLst>
              <a:ext uri="{FF2B5EF4-FFF2-40B4-BE49-F238E27FC236}">
                <a16:creationId xmlns:a16="http://schemas.microsoft.com/office/drawing/2014/main" id="{32175B4D-65AD-5CB5-C74F-0C8A1BD9B041}"/>
              </a:ext>
            </a:extLst>
          </p:cNvPr>
          <p:cNvGrpSpPr/>
          <p:nvPr/>
        </p:nvGrpSpPr>
        <p:grpSpPr>
          <a:xfrm>
            <a:off x="685800" y="3195565"/>
            <a:ext cx="1133992" cy="1155060"/>
            <a:chOff x="1293760" y="1498228"/>
            <a:chExt cx="340624" cy="351944"/>
          </a:xfrm>
        </p:grpSpPr>
        <p:sp>
          <p:nvSpPr>
            <p:cNvPr id="12" name="Google Shape;9338;p78">
              <a:extLst>
                <a:ext uri="{FF2B5EF4-FFF2-40B4-BE49-F238E27FC236}">
                  <a16:creationId xmlns:a16="http://schemas.microsoft.com/office/drawing/2014/main" id="{B97DE8B0-01BF-4711-52AE-A78D119E79DF}"/>
                </a:ext>
              </a:extLst>
            </p:cNvPr>
            <p:cNvSpPr/>
            <p:nvPr/>
          </p:nvSpPr>
          <p:spPr>
            <a:xfrm>
              <a:off x="1331535" y="1498228"/>
              <a:ext cx="265388" cy="71164"/>
            </a:xfrm>
            <a:custGeom>
              <a:avLst/>
              <a:gdLst/>
              <a:ahLst/>
              <a:cxnLst/>
              <a:rect l="l" t="t" r="r" b="b"/>
              <a:pathLst>
                <a:path w="17725" h="4753" extrusionOk="0">
                  <a:moveTo>
                    <a:pt x="7002" y="1"/>
                  </a:moveTo>
                  <a:cubicBezTo>
                    <a:pt x="5677" y="22"/>
                    <a:pt x="4458" y="716"/>
                    <a:pt x="3785" y="1851"/>
                  </a:cubicBezTo>
                  <a:lnTo>
                    <a:pt x="3491" y="2355"/>
                  </a:lnTo>
                  <a:cubicBezTo>
                    <a:pt x="3196" y="2818"/>
                    <a:pt x="2692" y="3112"/>
                    <a:pt x="2124" y="3112"/>
                  </a:cubicBezTo>
                  <a:lnTo>
                    <a:pt x="1094" y="3112"/>
                  </a:lnTo>
                  <a:cubicBezTo>
                    <a:pt x="1" y="3112"/>
                    <a:pt x="1" y="4752"/>
                    <a:pt x="1094" y="4752"/>
                  </a:cubicBezTo>
                  <a:lnTo>
                    <a:pt x="2124" y="4752"/>
                  </a:lnTo>
                  <a:cubicBezTo>
                    <a:pt x="3260" y="4752"/>
                    <a:pt x="4311" y="4164"/>
                    <a:pt x="4899" y="3196"/>
                  </a:cubicBezTo>
                  <a:lnTo>
                    <a:pt x="5194" y="2692"/>
                  </a:lnTo>
                  <a:cubicBezTo>
                    <a:pt x="5572" y="2040"/>
                    <a:pt x="6266" y="1662"/>
                    <a:pt x="7002" y="1662"/>
                  </a:cubicBezTo>
                  <a:lnTo>
                    <a:pt x="10450" y="1662"/>
                  </a:lnTo>
                  <a:cubicBezTo>
                    <a:pt x="11186" y="1662"/>
                    <a:pt x="11880" y="2040"/>
                    <a:pt x="12258" y="2671"/>
                  </a:cubicBezTo>
                  <a:lnTo>
                    <a:pt x="12552" y="3175"/>
                  </a:lnTo>
                  <a:cubicBezTo>
                    <a:pt x="13141" y="4143"/>
                    <a:pt x="14192" y="4752"/>
                    <a:pt x="15328" y="4752"/>
                  </a:cubicBezTo>
                  <a:lnTo>
                    <a:pt x="16631" y="4752"/>
                  </a:lnTo>
                  <a:cubicBezTo>
                    <a:pt x="17724" y="4752"/>
                    <a:pt x="17724" y="3112"/>
                    <a:pt x="16631" y="3112"/>
                  </a:cubicBezTo>
                  <a:lnTo>
                    <a:pt x="15328" y="3112"/>
                  </a:lnTo>
                  <a:cubicBezTo>
                    <a:pt x="14781" y="3112"/>
                    <a:pt x="14255" y="2818"/>
                    <a:pt x="13982" y="2355"/>
                  </a:cubicBezTo>
                  <a:lnTo>
                    <a:pt x="13688" y="1851"/>
                  </a:lnTo>
                  <a:cubicBezTo>
                    <a:pt x="12994" y="716"/>
                    <a:pt x="11774" y="22"/>
                    <a:pt x="10450" y="1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339;p78">
              <a:extLst>
                <a:ext uri="{FF2B5EF4-FFF2-40B4-BE49-F238E27FC236}">
                  <a16:creationId xmlns:a16="http://schemas.microsoft.com/office/drawing/2014/main" id="{E7A9F983-A403-0787-867B-0B3BABB0E5FA}"/>
                </a:ext>
              </a:extLst>
            </p:cNvPr>
            <p:cNvSpPr/>
            <p:nvPr/>
          </p:nvSpPr>
          <p:spPr>
            <a:xfrm>
              <a:off x="1337839" y="1585353"/>
              <a:ext cx="69263" cy="67212"/>
            </a:xfrm>
            <a:custGeom>
              <a:avLst/>
              <a:gdLst/>
              <a:ahLst/>
              <a:cxnLst/>
              <a:rect l="l" t="t" r="r" b="b"/>
              <a:pathLst>
                <a:path w="4626" h="4489" extrusionOk="0">
                  <a:moveTo>
                    <a:pt x="865" y="0"/>
                  </a:moveTo>
                  <a:cubicBezTo>
                    <a:pt x="663" y="0"/>
                    <a:pt x="463" y="79"/>
                    <a:pt x="316" y="237"/>
                  </a:cubicBezTo>
                  <a:cubicBezTo>
                    <a:pt x="0" y="552"/>
                    <a:pt x="0" y="1057"/>
                    <a:pt x="316" y="1351"/>
                  </a:cubicBezTo>
                  <a:lnTo>
                    <a:pt x="3196" y="4252"/>
                  </a:lnTo>
                  <a:cubicBezTo>
                    <a:pt x="3354" y="4410"/>
                    <a:pt x="3559" y="4489"/>
                    <a:pt x="3764" y="4489"/>
                  </a:cubicBezTo>
                  <a:cubicBezTo>
                    <a:pt x="3969" y="4489"/>
                    <a:pt x="4174" y="4410"/>
                    <a:pt x="4331" y="4252"/>
                  </a:cubicBezTo>
                  <a:cubicBezTo>
                    <a:pt x="4626" y="3937"/>
                    <a:pt x="4626" y="3432"/>
                    <a:pt x="4331" y="3117"/>
                  </a:cubicBezTo>
                  <a:lnTo>
                    <a:pt x="1430" y="237"/>
                  </a:lnTo>
                  <a:cubicBezTo>
                    <a:pt x="1272" y="79"/>
                    <a:pt x="1067" y="0"/>
                    <a:pt x="865" y="0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340;p78">
              <a:extLst>
                <a:ext uri="{FF2B5EF4-FFF2-40B4-BE49-F238E27FC236}">
                  <a16:creationId xmlns:a16="http://schemas.microsoft.com/office/drawing/2014/main" id="{AF7FE126-42E7-6392-99C8-6C8E0E194BF7}"/>
                </a:ext>
              </a:extLst>
            </p:cNvPr>
            <p:cNvSpPr/>
            <p:nvPr/>
          </p:nvSpPr>
          <p:spPr>
            <a:xfrm>
              <a:off x="1521042" y="1585353"/>
              <a:ext cx="69577" cy="67212"/>
            </a:xfrm>
            <a:custGeom>
              <a:avLst/>
              <a:gdLst/>
              <a:ahLst/>
              <a:cxnLst/>
              <a:rect l="l" t="t" r="r" b="b"/>
              <a:pathLst>
                <a:path w="4647" h="4489" extrusionOk="0">
                  <a:moveTo>
                    <a:pt x="3766" y="0"/>
                  </a:moveTo>
                  <a:cubicBezTo>
                    <a:pt x="3564" y="0"/>
                    <a:pt x="3364" y="79"/>
                    <a:pt x="3217" y="237"/>
                  </a:cubicBezTo>
                  <a:lnTo>
                    <a:pt x="316" y="3117"/>
                  </a:lnTo>
                  <a:cubicBezTo>
                    <a:pt x="0" y="3432"/>
                    <a:pt x="0" y="3937"/>
                    <a:pt x="316" y="4252"/>
                  </a:cubicBezTo>
                  <a:cubicBezTo>
                    <a:pt x="473" y="4410"/>
                    <a:pt x="678" y="4489"/>
                    <a:pt x="883" y="4489"/>
                  </a:cubicBezTo>
                  <a:cubicBezTo>
                    <a:pt x="1088" y="4489"/>
                    <a:pt x="1293" y="4410"/>
                    <a:pt x="1451" y="4252"/>
                  </a:cubicBezTo>
                  <a:lnTo>
                    <a:pt x="4331" y="1351"/>
                  </a:lnTo>
                  <a:cubicBezTo>
                    <a:pt x="4647" y="1057"/>
                    <a:pt x="4647" y="552"/>
                    <a:pt x="4331" y="237"/>
                  </a:cubicBezTo>
                  <a:cubicBezTo>
                    <a:pt x="4174" y="79"/>
                    <a:pt x="3969" y="0"/>
                    <a:pt x="3766" y="0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341;p78">
              <a:extLst>
                <a:ext uri="{FF2B5EF4-FFF2-40B4-BE49-F238E27FC236}">
                  <a16:creationId xmlns:a16="http://schemas.microsoft.com/office/drawing/2014/main" id="{8477521E-A9B5-D012-F16B-04AADCCF17F3}"/>
                </a:ext>
              </a:extLst>
            </p:cNvPr>
            <p:cNvSpPr/>
            <p:nvPr/>
          </p:nvSpPr>
          <p:spPr>
            <a:xfrm>
              <a:off x="1349173" y="1766505"/>
              <a:ext cx="87514" cy="83666"/>
            </a:xfrm>
            <a:custGeom>
              <a:avLst/>
              <a:gdLst/>
              <a:ahLst/>
              <a:cxnLst/>
              <a:rect l="l" t="t" r="r" b="b"/>
              <a:pathLst>
                <a:path w="5845" h="5588" extrusionOk="0">
                  <a:moveTo>
                    <a:pt x="4394" y="1"/>
                  </a:moveTo>
                  <a:cubicBezTo>
                    <a:pt x="4053" y="1"/>
                    <a:pt x="3711" y="132"/>
                    <a:pt x="3448" y="395"/>
                  </a:cubicBezTo>
                  <a:lnTo>
                    <a:pt x="505" y="3338"/>
                  </a:lnTo>
                  <a:cubicBezTo>
                    <a:pt x="0" y="3843"/>
                    <a:pt x="0" y="4684"/>
                    <a:pt x="505" y="5210"/>
                  </a:cubicBezTo>
                  <a:cubicBezTo>
                    <a:pt x="768" y="5462"/>
                    <a:pt x="1109" y="5588"/>
                    <a:pt x="1451" y="5588"/>
                  </a:cubicBezTo>
                  <a:cubicBezTo>
                    <a:pt x="1792" y="5588"/>
                    <a:pt x="2134" y="5462"/>
                    <a:pt x="2397" y="5210"/>
                  </a:cubicBezTo>
                  <a:lnTo>
                    <a:pt x="5340" y="2266"/>
                  </a:lnTo>
                  <a:cubicBezTo>
                    <a:pt x="5845" y="1762"/>
                    <a:pt x="5845" y="921"/>
                    <a:pt x="5340" y="395"/>
                  </a:cubicBezTo>
                  <a:cubicBezTo>
                    <a:pt x="5078" y="132"/>
                    <a:pt x="4736" y="1"/>
                    <a:pt x="4394" y="1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342;p78">
              <a:extLst>
                <a:ext uri="{FF2B5EF4-FFF2-40B4-BE49-F238E27FC236}">
                  <a16:creationId xmlns:a16="http://schemas.microsoft.com/office/drawing/2014/main" id="{368997C6-E22D-7905-339F-9410C760A733}"/>
                </a:ext>
              </a:extLst>
            </p:cNvPr>
            <p:cNvSpPr/>
            <p:nvPr/>
          </p:nvSpPr>
          <p:spPr>
            <a:xfrm>
              <a:off x="1491457" y="1766505"/>
              <a:ext cx="87829" cy="83666"/>
            </a:xfrm>
            <a:custGeom>
              <a:avLst/>
              <a:gdLst/>
              <a:ahLst/>
              <a:cxnLst/>
              <a:rect l="l" t="t" r="r" b="b"/>
              <a:pathLst>
                <a:path w="5866" h="5588" extrusionOk="0">
                  <a:moveTo>
                    <a:pt x="1453" y="1"/>
                  </a:moveTo>
                  <a:cubicBezTo>
                    <a:pt x="1114" y="1"/>
                    <a:pt x="778" y="132"/>
                    <a:pt x="526" y="395"/>
                  </a:cubicBezTo>
                  <a:cubicBezTo>
                    <a:pt x="0" y="921"/>
                    <a:pt x="0" y="1762"/>
                    <a:pt x="526" y="2266"/>
                  </a:cubicBezTo>
                  <a:lnTo>
                    <a:pt x="3469" y="5210"/>
                  </a:lnTo>
                  <a:cubicBezTo>
                    <a:pt x="3732" y="5462"/>
                    <a:pt x="4074" y="5588"/>
                    <a:pt x="4413" y="5588"/>
                  </a:cubicBezTo>
                  <a:cubicBezTo>
                    <a:pt x="4752" y="5588"/>
                    <a:pt x="5088" y="5462"/>
                    <a:pt x="5340" y="5210"/>
                  </a:cubicBezTo>
                  <a:cubicBezTo>
                    <a:pt x="5866" y="4684"/>
                    <a:pt x="5866" y="3843"/>
                    <a:pt x="5340" y="3338"/>
                  </a:cubicBezTo>
                  <a:lnTo>
                    <a:pt x="2397" y="395"/>
                  </a:lnTo>
                  <a:cubicBezTo>
                    <a:pt x="2134" y="132"/>
                    <a:pt x="1792" y="1"/>
                    <a:pt x="1453" y="1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343;p78">
              <a:extLst>
                <a:ext uri="{FF2B5EF4-FFF2-40B4-BE49-F238E27FC236}">
                  <a16:creationId xmlns:a16="http://schemas.microsoft.com/office/drawing/2014/main" id="{2C596C4F-2EB7-8312-E86E-3F8E3FBE747E}"/>
                </a:ext>
              </a:extLst>
            </p:cNvPr>
            <p:cNvSpPr/>
            <p:nvPr/>
          </p:nvSpPr>
          <p:spPr>
            <a:xfrm>
              <a:off x="1342870" y="1588257"/>
              <a:ext cx="242405" cy="242405"/>
            </a:xfrm>
            <a:custGeom>
              <a:avLst/>
              <a:gdLst/>
              <a:ahLst/>
              <a:cxnLst/>
              <a:rect l="l" t="t" r="r" b="b"/>
              <a:pathLst>
                <a:path w="16190" h="16190" extrusionOk="0">
                  <a:moveTo>
                    <a:pt x="8095" y="1"/>
                  </a:moveTo>
                  <a:cubicBezTo>
                    <a:pt x="3638" y="1"/>
                    <a:pt x="1" y="3617"/>
                    <a:pt x="1" y="8095"/>
                  </a:cubicBezTo>
                  <a:cubicBezTo>
                    <a:pt x="1" y="12573"/>
                    <a:pt x="3638" y="16189"/>
                    <a:pt x="8095" y="16189"/>
                  </a:cubicBezTo>
                  <a:cubicBezTo>
                    <a:pt x="12573" y="16189"/>
                    <a:pt x="16189" y="12573"/>
                    <a:pt x="16189" y="8095"/>
                  </a:cubicBezTo>
                  <a:cubicBezTo>
                    <a:pt x="16189" y="3617"/>
                    <a:pt x="12573" y="1"/>
                    <a:pt x="8095" y="1"/>
                  </a:cubicBezTo>
                  <a:close/>
                </a:path>
              </a:pathLst>
            </a:custGeom>
            <a:solidFill>
              <a:srgbClr val="8498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344;p78">
              <a:extLst>
                <a:ext uri="{FF2B5EF4-FFF2-40B4-BE49-F238E27FC236}">
                  <a16:creationId xmlns:a16="http://schemas.microsoft.com/office/drawing/2014/main" id="{014B589A-0D52-104D-6F36-1D626FAA9A10}"/>
                </a:ext>
              </a:extLst>
            </p:cNvPr>
            <p:cNvSpPr/>
            <p:nvPr/>
          </p:nvSpPr>
          <p:spPr>
            <a:xfrm>
              <a:off x="1364205" y="1611420"/>
              <a:ext cx="208792" cy="196334"/>
            </a:xfrm>
            <a:custGeom>
              <a:avLst/>
              <a:gdLst/>
              <a:ahLst/>
              <a:cxnLst/>
              <a:rect l="l" t="t" r="r" b="b"/>
              <a:pathLst>
                <a:path w="13945" h="13113" extrusionOk="0">
                  <a:moveTo>
                    <a:pt x="6722" y="1"/>
                  </a:moveTo>
                  <a:cubicBezTo>
                    <a:pt x="3431" y="1"/>
                    <a:pt x="257" y="2483"/>
                    <a:pt x="131" y="6338"/>
                  </a:cubicBezTo>
                  <a:cubicBezTo>
                    <a:pt x="1" y="10371"/>
                    <a:pt x="3274" y="13112"/>
                    <a:pt x="6717" y="13112"/>
                  </a:cubicBezTo>
                  <a:cubicBezTo>
                    <a:pt x="8264" y="13112"/>
                    <a:pt x="9846" y="12559"/>
                    <a:pt x="11169" y="11321"/>
                  </a:cubicBezTo>
                  <a:cubicBezTo>
                    <a:pt x="13818" y="8861"/>
                    <a:pt x="13944" y="4698"/>
                    <a:pt x="11464" y="2091"/>
                  </a:cubicBezTo>
                  <a:cubicBezTo>
                    <a:pt x="10113" y="648"/>
                    <a:pt x="8402" y="1"/>
                    <a:pt x="6722" y="1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345;p78">
              <a:extLst>
                <a:ext uri="{FF2B5EF4-FFF2-40B4-BE49-F238E27FC236}">
                  <a16:creationId xmlns:a16="http://schemas.microsoft.com/office/drawing/2014/main" id="{81D67CDF-68CE-E553-1314-C6FF3AF3E366}"/>
                </a:ext>
              </a:extLst>
            </p:cNvPr>
            <p:cNvSpPr/>
            <p:nvPr/>
          </p:nvSpPr>
          <p:spPr>
            <a:xfrm>
              <a:off x="1402370" y="1612812"/>
              <a:ext cx="187620" cy="192981"/>
            </a:xfrm>
            <a:custGeom>
              <a:avLst/>
              <a:gdLst/>
              <a:ahLst/>
              <a:cxnLst/>
              <a:rect l="l" t="t" r="r" b="b"/>
              <a:pathLst>
                <a:path w="12531" h="12889" extrusionOk="0">
                  <a:moveTo>
                    <a:pt x="5361" y="1"/>
                  </a:moveTo>
                  <a:cubicBezTo>
                    <a:pt x="2250" y="589"/>
                    <a:pt x="0" y="3301"/>
                    <a:pt x="0" y="6455"/>
                  </a:cubicBezTo>
                  <a:cubicBezTo>
                    <a:pt x="0" y="9609"/>
                    <a:pt x="2250" y="12300"/>
                    <a:pt x="5361" y="12889"/>
                  </a:cubicBezTo>
                  <a:cubicBezTo>
                    <a:pt x="6581" y="12657"/>
                    <a:pt x="7695" y="12090"/>
                    <a:pt x="8620" y="11228"/>
                  </a:cubicBezTo>
                  <a:cubicBezTo>
                    <a:pt x="12531" y="7569"/>
                    <a:pt x="10618" y="1010"/>
                    <a:pt x="5361" y="1"/>
                  </a:cubicBezTo>
                  <a:close/>
                </a:path>
              </a:pathLst>
            </a:custGeom>
            <a:solidFill>
              <a:srgbClr val="C4D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346;p78">
              <a:extLst>
                <a:ext uri="{FF2B5EF4-FFF2-40B4-BE49-F238E27FC236}">
                  <a16:creationId xmlns:a16="http://schemas.microsoft.com/office/drawing/2014/main" id="{3BB156E6-B647-3CED-557B-9A7E69A75849}"/>
                </a:ext>
              </a:extLst>
            </p:cNvPr>
            <p:cNvSpPr/>
            <p:nvPr/>
          </p:nvSpPr>
          <p:spPr>
            <a:xfrm>
              <a:off x="1449893" y="1635795"/>
              <a:ext cx="26456" cy="94447"/>
            </a:xfrm>
            <a:custGeom>
              <a:avLst/>
              <a:gdLst/>
              <a:ahLst/>
              <a:cxnLst/>
              <a:rect l="l" t="t" r="r" b="b"/>
              <a:pathLst>
                <a:path w="1767" h="6308" extrusionOk="0">
                  <a:moveTo>
                    <a:pt x="884" y="0"/>
                  </a:moveTo>
                  <a:cubicBezTo>
                    <a:pt x="379" y="0"/>
                    <a:pt x="1" y="400"/>
                    <a:pt x="1" y="883"/>
                  </a:cubicBezTo>
                  <a:lnTo>
                    <a:pt x="1" y="5425"/>
                  </a:lnTo>
                  <a:cubicBezTo>
                    <a:pt x="1" y="5908"/>
                    <a:pt x="379" y="6308"/>
                    <a:pt x="884" y="6308"/>
                  </a:cubicBezTo>
                  <a:cubicBezTo>
                    <a:pt x="1367" y="6308"/>
                    <a:pt x="1746" y="5908"/>
                    <a:pt x="1767" y="5425"/>
                  </a:cubicBezTo>
                  <a:lnTo>
                    <a:pt x="1767" y="883"/>
                  </a:lnTo>
                  <a:cubicBezTo>
                    <a:pt x="1746" y="400"/>
                    <a:pt x="1367" y="21"/>
                    <a:pt x="884" y="0"/>
                  </a:cubicBezTo>
                  <a:close/>
                </a:path>
              </a:pathLst>
            </a:custGeom>
            <a:solidFill>
              <a:srgbClr val="8498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347;p78">
              <a:extLst>
                <a:ext uri="{FF2B5EF4-FFF2-40B4-BE49-F238E27FC236}">
                  <a16:creationId xmlns:a16="http://schemas.microsoft.com/office/drawing/2014/main" id="{B379706C-3DEA-6AB9-4F26-BC83E3FEF561}"/>
                </a:ext>
              </a:extLst>
            </p:cNvPr>
            <p:cNvSpPr/>
            <p:nvPr/>
          </p:nvSpPr>
          <p:spPr>
            <a:xfrm>
              <a:off x="1448635" y="1704414"/>
              <a:ext cx="65175" cy="62660"/>
            </a:xfrm>
            <a:custGeom>
              <a:avLst/>
              <a:gdLst/>
              <a:ahLst/>
              <a:cxnLst/>
              <a:rect l="l" t="t" r="r" b="b"/>
              <a:pathLst>
                <a:path w="4353" h="4185" extrusionOk="0">
                  <a:moveTo>
                    <a:pt x="957" y="1"/>
                  </a:moveTo>
                  <a:cubicBezTo>
                    <a:pt x="731" y="1"/>
                    <a:pt x="505" y="85"/>
                    <a:pt x="337" y="253"/>
                  </a:cubicBezTo>
                  <a:cubicBezTo>
                    <a:pt x="1" y="589"/>
                    <a:pt x="1" y="1157"/>
                    <a:pt x="337" y="1493"/>
                  </a:cubicBezTo>
                  <a:lnTo>
                    <a:pt x="2776" y="3932"/>
                  </a:lnTo>
                  <a:cubicBezTo>
                    <a:pt x="2944" y="4100"/>
                    <a:pt x="3170" y="4185"/>
                    <a:pt x="3396" y="4185"/>
                  </a:cubicBezTo>
                  <a:cubicBezTo>
                    <a:pt x="3622" y="4185"/>
                    <a:pt x="3848" y="4100"/>
                    <a:pt x="4016" y="3932"/>
                  </a:cubicBezTo>
                  <a:cubicBezTo>
                    <a:pt x="4353" y="3596"/>
                    <a:pt x="4353" y="3028"/>
                    <a:pt x="4016" y="2692"/>
                  </a:cubicBezTo>
                  <a:lnTo>
                    <a:pt x="1578" y="253"/>
                  </a:lnTo>
                  <a:cubicBezTo>
                    <a:pt x="1409" y="85"/>
                    <a:pt x="1183" y="1"/>
                    <a:pt x="957" y="1"/>
                  </a:cubicBezTo>
                  <a:close/>
                </a:path>
              </a:pathLst>
            </a:custGeom>
            <a:solidFill>
              <a:srgbClr val="5A7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348;p78">
              <a:extLst>
                <a:ext uri="{FF2B5EF4-FFF2-40B4-BE49-F238E27FC236}">
                  <a16:creationId xmlns:a16="http://schemas.microsoft.com/office/drawing/2014/main" id="{95CDA97D-4F14-6E1B-5FD1-E008AD9848B4}"/>
                </a:ext>
              </a:extLst>
            </p:cNvPr>
            <p:cNvSpPr/>
            <p:nvPr/>
          </p:nvSpPr>
          <p:spPr>
            <a:xfrm>
              <a:off x="1293760" y="1542382"/>
              <a:ext cx="95405" cy="89655"/>
            </a:xfrm>
            <a:custGeom>
              <a:avLst/>
              <a:gdLst/>
              <a:ahLst/>
              <a:cxnLst/>
              <a:rect l="l" t="t" r="r" b="b"/>
              <a:pathLst>
                <a:path w="6372" h="5988" extrusionOk="0">
                  <a:moveTo>
                    <a:pt x="3365" y="0"/>
                  </a:moveTo>
                  <a:cubicBezTo>
                    <a:pt x="2582" y="0"/>
                    <a:pt x="1798" y="300"/>
                    <a:pt x="1199" y="899"/>
                  </a:cubicBezTo>
                  <a:lnTo>
                    <a:pt x="1094" y="983"/>
                  </a:lnTo>
                  <a:cubicBezTo>
                    <a:pt x="1" y="2203"/>
                    <a:pt x="43" y="4074"/>
                    <a:pt x="1199" y="5230"/>
                  </a:cubicBezTo>
                  <a:lnTo>
                    <a:pt x="1494" y="5546"/>
                  </a:lnTo>
                  <a:cubicBezTo>
                    <a:pt x="1798" y="5840"/>
                    <a:pt x="2193" y="5987"/>
                    <a:pt x="2587" y="5987"/>
                  </a:cubicBezTo>
                  <a:cubicBezTo>
                    <a:pt x="2981" y="5987"/>
                    <a:pt x="3375" y="5840"/>
                    <a:pt x="3680" y="5546"/>
                  </a:cubicBezTo>
                  <a:lnTo>
                    <a:pt x="5825" y="3380"/>
                  </a:lnTo>
                  <a:cubicBezTo>
                    <a:pt x="6224" y="3002"/>
                    <a:pt x="6371" y="2434"/>
                    <a:pt x="6224" y="1908"/>
                  </a:cubicBezTo>
                  <a:cubicBezTo>
                    <a:pt x="6161" y="1635"/>
                    <a:pt x="6035" y="1404"/>
                    <a:pt x="5825" y="1215"/>
                  </a:cubicBezTo>
                  <a:lnTo>
                    <a:pt x="5530" y="899"/>
                  </a:lnTo>
                  <a:cubicBezTo>
                    <a:pt x="4931" y="300"/>
                    <a:pt x="4148" y="0"/>
                    <a:pt x="3365" y="0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349;p78">
              <a:extLst>
                <a:ext uri="{FF2B5EF4-FFF2-40B4-BE49-F238E27FC236}">
                  <a16:creationId xmlns:a16="http://schemas.microsoft.com/office/drawing/2014/main" id="{13768DDA-EB0F-D3BB-22BD-E934657506F7}"/>
                </a:ext>
              </a:extLst>
            </p:cNvPr>
            <p:cNvSpPr/>
            <p:nvPr/>
          </p:nvSpPr>
          <p:spPr>
            <a:xfrm>
              <a:off x="1309511" y="1542382"/>
              <a:ext cx="77453" cy="61552"/>
            </a:xfrm>
            <a:custGeom>
              <a:avLst/>
              <a:gdLst/>
              <a:ahLst/>
              <a:cxnLst/>
              <a:rect l="l" t="t" r="r" b="b"/>
              <a:pathLst>
                <a:path w="5173" h="4111" extrusionOk="0">
                  <a:moveTo>
                    <a:pt x="2313" y="0"/>
                  </a:moveTo>
                  <a:cubicBezTo>
                    <a:pt x="1530" y="0"/>
                    <a:pt x="746" y="300"/>
                    <a:pt x="147" y="899"/>
                  </a:cubicBezTo>
                  <a:lnTo>
                    <a:pt x="42" y="983"/>
                  </a:lnTo>
                  <a:cubicBezTo>
                    <a:pt x="0" y="1866"/>
                    <a:pt x="315" y="2728"/>
                    <a:pt x="946" y="3359"/>
                  </a:cubicBezTo>
                  <a:lnTo>
                    <a:pt x="1241" y="3653"/>
                  </a:lnTo>
                  <a:cubicBezTo>
                    <a:pt x="1545" y="3958"/>
                    <a:pt x="1940" y="4111"/>
                    <a:pt x="2334" y="4111"/>
                  </a:cubicBezTo>
                  <a:cubicBezTo>
                    <a:pt x="2728" y="4111"/>
                    <a:pt x="3122" y="3958"/>
                    <a:pt x="3427" y="3653"/>
                  </a:cubicBezTo>
                  <a:lnTo>
                    <a:pt x="5172" y="1908"/>
                  </a:lnTo>
                  <a:cubicBezTo>
                    <a:pt x="5109" y="1635"/>
                    <a:pt x="4983" y="1404"/>
                    <a:pt x="4773" y="1194"/>
                  </a:cubicBezTo>
                  <a:lnTo>
                    <a:pt x="4478" y="899"/>
                  </a:lnTo>
                  <a:cubicBezTo>
                    <a:pt x="3879" y="300"/>
                    <a:pt x="3096" y="0"/>
                    <a:pt x="2313" y="0"/>
                  </a:cubicBezTo>
                  <a:close/>
                </a:path>
              </a:pathLst>
            </a:custGeom>
            <a:solidFill>
              <a:srgbClr val="C4D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350;p78">
              <a:extLst>
                <a:ext uri="{FF2B5EF4-FFF2-40B4-BE49-F238E27FC236}">
                  <a16:creationId xmlns:a16="http://schemas.microsoft.com/office/drawing/2014/main" id="{DC4CD2C2-8900-AE35-89FE-815487AAFD7E}"/>
                </a:ext>
              </a:extLst>
            </p:cNvPr>
            <p:cNvSpPr/>
            <p:nvPr/>
          </p:nvSpPr>
          <p:spPr>
            <a:xfrm>
              <a:off x="1538350" y="1542546"/>
              <a:ext cx="96034" cy="89551"/>
            </a:xfrm>
            <a:custGeom>
              <a:avLst/>
              <a:gdLst/>
              <a:ahLst/>
              <a:cxnLst/>
              <a:rect l="l" t="t" r="r" b="b"/>
              <a:pathLst>
                <a:path w="6414" h="5981" extrusionOk="0">
                  <a:moveTo>
                    <a:pt x="3077" y="1"/>
                  </a:moveTo>
                  <a:cubicBezTo>
                    <a:pt x="2281" y="1"/>
                    <a:pt x="1496" y="306"/>
                    <a:pt x="905" y="909"/>
                  </a:cubicBezTo>
                  <a:lnTo>
                    <a:pt x="610" y="1204"/>
                  </a:lnTo>
                  <a:cubicBezTo>
                    <a:pt x="1" y="1792"/>
                    <a:pt x="1" y="2780"/>
                    <a:pt x="610" y="3369"/>
                  </a:cubicBezTo>
                  <a:lnTo>
                    <a:pt x="2755" y="5535"/>
                  </a:lnTo>
                  <a:cubicBezTo>
                    <a:pt x="3041" y="5821"/>
                    <a:pt x="3434" y="5980"/>
                    <a:pt x="3835" y="5980"/>
                  </a:cubicBezTo>
                  <a:cubicBezTo>
                    <a:pt x="4023" y="5980"/>
                    <a:pt x="4213" y="5945"/>
                    <a:pt x="4395" y="5871"/>
                  </a:cubicBezTo>
                  <a:cubicBezTo>
                    <a:pt x="4605" y="5787"/>
                    <a:pt x="4773" y="5682"/>
                    <a:pt x="4920" y="5535"/>
                  </a:cubicBezTo>
                  <a:lnTo>
                    <a:pt x="5236" y="5219"/>
                  </a:lnTo>
                  <a:cubicBezTo>
                    <a:pt x="6413" y="4021"/>
                    <a:pt x="6413" y="2087"/>
                    <a:pt x="5236" y="909"/>
                  </a:cubicBezTo>
                  <a:cubicBezTo>
                    <a:pt x="5089" y="762"/>
                    <a:pt x="4941" y="636"/>
                    <a:pt x="4794" y="510"/>
                  </a:cubicBezTo>
                  <a:cubicBezTo>
                    <a:pt x="4266" y="169"/>
                    <a:pt x="3668" y="1"/>
                    <a:pt x="3077" y="1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351;p78">
              <a:extLst>
                <a:ext uri="{FF2B5EF4-FFF2-40B4-BE49-F238E27FC236}">
                  <a16:creationId xmlns:a16="http://schemas.microsoft.com/office/drawing/2014/main" id="{E6199DF6-1135-35F7-60CA-CE362CCAFFC9}"/>
                </a:ext>
              </a:extLst>
            </p:cNvPr>
            <p:cNvSpPr/>
            <p:nvPr/>
          </p:nvSpPr>
          <p:spPr>
            <a:xfrm>
              <a:off x="1565735" y="1550167"/>
              <a:ext cx="68649" cy="80283"/>
            </a:xfrm>
            <a:custGeom>
              <a:avLst/>
              <a:gdLst/>
              <a:ahLst/>
              <a:cxnLst/>
              <a:rect l="l" t="t" r="r" b="b"/>
              <a:pathLst>
                <a:path w="4585" h="5362" extrusionOk="0">
                  <a:moveTo>
                    <a:pt x="2965" y="1"/>
                  </a:moveTo>
                  <a:cubicBezTo>
                    <a:pt x="2187" y="22"/>
                    <a:pt x="1452" y="337"/>
                    <a:pt x="905" y="905"/>
                  </a:cubicBezTo>
                  <a:lnTo>
                    <a:pt x="590" y="1199"/>
                  </a:lnTo>
                  <a:cubicBezTo>
                    <a:pt x="1" y="1809"/>
                    <a:pt x="1" y="2776"/>
                    <a:pt x="590" y="3386"/>
                  </a:cubicBezTo>
                  <a:lnTo>
                    <a:pt x="2566" y="5362"/>
                  </a:lnTo>
                  <a:cubicBezTo>
                    <a:pt x="2776" y="5278"/>
                    <a:pt x="2944" y="5173"/>
                    <a:pt x="3091" y="5026"/>
                  </a:cubicBezTo>
                  <a:lnTo>
                    <a:pt x="3407" y="4710"/>
                  </a:lnTo>
                  <a:cubicBezTo>
                    <a:pt x="4584" y="3512"/>
                    <a:pt x="4584" y="1578"/>
                    <a:pt x="3407" y="400"/>
                  </a:cubicBezTo>
                  <a:cubicBezTo>
                    <a:pt x="3260" y="253"/>
                    <a:pt x="3112" y="127"/>
                    <a:pt x="2965" y="1"/>
                  </a:cubicBezTo>
                  <a:close/>
                </a:path>
              </a:pathLst>
            </a:custGeom>
            <a:solidFill>
              <a:srgbClr val="C4D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429;p35">
            <a:extLst>
              <a:ext uri="{FF2B5EF4-FFF2-40B4-BE49-F238E27FC236}">
                <a16:creationId xmlns:a16="http://schemas.microsoft.com/office/drawing/2014/main" id="{BF1F7D26-F782-EF58-3C6E-B54857392612}"/>
              </a:ext>
            </a:extLst>
          </p:cNvPr>
          <p:cNvSpPr txBox="1">
            <a:spLocks/>
          </p:cNvSpPr>
          <p:nvPr/>
        </p:nvSpPr>
        <p:spPr>
          <a:xfrm>
            <a:off x="6323660" y="3526668"/>
            <a:ext cx="1561287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marL="0" indent="0"/>
            <a:r>
              <a:rPr lang="it-IT" err="1"/>
              <a:t>Bad</a:t>
            </a:r>
            <a:r>
              <a:rPr lang="it-IT"/>
              <a:t> Gas </a:t>
            </a:r>
            <a:r>
              <a:rPr lang="it-IT" err="1"/>
              <a:t>level</a:t>
            </a:r>
            <a:endParaRPr lang="it-IT"/>
          </a:p>
        </p:txBody>
      </p:sp>
      <p:sp>
        <p:nvSpPr>
          <p:cNvPr id="27" name="Google Shape;430;p35">
            <a:extLst>
              <a:ext uri="{FF2B5EF4-FFF2-40B4-BE49-F238E27FC236}">
                <a16:creationId xmlns:a16="http://schemas.microsoft.com/office/drawing/2014/main" id="{59BE3D19-7A52-91B0-6A08-D05CD20F297E}"/>
              </a:ext>
            </a:extLst>
          </p:cNvPr>
          <p:cNvSpPr txBox="1">
            <a:spLocks/>
          </p:cNvSpPr>
          <p:nvPr/>
        </p:nvSpPr>
        <p:spPr>
          <a:xfrm>
            <a:off x="6324107" y="3873341"/>
            <a:ext cx="2371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it-IT"/>
              <a:t>Gas </a:t>
            </a:r>
            <a:r>
              <a:rPr lang="it-IT" err="1"/>
              <a:t>sensors</a:t>
            </a:r>
            <a:r>
              <a:rPr lang="it-IT"/>
              <a:t> to </a:t>
            </a:r>
          </a:p>
          <a:p>
            <a:pPr marL="0" indent="0"/>
            <a:r>
              <a:rPr lang="it-IT" err="1"/>
              <a:t>detect</a:t>
            </a:r>
            <a:r>
              <a:rPr lang="it-IT"/>
              <a:t> </a:t>
            </a:r>
            <a:r>
              <a:rPr lang="it-IT" err="1"/>
              <a:t>foul</a:t>
            </a:r>
            <a:r>
              <a:rPr lang="it-IT"/>
              <a:t> </a:t>
            </a:r>
            <a:r>
              <a:rPr lang="it-IT" err="1"/>
              <a:t>smells</a:t>
            </a:r>
            <a:r>
              <a:rPr lang="it-IT"/>
              <a:t> </a:t>
            </a:r>
          </a:p>
        </p:txBody>
      </p:sp>
      <p:grpSp>
        <p:nvGrpSpPr>
          <p:cNvPr id="2" name="Google Shape;7551;p77">
            <a:extLst>
              <a:ext uri="{FF2B5EF4-FFF2-40B4-BE49-F238E27FC236}">
                <a16:creationId xmlns:a16="http://schemas.microsoft.com/office/drawing/2014/main" id="{FE4C6851-E6F8-79E8-E124-7C74D2ADF578}"/>
              </a:ext>
            </a:extLst>
          </p:cNvPr>
          <p:cNvGrpSpPr/>
          <p:nvPr/>
        </p:nvGrpSpPr>
        <p:grpSpPr>
          <a:xfrm>
            <a:off x="953387" y="1455839"/>
            <a:ext cx="883518" cy="1155222"/>
            <a:chOff x="3601939" y="4161192"/>
            <a:chExt cx="275179" cy="388912"/>
          </a:xfrm>
        </p:grpSpPr>
        <p:sp>
          <p:nvSpPr>
            <p:cNvPr id="3" name="Google Shape;7552;p77">
              <a:extLst>
                <a:ext uri="{FF2B5EF4-FFF2-40B4-BE49-F238E27FC236}">
                  <a16:creationId xmlns:a16="http://schemas.microsoft.com/office/drawing/2014/main" id="{A84E9996-0C70-26F9-38F9-57B67CF8579F}"/>
                </a:ext>
              </a:extLst>
            </p:cNvPr>
            <p:cNvSpPr/>
            <p:nvPr/>
          </p:nvSpPr>
          <p:spPr>
            <a:xfrm>
              <a:off x="3601939" y="4161192"/>
              <a:ext cx="195546" cy="388912"/>
            </a:xfrm>
            <a:custGeom>
              <a:avLst/>
              <a:gdLst/>
              <a:ahLst/>
              <a:cxnLst/>
              <a:rect l="l" t="t" r="r" b="b"/>
              <a:pathLst>
                <a:path w="7443" h="14803" extrusionOk="0">
                  <a:moveTo>
                    <a:pt x="3725" y="0"/>
                  </a:moveTo>
                  <a:cubicBezTo>
                    <a:pt x="2608" y="0"/>
                    <a:pt x="1714" y="916"/>
                    <a:pt x="1734" y="2033"/>
                  </a:cubicBezTo>
                  <a:lnTo>
                    <a:pt x="1734" y="8580"/>
                  </a:lnTo>
                  <a:cubicBezTo>
                    <a:pt x="521" y="9440"/>
                    <a:pt x="0" y="10994"/>
                    <a:pt x="458" y="12416"/>
                  </a:cubicBezTo>
                  <a:cubicBezTo>
                    <a:pt x="909" y="13838"/>
                    <a:pt x="2227" y="14802"/>
                    <a:pt x="3725" y="14802"/>
                  </a:cubicBezTo>
                  <a:cubicBezTo>
                    <a:pt x="5216" y="14802"/>
                    <a:pt x="6534" y="13838"/>
                    <a:pt x="6992" y="12416"/>
                  </a:cubicBezTo>
                  <a:cubicBezTo>
                    <a:pt x="7443" y="10994"/>
                    <a:pt x="6930" y="9440"/>
                    <a:pt x="5709" y="8580"/>
                  </a:cubicBezTo>
                  <a:lnTo>
                    <a:pt x="5709" y="2033"/>
                  </a:lnTo>
                  <a:cubicBezTo>
                    <a:pt x="5737" y="916"/>
                    <a:pt x="4835" y="0"/>
                    <a:pt x="372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553;p77">
              <a:extLst>
                <a:ext uri="{FF2B5EF4-FFF2-40B4-BE49-F238E27FC236}">
                  <a16:creationId xmlns:a16="http://schemas.microsoft.com/office/drawing/2014/main" id="{812A7D86-2F69-8E85-0412-2B0843957251}"/>
                </a:ext>
              </a:extLst>
            </p:cNvPr>
            <p:cNvSpPr/>
            <p:nvPr/>
          </p:nvSpPr>
          <p:spPr>
            <a:xfrm>
              <a:off x="3635490" y="4192338"/>
              <a:ext cx="128131" cy="324597"/>
            </a:xfrm>
            <a:custGeom>
              <a:avLst/>
              <a:gdLst/>
              <a:ahLst/>
              <a:cxnLst/>
              <a:rect l="l" t="t" r="r" b="b"/>
              <a:pathLst>
                <a:path w="4877" h="12355" extrusionOk="0">
                  <a:moveTo>
                    <a:pt x="2650" y="1"/>
                  </a:moveTo>
                  <a:cubicBezTo>
                    <a:pt x="2213" y="1"/>
                    <a:pt x="1866" y="348"/>
                    <a:pt x="1866" y="785"/>
                  </a:cubicBezTo>
                  <a:lnTo>
                    <a:pt x="1866" y="7950"/>
                  </a:lnTo>
                  <a:lnTo>
                    <a:pt x="1360" y="8310"/>
                  </a:lnTo>
                  <a:cubicBezTo>
                    <a:pt x="0" y="9274"/>
                    <a:pt x="146" y="11341"/>
                    <a:pt x="1624" y="12104"/>
                  </a:cubicBezTo>
                  <a:cubicBezTo>
                    <a:pt x="1957" y="12276"/>
                    <a:pt x="2305" y="12354"/>
                    <a:pt x="2643" y="12354"/>
                  </a:cubicBezTo>
                  <a:cubicBezTo>
                    <a:pt x="3811" y="12354"/>
                    <a:pt x="4871" y="11418"/>
                    <a:pt x="4877" y="10128"/>
                  </a:cubicBezTo>
                  <a:cubicBezTo>
                    <a:pt x="4870" y="9406"/>
                    <a:pt x="4523" y="8733"/>
                    <a:pt x="3933" y="8310"/>
                  </a:cubicBezTo>
                  <a:lnTo>
                    <a:pt x="3434" y="7950"/>
                  </a:lnTo>
                  <a:lnTo>
                    <a:pt x="3434" y="785"/>
                  </a:lnTo>
                  <a:cubicBezTo>
                    <a:pt x="3434" y="348"/>
                    <a:pt x="3080" y="1"/>
                    <a:pt x="265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554;p77">
              <a:extLst>
                <a:ext uri="{FF2B5EF4-FFF2-40B4-BE49-F238E27FC236}">
                  <a16:creationId xmlns:a16="http://schemas.microsoft.com/office/drawing/2014/main" id="{42816203-DBDC-DDD0-A301-33B3CD051A1D}"/>
                </a:ext>
              </a:extLst>
            </p:cNvPr>
            <p:cNvSpPr/>
            <p:nvPr/>
          </p:nvSpPr>
          <p:spPr>
            <a:xfrm>
              <a:off x="3636383" y="4193980"/>
              <a:ext cx="63448" cy="324597"/>
            </a:xfrm>
            <a:custGeom>
              <a:avLst/>
              <a:gdLst/>
              <a:ahLst/>
              <a:cxnLst/>
              <a:rect l="l" t="t" r="r" b="b"/>
              <a:pathLst>
                <a:path w="2415" h="12355" extrusionOk="0">
                  <a:moveTo>
                    <a:pt x="2407" y="1"/>
                  </a:moveTo>
                  <a:cubicBezTo>
                    <a:pt x="1977" y="1"/>
                    <a:pt x="1630" y="354"/>
                    <a:pt x="1630" y="785"/>
                  </a:cubicBezTo>
                  <a:lnTo>
                    <a:pt x="1630" y="7950"/>
                  </a:lnTo>
                  <a:lnTo>
                    <a:pt x="1124" y="8310"/>
                  </a:lnTo>
                  <a:cubicBezTo>
                    <a:pt x="333" y="8872"/>
                    <a:pt x="0" y="9878"/>
                    <a:pt x="292" y="10800"/>
                  </a:cubicBezTo>
                  <a:cubicBezTo>
                    <a:pt x="590" y="11723"/>
                    <a:pt x="1443" y="12354"/>
                    <a:pt x="2414" y="12354"/>
                  </a:cubicBezTo>
                  <a:cubicBezTo>
                    <a:pt x="1714" y="12354"/>
                    <a:pt x="1145" y="11355"/>
                    <a:pt x="1138" y="10128"/>
                  </a:cubicBezTo>
                  <a:cubicBezTo>
                    <a:pt x="1138" y="9295"/>
                    <a:pt x="1492" y="8504"/>
                    <a:pt x="2116" y="7950"/>
                  </a:cubicBezTo>
                  <a:lnTo>
                    <a:pt x="2116" y="785"/>
                  </a:lnTo>
                  <a:cubicBezTo>
                    <a:pt x="2116" y="354"/>
                    <a:pt x="2164" y="1"/>
                    <a:pt x="2407" y="1"/>
                  </a:cubicBezTo>
                  <a:close/>
                </a:path>
              </a:pathLst>
            </a:custGeom>
            <a:solidFill>
              <a:srgbClr val="708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555;p77">
              <a:extLst>
                <a:ext uri="{FF2B5EF4-FFF2-40B4-BE49-F238E27FC236}">
                  <a16:creationId xmlns:a16="http://schemas.microsoft.com/office/drawing/2014/main" id="{06C9B465-E5FE-A721-A1B9-5FDCD05839B3}"/>
                </a:ext>
              </a:extLst>
            </p:cNvPr>
            <p:cNvSpPr/>
            <p:nvPr/>
          </p:nvSpPr>
          <p:spPr>
            <a:xfrm>
              <a:off x="3679207" y="4193980"/>
              <a:ext cx="41195" cy="89326"/>
            </a:xfrm>
            <a:custGeom>
              <a:avLst/>
              <a:gdLst/>
              <a:ahLst/>
              <a:cxnLst/>
              <a:rect l="l" t="t" r="r" b="b"/>
              <a:pathLst>
                <a:path w="1568" h="3400" extrusionOk="0">
                  <a:moveTo>
                    <a:pt x="784" y="1"/>
                  </a:moveTo>
                  <a:cubicBezTo>
                    <a:pt x="347" y="1"/>
                    <a:pt x="0" y="348"/>
                    <a:pt x="0" y="785"/>
                  </a:cubicBezTo>
                  <a:lnTo>
                    <a:pt x="0" y="3399"/>
                  </a:lnTo>
                  <a:lnTo>
                    <a:pt x="1568" y="3399"/>
                  </a:lnTo>
                  <a:lnTo>
                    <a:pt x="1568" y="785"/>
                  </a:lnTo>
                  <a:cubicBezTo>
                    <a:pt x="1568" y="348"/>
                    <a:pt x="1214" y="1"/>
                    <a:pt x="7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556;p77">
              <a:extLst>
                <a:ext uri="{FF2B5EF4-FFF2-40B4-BE49-F238E27FC236}">
                  <a16:creationId xmlns:a16="http://schemas.microsoft.com/office/drawing/2014/main" id="{97E481E7-6AF0-F59A-AEDD-1BA85A40B550}"/>
                </a:ext>
              </a:extLst>
            </p:cNvPr>
            <p:cNvSpPr/>
            <p:nvPr/>
          </p:nvSpPr>
          <p:spPr>
            <a:xfrm>
              <a:off x="3679207" y="4368010"/>
              <a:ext cx="41195" cy="11875"/>
            </a:xfrm>
            <a:custGeom>
              <a:avLst/>
              <a:gdLst/>
              <a:ahLst/>
              <a:cxnLst/>
              <a:rect l="l" t="t" r="r" b="b"/>
              <a:pathLst>
                <a:path w="1568" h="452" extrusionOk="0">
                  <a:moveTo>
                    <a:pt x="0" y="1"/>
                  </a:moveTo>
                  <a:lnTo>
                    <a:pt x="0" y="452"/>
                  </a:lnTo>
                  <a:lnTo>
                    <a:pt x="1568" y="45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738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557;p77">
              <a:extLst>
                <a:ext uri="{FF2B5EF4-FFF2-40B4-BE49-F238E27FC236}">
                  <a16:creationId xmlns:a16="http://schemas.microsoft.com/office/drawing/2014/main" id="{DFC57C28-B172-B277-AE66-E63469C7E558}"/>
                </a:ext>
              </a:extLst>
            </p:cNvPr>
            <p:cNvSpPr/>
            <p:nvPr/>
          </p:nvSpPr>
          <p:spPr>
            <a:xfrm>
              <a:off x="3679207" y="4322637"/>
              <a:ext cx="41195" cy="12059"/>
            </a:xfrm>
            <a:custGeom>
              <a:avLst/>
              <a:gdLst/>
              <a:ahLst/>
              <a:cxnLst/>
              <a:rect l="l" t="t" r="r" b="b"/>
              <a:pathLst>
                <a:path w="1568" h="459" extrusionOk="0">
                  <a:moveTo>
                    <a:pt x="0" y="1"/>
                  </a:moveTo>
                  <a:lnTo>
                    <a:pt x="0" y="458"/>
                  </a:lnTo>
                  <a:lnTo>
                    <a:pt x="1568" y="458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738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558;p77">
              <a:extLst>
                <a:ext uri="{FF2B5EF4-FFF2-40B4-BE49-F238E27FC236}">
                  <a16:creationId xmlns:a16="http://schemas.microsoft.com/office/drawing/2014/main" id="{AD49B2A5-1530-370F-5E1D-D969BC345B76}"/>
                </a:ext>
              </a:extLst>
            </p:cNvPr>
            <p:cNvSpPr/>
            <p:nvPr/>
          </p:nvSpPr>
          <p:spPr>
            <a:xfrm>
              <a:off x="3679207" y="4277448"/>
              <a:ext cx="41195" cy="11875"/>
            </a:xfrm>
            <a:custGeom>
              <a:avLst/>
              <a:gdLst/>
              <a:ahLst/>
              <a:cxnLst/>
              <a:rect l="l" t="t" r="r" b="b"/>
              <a:pathLst>
                <a:path w="1568" h="452" extrusionOk="0">
                  <a:moveTo>
                    <a:pt x="0" y="1"/>
                  </a:moveTo>
                  <a:lnTo>
                    <a:pt x="0" y="451"/>
                  </a:lnTo>
                  <a:lnTo>
                    <a:pt x="1568" y="451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738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559;p77">
              <a:extLst>
                <a:ext uri="{FF2B5EF4-FFF2-40B4-BE49-F238E27FC236}">
                  <a16:creationId xmlns:a16="http://schemas.microsoft.com/office/drawing/2014/main" id="{6C698B03-D3E6-8A8D-E6CC-533C2F8A5093}"/>
                </a:ext>
              </a:extLst>
            </p:cNvPr>
            <p:cNvSpPr/>
            <p:nvPr/>
          </p:nvSpPr>
          <p:spPr>
            <a:xfrm>
              <a:off x="3679207" y="4232076"/>
              <a:ext cx="41195" cy="11875"/>
            </a:xfrm>
            <a:custGeom>
              <a:avLst/>
              <a:gdLst/>
              <a:ahLst/>
              <a:cxnLst/>
              <a:rect l="l" t="t" r="r" b="b"/>
              <a:pathLst>
                <a:path w="1568" h="452" extrusionOk="0">
                  <a:moveTo>
                    <a:pt x="0" y="0"/>
                  </a:moveTo>
                  <a:lnTo>
                    <a:pt x="0" y="451"/>
                  </a:lnTo>
                  <a:lnTo>
                    <a:pt x="1568" y="451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738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560;p77">
              <a:extLst>
                <a:ext uri="{FF2B5EF4-FFF2-40B4-BE49-F238E27FC236}">
                  <a16:creationId xmlns:a16="http://schemas.microsoft.com/office/drawing/2014/main" id="{705B6566-E453-41AB-A6E3-6C1E97EF5A6E}"/>
                </a:ext>
              </a:extLst>
            </p:cNvPr>
            <p:cNvSpPr/>
            <p:nvPr/>
          </p:nvSpPr>
          <p:spPr>
            <a:xfrm>
              <a:off x="3811489" y="4211846"/>
              <a:ext cx="65629" cy="111921"/>
            </a:xfrm>
            <a:custGeom>
              <a:avLst/>
              <a:gdLst/>
              <a:ahLst/>
              <a:cxnLst/>
              <a:rect l="l" t="t" r="r" b="b"/>
              <a:pathLst>
                <a:path w="2498" h="4260" extrusionOk="0">
                  <a:moveTo>
                    <a:pt x="1243" y="0"/>
                  </a:moveTo>
                  <a:cubicBezTo>
                    <a:pt x="452" y="0"/>
                    <a:pt x="1" y="465"/>
                    <a:pt x="1" y="1270"/>
                  </a:cubicBezTo>
                  <a:lnTo>
                    <a:pt x="1" y="2990"/>
                  </a:lnTo>
                  <a:cubicBezTo>
                    <a:pt x="1" y="3427"/>
                    <a:pt x="119" y="3753"/>
                    <a:pt x="362" y="3968"/>
                  </a:cubicBezTo>
                  <a:cubicBezTo>
                    <a:pt x="577" y="4155"/>
                    <a:pt x="875" y="4259"/>
                    <a:pt x="1243" y="4259"/>
                  </a:cubicBezTo>
                  <a:cubicBezTo>
                    <a:pt x="1978" y="4259"/>
                    <a:pt x="2498" y="3836"/>
                    <a:pt x="2498" y="3226"/>
                  </a:cubicBezTo>
                  <a:cubicBezTo>
                    <a:pt x="2498" y="2990"/>
                    <a:pt x="2401" y="2941"/>
                    <a:pt x="2241" y="2941"/>
                  </a:cubicBezTo>
                  <a:cubicBezTo>
                    <a:pt x="2082" y="2941"/>
                    <a:pt x="1999" y="3004"/>
                    <a:pt x="1985" y="3122"/>
                  </a:cubicBezTo>
                  <a:cubicBezTo>
                    <a:pt x="1950" y="3385"/>
                    <a:pt x="1901" y="3788"/>
                    <a:pt x="1270" y="3788"/>
                  </a:cubicBezTo>
                  <a:cubicBezTo>
                    <a:pt x="757" y="3788"/>
                    <a:pt x="507" y="3531"/>
                    <a:pt x="507" y="2990"/>
                  </a:cubicBezTo>
                  <a:lnTo>
                    <a:pt x="507" y="1270"/>
                  </a:lnTo>
                  <a:cubicBezTo>
                    <a:pt x="507" y="736"/>
                    <a:pt x="757" y="465"/>
                    <a:pt x="1256" y="465"/>
                  </a:cubicBezTo>
                  <a:cubicBezTo>
                    <a:pt x="1832" y="465"/>
                    <a:pt x="1971" y="812"/>
                    <a:pt x="1985" y="1110"/>
                  </a:cubicBezTo>
                  <a:cubicBezTo>
                    <a:pt x="1992" y="1228"/>
                    <a:pt x="2082" y="1291"/>
                    <a:pt x="2241" y="1291"/>
                  </a:cubicBezTo>
                  <a:cubicBezTo>
                    <a:pt x="2401" y="1291"/>
                    <a:pt x="2498" y="1249"/>
                    <a:pt x="2498" y="1013"/>
                  </a:cubicBezTo>
                  <a:cubicBezTo>
                    <a:pt x="2498" y="417"/>
                    <a:pt x="1985" y="0"/>
                    <a:pt x="124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561;p77">
              <a:extLst>
                <a:ext uri="{FF2B5EF4-FFF2-40B4-BE49-F238E27FC236}">
                  <a16:creationId xmlns:a16="http://schemas.microsoft.com/office/drawing/2014/main" id="{58D11A4B-C5B3-7EFA-C53B-45B1D9E14353}"/>
                </a:ext>
              </a:extLst>
            </p:cNvPr>
            <p:cNvSpPr/>
            <p:nvPr/>
          </p:nvSpPr>
          <p:spPr>
            <a:xfrm>
              <a:off x="3774497" y="4175485"/>
              <a:ext cx="45241" cy="38936"/>
            </a:xfrm>
            <a:custGeom>
              <a:avLst/>
              <a:gdLst/>
              <a:ahLst/>
              <a:cxnLst/>
              <a:rect l="l" t="t" r="r" b="b"/>
              <a:pathLst>
                <a:path w="1722" h="1482" extrusionOk="0">
                  <a:moveTo>
                    <a:pt x="986" y="453"/>
                  </a:moveTo>
                  <a:cubicBezTo>
                    <a:pt x="1131" y="453"/>
                    <a:pt x="1270" y="566"/>
                    <a:pt x="1270" y="739"/>
                  </a:cubicBezTo>
                  <a:cubicBezTo>
                    <a:pt x="1270" y="899"/>
                    <a:pt x="1145" y="1031"/>
                    <a:pt x="986" y="1031"/>
                  </a:cubicBezTo>
                  <a:cubicBezTo>
                    <a:pt x="729" y="1031"/>
                    <a:pt x="604" y="719"/>
                    <a:pt x="785" y="538"/>
                  </a:cubicBezTo>
                  <a:cubicBezTo>
                    <a:pt x="843" y="480"/>
                    <a:pt x="915" y="453"/>
                    <a:pt x="986" y="453"/>
                  </a:cubicBezTo>
                  <a:close/>
                  <a:moveTo>
                    <a:pt x="983" y="1"/>
                  </a:moveTo>
                  <a:cubicBezTo>
                    <a:pt x="801" y="1"/>
                    <a:pt x="616" y="68"/>
                    <a:pt x="466" y="219"/>
                  </a:cubicBezTo>
                  <a:cubicBezTo>
                    <a:pt x="1" y="684"/>
                    <a:pt x="327" y="1482"/>
                    <a:pt x="986" y="1482"/>
                  </a:cubicBezTo>
                  <a:cubicBezTo>
                    <a:pt x="1395" y="1482"/>
                    <a:pt x="1721" y="1149"/>
                    <a:pt x="1721" y="739"/>
                  </a:cubicBezTo>
                  <a:cubicBezTo>
                    <a:pt x="1721" y="294"/>
                    <a:pt x="1360" y="1"/>
                    <a:pt x="983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AD79AC81-09C3-F771-8D14-EA0EF4659999}"/>
              </a:ext>
            </a:extLst>
          </p:cNvPr>
          <p:cNvSpPr txBox="1"/>
          <p:nvPr/>
        </p:nvSpPr>
        <p:spPr>
          <a:xfrm>
            <a:off x="1883044" y="175130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63" name="Immagine 62">
            <a:extLst>
              <a:ext uri="{FF2B5EF4-FFF2-40B4-BE49-F238E27FC236}">
                <a16:creationId xmlns:a16="http://schemas.microsoft.com/office/drawing/2014/main" id="{BB0ABE43-FD14-9CD5-282F-0571EE3A8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51" t="11228" r="31348" b="11878"/>
          <a:stretch/>
        </p:blipFill>
        <p:spPr>
          <a:xfrm>
            <a:off x="5095108" y="3307087"/>
            <a:ext cx="991271" cy="1362283"/>
          </a:xfrm>
          <a:prstGeom prst="rect">
            <a:avLst/>
          </a:prstGeom>
        </p:spPr>
      </p:pic>
      <p:grpSp>
        <p:nvGrpSpPr>
          <p:cNvPr id="449" name="Google Shape;14108;p81">
            <a:extLst>
              <a:ext uri="{FF2B5EF4-FFF2-40B4-BE49-F238E27FC236}">
                <a16:creationId xmlns:a16="http://schemas.microsoft.com/office/drawing/2014/main" id="{65F4E1C7-1587-CA09-7A3E-2A9052D6C9BB}"/>
              </a:ext>
            </a:extLst>
          </p:cNvPr>
          <p:cNvGrpSpPr/>
          <p:nvPr/>
        </p:nvGrpSpPr>
        <p:grpSpPr>
          <a:xfrm>
            <a:off x="5072623" y="1628975"/>
            <a:ext cx="1225887" cy="753185"/>
            <a:chOff x="1752577" y="2025495"/>
            <a:chExt cx="366404" cy="246220"/>
          </a:xfrm>
        </p:grpSpPr>
        <p:sp>
          <p:nvSpPr>
            <p:cNvPr id="450" name="Google Shape;14109;p81">
              <a:extLst>
                <a:ext uri="{FF2B5EF4-FFF2-40B4-BE49-F238E27FC236}">
                  <a16:creationId xmlns:a16="http://schemas.microsoft.com/office/drawing/2014/main" id="{999B811D-815F-325E-C45A-8D0E9DF45D2F}"/>
                </a:ext>
              </a:extLst>
            </p:cNvPr>
            <p:cNvSpPr/>
            <p:nvPr/>
          </p:nvSpPr>
          <p:spPr>
            <a:xfrm>
              <a:off x="1852090" y="2025495"/>
              <a:ext cx="80932" cy="72831"/>
            </a:xfrm>
            <a:custGeom>
              <a:avLst/>
              <a:gdLst/>
              <a:ahLst/>
              <a:cxnLst/>
              <a:rect l="l" t="t" r="r" b="b"/>
              <a:pathLst>
                <a:path w="3097" h="2787" extrusionOk="0">
                  <a:moveTo>
                    <a:pt x="814" y="0"/>
                  </a:moveTo>
                  <a:cubicBezTo>
                    <a:pt x="394" y="0"/>
                    <a:pt x="16" y="333"/>
                    <a:pt x="0" y="787"/>
                  </a:cubicBezTo>
                  <a:lnTo>
                    <a:pt x="0" y="1316"/>
                  </a:lnTo>
                  <a:cubicBezTo>
                    <a:pt x="798" y="1537"/>
                    <a:pt x="1481" y="2066"/>
                    <a:pt x="1904" y="2787"/>
                  </a:cubicBezTo>
                  <a:lnTo>
                    <a:pt x="2125" y="2787"/>
                  </a:lnTo>
                  <a:cubicBezTo>
                    <a:pt x="2702" y="2787"/>
                    <a:pt x="3096" y="2200"/>
                    <a:pt x="2885" y="1662"/>
                  </a:cubicBezTo>
                  <a:cubicBezTo>
                    <a:pt x="2568" y="892"/>
                    <a:pt x="1875" y="354"/>
                    <a:pt x="1106" y="56"/>
                  </a:cubicBezTo>
                  <a:cubicBezTo>
                    <a:pt x="1009" y="18"/>
                    <a:pt x="910" y="0"/>
                    <a:pt x="814" y="0"/>
                  </a:cubicBezTo>
                  <a:close/>
                </a:path>
              </a:pathLst>
            </a:custGeom>
            <a:solidFill>
              <a:srgbClr val="ECA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4110;p81">
              <a:extLst>
                <a:ext uri="{FF2B5EF4-FFF2-40B4-BE49-F238E27FC236}">
                  <a16:creationId xmlns:a16="http://schemas.microsoft.com/office/drawing/2014/main" id="{87677E21-CCDB-7710-47AC-21B3DE443946}"/>
                </a:ext>
              </a:extLst>
            </p:cNvPr>
            <p:cNvSpPr/>
            <p:nvPr/>
          </p:nvSpPr>
          <p:spPr>
            <a:xfrm>
              <a:off x="1888257" y="2215400"/>
              <a:ext cx="205584" cy="56316"/>
            </a:xfrm>
            <a:custGeom>
              <a:avLst/>
              <a:gdLst/>
              <a:ahLst/>
              <a:cxnLst/>
              <a:rect l="l" t="t" r="r" b="b"/>
              <a:pathLst>
                <a:path w="7867" h="2155" extrusionOk="0">
                  <a:moveTo>
                    <a:pt x="1" y="1"/>
                  </a:moveTo>
                  <a:lnTo>
                    <a:pt x="1" y="2155"/>
                  </a:lnTo>
                  <a:lnTo>
                    <a:pt x="7867" y="2155"/>
                  </a:lnTo>
                  <a:lnTo>
                    <a:pt x="7867" y="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4111;p81">
              <a:extLst>
                <a:ext uri="{FF2B5EF4-FFF2-40B4-BE49-F238E27FC236}">
                  <a16:creationId xmlns:a16="http://schemas.microsoft.com/office/drawing/2014/main" id="{BB003B67-7600-008C-4354-072EF3F03703}"/>
                </a:ext>
              </a:extLst>
            </p:cNvPr>
            <p:cNvSpPr/>
            <p:nvPr/>
          </p:nvSpPr>
          <p:spPr>
            <a:xfrm>
              <a:off x="1930984" y="2215400"/>
              <a:ext cx="11080" cy="23519"/>
            </a:xfrm>
            <a:custGeom>
              <a:avLst/>
              <a:gdLst/>
              <a:ahLst/>
              <a:cxnLst/>
              <a:rect l="l" t="t" r="r" b="b"/>
              <a:pathLst>
                <a:path w="424" h="900" extrusionOk="0">
                  <a:moveTo>
                    <a:pt x="1" y="1"/>
                  </a:moveTo>
                  <a:lnTo>
                    <a:pt x="1" y="684"/>
                  </a:lnTo>
                  <a:cubicBezTo>
                    <a:pt x="1" y="828"/>
                    <a:pt x="106" y="900"/>
                    <a:pt x="212" y="900"/>
                  </a:cubicBezTo>
                  <a:cubicBezTo>
                    <a:pt x="318" y="900"/>
                    <a:pt x="424" y="828"/>
                    <a:pt x="424" y="684"/>
                  </a:cubicBezTo>
                  <a:lnTo>
                    <a:pt x="424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4112;p81">
              <a:extLst>
                <a:ext uri="{FF2B5EF4-FFF2-40B4-BE49-F238E27FC236}">
                  <a16:creationId xmlns:a16="http://schemas.microsoft.com/office/drawing/2014/main" id="{5180A805-35AC-37F1-834E-B4410B89C249}"/>
                </a:ext>
              </a:extLst>
            </p:cNvPr>
            <p:cNvSpPr/>
            <p:nvPr/>
          </p:nvSpPr>
          <p:spPr>
            <a:xfrm>
              <a:off x="1948336" y="2215400"/>
              <a:ext cx="11315" cy="39120"/>
            </a:xfrm>
            <a:custGeom>
              <a:avLst/>
              <a:gdLst/>
              <a:ahLst/>
              <a:cxnLst/>
              <a:rect l="l" t="t" r="r" b="b"/>
              <a:pathLst>
                <a:path w="433" h="1497" extrusionOk="0">
                  <a:moveTo>
                    <a:pt x="0" y="1"/>
                  </a:moveTo>
                  <a:lnTo>
                    <a:pt x="0" y="1280"/>
                  </a:lnTo>
                  <a:cubicBezTo>
                    <a:pt x="0" y="1424"/>
                    <a:pt x="108" y="1496"/>
                    <a:pt x="216" y="1496"/>
                  </a:cubicBezTo>
                  <a:cubicBezTo>
                    <a:pt x="325" y="1496"/>
                    <a:pt x="433" y="1424"/>
                    <a:pt x="433" y="1280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4113;p81">
              <a:extLst>
                <a:ext uri="{FF2B5EF4-FFF2-40B4-BE49-F238E27FC236}">
                  <a16:creationId xmlns:a16="http://schemas.microsoft.com/office/drawing/2014/main" id="{5021DF2B-061C-8A4F-4DD2-00AB145E341B}"/>
                </a:ext>
              </a:extLst>
            </p:cNvPr>
            <p:cNvSpPr/>
            <p:nvPr/>
          </p:nvSpPr>
          <p:spPr>
            <a:xfrm>
              <a:off x="1965661" y="2215400"/>
              <a:ext cx="11342" cy="23519"/>
            </a:xfrm>
            <a:custGeom>
              <a:avLst/>
              <a:gdLst/>
              <a:ahLst/>
              <a:cxnLst/>
              <a:rect l="l" t="t" r="r" b="b"/>
              <a:pathLst>
                <a:path w="434" h="900" extrusionOk="0">
                  <a:moveTo>
                    <a:pt x="1" y="1"/>
                  </a:moveTo>
                  <a:lnTo>
                    <a:pt x="1" y="684"/>
                  </a:lnTo>
                  <a:cubicBezTo>
                    <a:pt x="1" y="828"/>
                    <a:pt x="109" y="900"/>
                    <a:pt x="217" y="900"/>
                  </a:cubicBezTo>
                  <a:cubicBezTo>
                    <a:pt x="325" y="900"/>
                    <a:pt x="433" y="828"/>
                    <a:pt x="433" y="684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4114;p81">
              <a:extLst>
                <a:ext uri="{FF2B5EF4-FFF2-40B4-BE49-F238E27FC236}">
                  <a16:creationId xmlns:a16="http://schemas.microsoft.com/office/drawing/2014/main" id="{A7E67554-ED03-280B-ACB8-92F5B62253B0}"/>
                </a:ext>
              </a:extLst>
            </p:cNvPr>
            <p:cNvSpPr/>
            <p:nvPr/>
          </p:nvSpPr>
          <p:spPr>
            <a:xfrm>
              <a:off x="1983013" y="2215400"/>
              <a:ext cx="11315" cy="23519"/>
            </a:xfrm>
            <a:custGeom>
              <a:avLst/>
              <a:gdLst/>
              <a:ahLst/>
              <a:cxnLst/>
              <a:rect l="l" t="t" r="r" b="b"/>
              <a:pathLst>
                <a:path w="433" h="900" extrusionOk="0">
                  <a:moveTo>
                    <a:pt x="0" y="1"/>
                  </a:moveTo>
                  <a:lnTo>
                    <a:pt x="0" y="684"/>
                  </a:lnTo>
                  <a:cubicBezTo>
                    <a:pt x="0" y="828"/>
                    <a:pt x="108" y="900"/>
                    <a:pt x="216" y="900"/>
                  </a:cubicBezTo>
                  <a:cubicBezTo>
                    <a:pt x="325" y="900"/>
                    <a:pt x="433" y="828"/>
                    <a:pt x="433" y="684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4115;p81">
              <a:extLst>
                <a:ext uri="{FF2B5EF4-FFF2-40B4-BE49-F238E27FC236}">
                  <a16:creationId xmlns:a16="http://schemas.microsoft.com/office/drawing/2014/main" id="{EC6EEF16-D1DA-2096-0B3B-660B494E8A73}"/>
                </a:ext>
              </a:extLst>
            </p:cNvPr>
            <p:cNvSpPr/>
            <p:nvPr/>
          </p:nvSpPr>
          <p:spPr>
            <a:xfrm>
              <a:off x="2000601" y="2215400"/>
              <a:ext cx="11080" cy="23519"/>
            </a:xfrm>
            <a:custGeom>
              <a:avLst/>
              <a:gdLst/>
              <a:ahLst/>
              <a:cxnLst/>
              <a:rect l="l" t="t" r="r" b="b"/>
              <a:pathLst>
                <a:path w="424" h="900" extrusionOk="0">
                  <a:moveTo>
                    <a:pt x="0" y="1"/>
                  </a:moveTo>
                  <a:lnTo>
                    <a:pt x="0" y="684"/>
                  </a:lnTo>
                  <a:cubicBezTo>
                    <a:pt x="0" y="828"/>
                    <a:pt x="106" y="900"/>
                    <a:pt x="212" y="900"/>
                  </a:cubicBezTo>
                  <a:cubicBezTo>
                    <a:pt x="317" y="900"/>
                    <a:pt x="423" y="828"/>
                    <a:pt x="423" y="684"/>
                  </a:cubicBezTo>
                  <a:lnTo>
                    <a:pt x="423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4116;p81">
              <a:extLst>
                <a:ext uri="{FF2B5EF4-FFF2-40B4-BE49-F238E27FC236}">
                  <a16:creationId xmlns:a16="http://schemas.microsoft.com/office/drawing/2014/main" id="{75364CEF-6845-EA2E-BE79-78B5ACA2292F}"/>
                </a:ext>
              </a:extLst>
            </p:cNvPr>
            <p:cNvSpPr/>
            <p:nvPr/>
          </p:nvSpPr>
          <p:spPr>
            <a:xfrm>
              <a:off x="2017926" y="2215400"/>
              <a:ext cx="11342" cy="39120"/>
            </a:xfrm>
            <a:custGeom>
              <a:avLst/>
              <a:gdLst/>
              <a:ahLst/>
              <a:cxnLst/>
              <a:rect l="l" t="t" r="r" b="b"/>
              <a:pathLst>
                <a:path w="434" h="1497" extrusionOk="0">
                  <a:moveTo>
                    <a:pt x="1" y="1"/>
                  </a:moveTo>
                  <a:lnTo>
                    <a:pt x="1" y="1280"/>
                  </a:lnTo>
                  <a:cubicBezTo>
                    <a:pt x="1" y="1424"/>
                    <a:pt x="109" y="1496"/>
                    <a:pt x="217" y="1496"/>
                  </a:cubicBezTo>
                  <a:cubicBezTo>
                    <a:pt x="325" y="1496"/>
                    <a:pt x="433" y="1424"/>
                    <a:pt x="433" y="1280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4117;p81">
              <a:extLst>
                <a:ext uri="{FF2B5EF4-FFF2-40B4-BE49-F238E27FC236}">
                  <a16:creationId xmlns:a16="http://schemas.microsoft.com/office/drawing/2014/main" id="{75DC0309-C96C-70E2-5A08-F36D98B29F3B}"/>
                </a:ext>
              </a:extLst>
            </p:cNvPr>
            <p:cNvSpPr/>
            <p:nvPr/>
          </p:nvSpPr>
          <p:spPr>
            <a:xfrm>
              <a:off x="2035278" y="2215400"/>
              <a:ext cx="11315" cy="23519"/>
            </a:xfrm>
            <a:custGeom>
              <a:avLst/>
              <a:gdLst/>
              <a:ahLst/>
              <a:cxnLst/>
              <a:rect l="l" t="t" r="r" b="b"/>
              <a:pathLst>
                <a:path w="433" h="900" extrusionOk="0">
                  <a:moveTo>
                    <a:pt x="0" y="1"/>
                  </a:moveTo>
                  <a:lnTo>
                    <a:pt x="0" y="684"/>
                  </a:lnTo>
                  <a:cubicBezTo>
                    <a:pt x="0" y="828"/>
                    <a:pt x="108" y="900"/>
                    <a:pt x="217" y="900"/>
                  </a:cubicBezTo>
                  <a:cubicBezTo>
                    <a:pt x="325" y="900"/>
                    <a:pt x="433" y="828"/>
                    <a:pt x="433" y="684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4118;p81">
              <a:extLst>
                <a:ext uri="{FF2B5EF4-FFF2-40B4-BE49-F238E27FC236}">
                  <a16:creationId xmlns:a16="http://schemas.microsoft.com/office/drawing/2014/main" id="{8C7683C0-19A1-4A0B-07FC-021A6F85AA05}"/>
                </a:ext>
              </a:extLst>
            </p:cNvPr>
            <p:cNvSpPr/>
            <p:nvPr/>
          </p:nvSpPr>
          <p:spPr>
            <a:xfrm>
              <a:off x="2052604" y="2215400"/>
              <a:ext cx="11342" cy="23519"/>
            </a:xfrm>
            <a:custGeom>
              <a:avLst/>
              <a:gdLst/>
              <a:ahLst/>
              <a:cxnLst/>
              <a:rect l="l" t="t" r="r" b="b"/>
              <a:pathLst>
                <a:path w="434" h="900" extrusionOk="0">
                  <a:moveTo>
                    <a:pt x="1" y="1"/>
                  </a:moveTo>
                  <a:lnTo>
                    <a:pt x="1" y="684"/>
                  </a:lnTo>
                  <a:cubicBezTo>
                    <a:pt x="1" y="828"/>
                    <a:pt x="109" y="900"/>
                    <a:pt x="217" y="900"/>
                  </a:cubicBezTo>
                  <a:cubicBezTo>
                    <a:pt x="325" y="900"/>
                    <a:pt x="433" y="828"/>
                    <a:pt x="433" y="684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4119;p81">
              <a:extLst>
                <a:ext uri="{FF2B5EF4-FFF2-40B4-BE49-F238E27FC236}">
                  <a16:creationId xmlns:a16="http://schemas.microsoft.com/office/drawing/2014/main" id="{10709EC2-86FE-17EF-CDC3-B7A06EDFBBEE}"/>
                </a:ext>
              </a:extLst>
            </p:cNvPr>
            <p:cNvSpPr/>
            <p:nvPr/>
          </p:nvSpPr>
          <p:spPr>
            <a:xfrm>
              <a:off x="2070191" y="2215400"/>
              <a:ext cx="11080" cy="23519"/>
            </a:xfrm>
            <a:custGeom>
              <a:avLst/>
              <a:gdLst/>
              <a:ahLst/>
              <a:cxnLst/>
              <a:rect l="l" t="t" r="r" b="b"/>
              <a:pathLst>
                <a:path w="424" h="900" extrusionOk="0">
                  <a:moveTo>
                    <a:pt x="1" y="1"/>
                  </a:moveTo>
                  <a:lnTo>
                    <a:pt x="1" y="684"/>
                  </a:lnTo>
                  <a:cubicBezTo>
                    <a:pt x="1" y="828"/>
                    <a:pt x="107" y="900"/>
                    <a:pt x="212" y="900"/>
                  </a:cubicBezTo>
                  <a:cubicBezTo>
                    <a:pt x="318" y="900"/>
                    <a:pt x="424" y="828"/>
                    <a:pt x="424" y="684"/>
                  </a:cubicBezTo>
                  <a:lnTo>
                    <a:pt x="424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4120;p81">
              <a:extLst>
                <a:ext uri="{FF2B5EF4-FFF2-40B4-BE49-F238E27FC236}">
                  <a16:creationId xmlns:a16="http://schemas.microsoft.com/office/drawing/2014/main" id="{887583B6-97AC-CB3B-B094-2DE21672D992}"/>
                </a:ext>
              </a:extLst>
            </p:cNvPr>
            <p:cNvSpPr/>
            <p:nvPr/>
          </p:nvSpPr>
          <p:spPr>
            <a:xfrm>
              <a:off x="2092822" y="2191776"/>
              <a:ext cx="26159" cy="79939"/>
            </a:xfrm>
            <a:custGeom>
              <a:avLst/>
              <a:gdLst/>
              <a:ahLst/>
              <a:cxnLst/>
              <a:rect l="l" t="t" r="r" b="b"/>
              <a:pathLst>
                <a:path w="1001" h="3059" extrusionOk="0">
                  <a:moveTo>
                    <a:pt x="212" y="1"/>
                  </a:moveTo>
                  <a:cubicBezTo>
                    <a:pt x="96" y="1"/>
                    <a:pt x="0" y="97"/>
                    <a:pt x="0" y="212"/>
                  </a:cubicBezTo>
                  <a:lnTo>
                    <a:pt x="0" y="3059"/>
                  </a:lnTo>
                  <a:lnTo>
                    <a:pt x="779" y="3059"/>
                  </a:lnTo>
                  <a:cubicBezTo>
                    <a:pt x="904" y="3059"/>
                    <a:pt x="1000" y="2963"/>
                    <a:pt x="1000" y="2847"/>
                  </a:cubicBezTo>
                  <a:lnTo>
                    <a:pt x="1000" y="212"/>
                  </a:lnTo>
                  <a:cubicBezTo>
                    <a:pt x="1000" y="97"/>
                    <a:pt x="904" y="1"/>
                    <a:pt x="779" y="1"/>
                  </a:cubicBez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4121;p81">
              <a:extLst>
                <a:ext uri="{FF2B5EF4-FFF2-40B4-BE49-F238E27FC236}">
                  <a16:creationId xmlns:a16="http://schemas.microsoft.com/office/drawing/2014/main" id="{386BB79F-49D4-91CD-F1CE-24B5F73F2C7F}"/>
                </a:ext>
              </a:extLst>
            </p:cNvPr>
            <p:cNvSpPr/>
            <p:nvPr/>
          </p:nvSpPr>
          <p:spPr>
            <a:xfrm>
              <a:off x="1752577" y="2044519"/>
              <a:ext cx="166359" cy="227196"/>
            </a:xfrm>
            <a:custGeom>
              <a:avLst/>
              <a:gdLst/>
              <a:ahLst/>
              <a:cxnLst/>
              <a:rect l="l" t="t" r="r" b="b"/>
              <a:pathLst>
                <a:path w="6366" h="8694" extrusionOk="0">
                  <a:moveTo>
                    <a:pt x="3183" y="1"/>
                  </a:moveTo>
                  <a:cubicBezTo>
                    <a:pt x="1423" y="1"/>
                    <a:pt x="0" y="1424"/>
                    <a:pt x="0" y="3184"/>
                  </a:cubicBezTo>
                  <a:lnTo>
                    <a:pt x="0" y="8155"/>
                  </a:lnTo>
                  <a:cubicBezTo>
                    <a:pt x="0" y="8453"/>
                    <a:pt x="241" y="8694"/>
                    <a:pt x="539" y="8694"/>
                  </a:cubicBezTo>
                  <a:lnTo>
                    <a:pt x="5818" y="8694"/>
                  </a:lnTo>
                  <a:cubicBezTo>
                    <a:pt x="6116" y="8694"/>
                    <a:pt x="6356" y="8453"/>
                    <a:pt x="6366" y="8155"/>
                  </a:cubicBezTo>
                  <a:lnTo>
                    <a:pt x="6366" y="3184"/>
                  </a:lnTo>
                  <a:cubicBezTo>
                    <a:pt x="6366" y="1424"/>
                    <a:pt x="4943" y="1"/>
                    <a:pt x="3183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4122;p81">
              <a:extLst>
                <a:ext uri="{FF2B5EF4-FFF2-40B4-BE49-F238E27FC236}">
                  <a16:creationId xmlns:a16="http://schemas.microsoft.com/office/drawing/2014/main" id="{3A4E0054-CDF5-4617-6569-518232865C98}"/>
                </a:ext>
              </a:extLst>
            </p:cNvPr>
            <p:cNvSpPr/>
            <p:nvPr/>
          </p:nvSpPr>
          <p:spPr>
            <a:xfrm>
              <a:off x="1774189" y="2044467"/>
              <a:ext cx="144748" cy="204147"/>
            </a:xfrm>
            <a:custGeom>
              <a:avLst/>
              <a:gdLst/>
              <a:ahLst/>
              <a:cxnLst/>
              <a:rect l="l" t="t" r="r" b="b"/>
              <a:pathLst>
                <a:path w="5539" h="7812" extrusionOk="0">
                  <a:moveTo>
                    <a:pt x="2335" y="0"/>
                  </a:moveTo>
                  <a:cubicBezTo>
                    <a:pt x="1706" y="0"/>
                    <a:pt x="1062" y="190"/>
                    <a:pt x="481" y="609"/>
                  </a:cubicBezTo>
                  <a:cubicBezTo>
                    <a:pt x="164" y="1118"/>
                    <a:pt x="0" y="1695"/>
                    <a:pt x="0" y="2292"/>
                  </a:cubicBezTo>
                  <a:lnTo>
                    <a:pt x="0" y="7263"/>
                  </a:lnTo>
                  <a:cubicBezTo>
                    <a:pt x="0" y="7561"/>
                    <a:pt x="250" y="7811"/>
                    <a:pt x="548" y="7811"/>
                  </a:cubicBezTo>
                  <a:lnTo>
                    <a:pt x="5539" y="7811"/>
                  </a:lnTo>
                  <a:lnTo>
                    <a:pt x="5539" y="3186"/>
                  </a:lnTo>
                  <a:lnTo>
                    <a:pt x="5529" y="3186"/>
                  </a:lnTo>
                  <a:cubicBezTo>
                    <a:pt x="5529" y="1306"/>
                    <a:pt x="3986" y="0"/>
                    <a:pt x="233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4123;p81">
              <a:extLst>
                <a:ext uri="{FF2B5EF4-FFF2-40B4-BE49-F238E27FC236}">
                  <a16:creationId xmlns:a16="http://schemas.microsoft.com/office/drawing/2014/main" id="{B4689726-EFD2-36F7-DB55-B90433962B78}"/>
                </a:ext>
              </a:extLst>
            </p:cNvPr>
            <p:cNvSpPr/>
            <p:nvPr/>
          </p:nvSpPr>
          <p:spPr>
            <a:xfrm>
              <a:off x="1780774" y="2090774"/>
              <a:ext cx="95880" cy="81978"/>
            </a:xfrm>
            <a:custGeom>
              <a:avLst/>
              <a:gdLst/>
              <a:ahLst/>
              <a:cxnLst/>
              <a:rect l="l" t="t" r="r" b="b"/>
              <a:pathLst>
                <a:path w="3669" h="3137" extrusionOk="0">
                  <a:moveTo>
                    <a:pt x="2092" y="0"/>
                  </a:moveTo>
                  <a:cubicBezTo>
                    <a:pt x="696" y="0"/>
                    <a:pt x="1" y="1686"/>
                    <a:pt x="989" y="2674"/>
                  </a:cubicBezTo>
                  <a:cubicBezTo>
                    <a:pt x="1309" y="2994"/>
                    <a:pt x="1702" y="3137"/>
                    <a:pt x="2088" y="3137"/>
                  </a:cubicBezTo>
                  <a:cubicBezTo>
                    <a:pt x="2895" y="3137"/>
                    <a:pt x="3668" y="2508"/>
                    <a:pt x="3662" y="1558"/>
                  </a:cubicBezTo>
                  <a:cubicBezTo>
                    <a:pt x="3662" y="702"/>
                    <a:pt x="2960" y="0"/>
                    <a:pt x="2104" y="0"/>
                  </a:cubicBezTo>
                  <a:cubicBezTo>
                    <a:pt x="2100" y="0"/>
                    <a:pt x="2096" y="0"/>
                    <a:pt x="2092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4124;p81">
              <a:extLst>
                <a:ext uri="{FF2B5EF4-FFF2-40B4-BE49-F238E27FC236}">
                  <a16:creationId xmlns:a16="http://schemas.microsoft.com/office/drawing/2014/main" id="{9F6C4324-DF5E-5CA0-1A88-A4675D64CFDA}"/>
                </a:ext>
              </a:extLst>
            </p:cNvPr>
            <p:cNvSpPr/>
            <p:nvPr/>
          </p:nvSpPr>
          <p:spPr>
            <a:xfrm>
              <a:off x="1805443" y="2090565"/>
              <a:ext cx="71028" cy="61882"/>
            </a:xfrm>
            <a:custGeom>
              <a:avLst/>
              <a:gdLst/>
              <a:ahLst/>
              <a:cxnLst/>
              <a:rect l="l" t="t" r="r" b="b"/>
              <a:pathLst>
                <a:path w="2718" h="2368" extrusionOk="0">
                  <a:moveTo>
                    <a:pt x="1146" y="1"/>
                  </a:moveTo>
                  <a:cubicBezTo>
                    <a:pt x="931" y="1"/>
                    <a:pt x="711" y="46"/>
                    <a:pt x="497" y="143"/>
                  </a:cubicBezTo>
                  <a:cubicBezTo>
                    <a:pt x="1" y="1239"/>
                    <a:pt x="855" y="2368"/>
                    <a:pt x="1915" y="2368"/>
                  </a:cubicBezTo>
                  <a:cubicBezTo>
                    <a:pt x="2129" y="2368"/>
                    <a:pt x="2352" y="2322"/>
                    <a:pt x="2574" y="2220"/>
                  </a:cubicBezTo>
                  <a:cubicBezTo>
                    <a:pt x="2670" y="2018"/>
                    <a:pt x="2718" y="1797"/>
                    <a:pt x="2718" y="1566"/>
                  </a:cubicBezTo>
                  <a:cubicBezTo>
                    <a:pt x="2718" y="665"/>
                    <a:pt x="1973" y="1"/>
                    <a:pt x="1146" y="1"/>
                  </a:cubicBezTo>
                  <a:close/>
                </a:path>
              </a:pathLst>
            </a:custGeom>
            <a:solidFill>
              <a:srgbClr val="ECA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79924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27">
            <a:extLst>
              <a:ext uri="{FF2B5EF4-FFF2-40B4-BE49-F238E27FC236}">
                <a16:creationId xmlns:a16="http://schemas.microsoft.com/office/drawing/2014/main" id="{34BF2498-8266-5D14-9CEE-9FF82B3524F4}"/>
              </a:ext>
            </a:extLst>
          </p:cNvPr>
          <p:cNvSpPr/>
          <p:nvPr/>
        </p:nvSpPr>
        <p:spPr>
          <a:xfrm>
            <a:off x="446924" y="1022465"/>
            <a:ext cx="4224829" cy="38238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3" name="Google Shape;413;p35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dk1"/>
                </a:solidFill>
              </a:rPr>
              <a:t>Employed - SENSORs</a:t>
            </a:r>
            <a:endParaRPr b="0" dirty="0">
              <a:solidFill>
                <a:schemeClr val="dk1"/>
              </a:solidFill>
            </a:endParaRPr>
          </a:p>
        </p:txBody>
      </p:sp>
      <p:sp>
        <p:nvSpPr>
          <p:cNvPr id="424" name="Google Shape;424;p35"/>
          <p:cNvSpPr txBox="1">
            <a:spLocks noGrp="1"/>
          </p:cNvSpPr>
          <p:nvPr>
            <p:ph type="subTitle" idx="1"/>
          </p:nvPr>
        </p:nvSpPr>
        <p:spPr>
          <a:xfrm>
            <a:off x="2022369" y="1724704"/>
            <a:ext cx="2286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TEMPERATURE</a:t>
            </a:r>
            <a:endParaRPr dirty="0"/>
          </a:p>
        </p:txBody>
      </p:sp>
      <p:sp>
        <p:nvSpPr>
          <p:cNvPr id="425" name="Google Shape;425;p35"/>
          <p:cNvSpPr txBox="1">
            <a:spLocks noGrp="1"/>
          </p:cNvSpPr>
          <p:nvPr>
            <p:ph type="subTitle" idx="2"/>
          </p:nvPr>
        </p:nvSpPr>
        <p:spPr>
          <a:xfrm>
            <a:off x="2022369" y="2087806"/>
            <a:ext cx="23715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To </a:t>
            </a:r>
            <a:r>
              <a:rPr lang="it-IT" dirty="0" err="1"/>
              <a:t>avoid</a:t>
            </a:r>
            <a:r>
              <a:rPr lang="it-IT" dirty="0"/>
              <a:t> the </a:t>
            </a:r>
            <a:r>
              <a:rPr lang="it-IT" dirty="0" err="1"/>
              <a:t>insurgence</a:t>
            </a:r>
            <a:r>
              <a:rPr lang="it-IT" dirty="0"/>
              <a:t> of </a:t>
            </a:r>
            <a:r>
              <a:rPr lang="it-IT" dirty="0" err="1"/>
              <a:t>fire</a:t>
            </a:r>
            <a:endParaRPr lang="it-IT" dirty="0"/>
          </a:p>
        </p:txBody>
      </p:sp>
      <p:sp>
        <p:nvSpPr>
          <p:cNvPr id="426" name="Google Shape;426;p35"/>
          <p:cNvSpPr txBox="1">
            <a:spLocks noGrp="1"/>
          </p:cNvSpPr>
          <p:nvPr>
            <p:ph type="subTitle" idx="3"/>
          </p:nvPr>
        </p:nvSpPr>
        <p:spPr>
          <a:xfrm>
            <a:off x="6298510" y="1706794"/>
            <a:ext cx="2286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Filling </a:t>
            </a:r>
            <a:r>
              <a:rPr lang="it-IT" err="1"/>
              <a:t>level</a:t>
            </a:r>
            <a:endParaRPr/>
          </a:p>
        </p:txBody>
      </p:sp>
      <p:sp>
        <p:nvSpPr>
          <p:cNvPr id="427" name="Google Shape;427;p35"/>
          <p:cNvSpPr txBox="1">
            <a:spLocks noGrp="1"/>
          </p:cNvSpPr>
          <p:nvPr>
            <p:ph type="subTitle" idx="4"/>
          </p:nvPr>
        </p:nvSpPr>
        <p:spPr>
          <a:xfrm>
            <a:off x="6340476" y="2033450"/>
            <a:ext cx="2371500" cy="7560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err="1"/>
              <a:t>Ultrasound</a:t>
            </a:r>
            <a:r>
              <a:rPr lang="it-IT"/>
              <a:t> </a:t>
            </a:r>
            <a:r>
              <a:rPr lang="it-IT" err="1"/>
              <a:t>sensors</a:t>
            </a:r>
            <a:r>
              <a:rPr lang="it-IT"/>
              <a:t> to </a:t>
            </a:r>
            <a:r>
              <a:rPr lang="it-IT" err="1"/>
              <a:t>measure</a:t>
            </a:r>
            <a:r>
              <a:rPr lang="it-IT"/>
              <a:t> </a:t>
            </a:r>
            <a:r>
              <a:rPr lang="it-IT" err="1"/>
              <a:t>distance</a:t>
            </a:r>
            <a:r>
              <a:rPr lang="it-IT"/>
              <a:t> from the top of the bin to the </a:t>
            </a:r>
            <a:r>
              <a:rPr lang="it-IT" err="1"/>
              <a:t>garbage</a:t>
            </a:r>
            <a:endParaRPr/>
          </a:p>
        </p:txBody>
      </p:sp>
      <p:sp>
        <p:nvSpPr>
          <p:cNvPr id="429" name="Google Shape;429;p35"/>
          <p:cNvSpPr txBox="1">
            <a:spLocks noGrp="1"/>
          </p:cNvSpPr>
          <p:nvPr>
            <p:ph type="subTitle" idx="5"/>
          </p:nvPr>
        </p:nvSpPr>
        <p:spPr>
          <a:xfrm>
            <a:off x="1967995" y="3361868"/>
            <a:ext cx="2286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Time</a:t>
            </a:r>
            <a:endParaRPr dirty="0"/>
          </a:p>
        </p:txBody>
      </p:sp>
      <p:sp>
        <p:nvSpPr>
          <p:cNvPr id="430" name="Google Shape;430;p35"/>
          <p:cNvSpPr txBox="1">
            <a:spLocks noGrp="1"/>
          </p:cNvSpPr>
          <p:nvPr>
            <p:ph type="subTitle" idx="6"/>
          </p:nvPr>
        </p:nvSpPr>
        <p:spPr>
          <a:xfrm>
            <a:off x="1975409" y="3629510"/>
            <a:ext cx="2371500" cy="7955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To know time </a:t>
            </a:r>
            <a:r>
              <a:rPr lang="it-IT" dirty="0" err="1"/>
              <a:t>passed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last </a:t>
            </a:r>
            <a:r>
              <a:rPr lang="it-IT" dirty="0" err="1"/>
              <a:t>collection</a:t>
            </a:r>
            <a:r>
              <a:rPr lang="it-IT" dirty="0"/>
              <a:t> and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foul</a:t>
            </a:r>
            <a:r>
              <a:rPr lang="it-IT" dirty="0"/>
              <a:t> </a:t>
            </a:r>
            <a:r>
              <a:rPr lang="it-IT" dirty="0" err="1"/>
              <a:t>smells</a:t>
            </a:r>
            <a:endParaRPr dirty="0"/>
          </a:p>
        </p:txBody>
      </p:sp>
      <p:grpSp>
        <p:nvGrpSpPr>
          <p:cNvPr id="11" name="Google Shape;9337;p78">
            <a:extLst>
              <a:ext uri="{FF2B5EF4-FFF2-40B4-BE49-F238E27FC236}">
                <a16:creationId xmlns:a16="http://schemas.microsoft.com/office/drawing/2014/main" id="{32175B4D-65AD-5CB5-C74F-0C8A1BD9B041}"/>
              </a:ext>
            </a:extLst>
          </p:cNvPr>
          <p:cNvGrpSpPr/>
          <p:nvPr/>
        </p:nvGrpSpPr>
        <p:grpSpPr>
          <a:xfrm>
            <a:off x="685800" y="3195565"/>
            <a:ext cx="1133992" cy="1155060"/>
            <a:chOff x="1293760" y="1498228"/>
            <a:chExt cx="340624" cy="351944"/>
          </a:xfrm>
        </p:grpSpPr>
        <p:sp>
          <p:nvSpPr>
            <p:cNvPr id="12" name="Google Shape;9338;p78">
              <a:extLst>
                <a:ext uri="{FF2B5EF4-FFF2-40B4-BE49-F238E27FC236}">
                  <a16:creationId xmlns:a16="http://schemas.microsoft.com/office/drawing/2014/main" id="{B97DE8B0-01BF-4711-52AE-A78D119E79DF}"/>
                </a:ext>
              </a:extLst>
            </p:cNvPr>
            <p:cNvSpPr/>
            <p:nvPr/>
          </p:nvSpPr>
          <p:spPr>
            <a:xfrm>
              <a:off x="1331535" y="1498228"/>
              <a:ext cx="265388" cy="71164"/>
            </a:xfrm>
            <a:custGeom>
              <a:avLst/>
              <a:gdLst/>
              <a:ahLst/>
              <a:cxnLst/>
              <a:rect l="l" t="t" r="r" b="b"/>
              <a:pathLst>
                <a:path w="17725" h="4753" extrusionOk="0">
                  <a:moveTo>
                    <a:pt x="7002" y="1"/>
                  </a:moveTo>
                  <a:cubicBezTo>
                    <a:pt x="5677" y="22"/>
                    <a:pt x="4458" y="716"/>
                    <a:pt x="3785" y="1851"/>
                  </a:cubicBezTo>
                  <a:lnTo>
                    <a:pt x="3491" y="2355"/>
                  </a:lnTo>
                  <a:cubicBezTo>
                    <a:pt x="3196" y="2818"/>
                    <a:pt x="2692" y="3112"/>
                    <a:pt x="2124" y="3112"/>
                  </a:cubicBezTo>
                  <a:lnTo>
                    <a:pt x="1094" y="3112"/>
                  </a:lnTo>
                  <a:cubicBezTo>
                    <a:pt x="1" y="3112"/>
                    <a:pt x="1" y="4752"/>
                    <a:pt x="1094" y="4752"/>
                  </a:cubicBezTo>
                  <a:lnTo>
                    <a:pt x="2124" y="4752"/>
                  </a:lnTo>
                  <a:cubicBezTo>
                    <a:pt x="3260" y="4752"/>
                    <a:pt x="4311" y="4164"/>
                    <a:pt x="4899" y="3196"/>
                  </a:cubicBezTo>
                  <a:lnTo>
                    <a:pt x="5194" y="2692"/>
                  </a:lnTo>
                  <a:cubicBezTo>
                    <a:pt x="5572" y="2040"/>
                    <a:pt x="6266" y="1662"/>
                    <a:pt x="7002" y="1662"/>
                  </a:cubicBezTo>
                  <a:lnTo>
                    <a:pt x="10450" y="1662"/>
                  </a:lnTo>
                  <a:cubicBezTo>
                    <a:pt x="11186" y="1662"/>
                    <a:pt x="11880" y="2040"/>
                    <a:pt x="12258" y="2671"/>
                  </a:cubicBezTo>
                  <a:lnTo>
                    <a:pt x="12552" y="3175"/>
                  </a:lnTo>
                  <a:cubicBezTo>
                    <a:pt x="13141" y="4143"/>
                    <a:pt x="14192" y="4752"/>
                    <a:pt x="15328" y="4752"/>
                  </a:cubicBezTo>
                  <a:lnTo>
                    <a:pt x="16631" y="4752"/>
                  </a:lnTo>
                  <a:cubicBezTo>
                    <a:pt x="17724" y="4752"/>
                    <a:pt x="17724" y="3112"/>
                    <a:pt x="16631" y="3112"/>
                  </a:cubicBezTo>
                  <a:lnTo>
                    <a:pt x="15328" y="3112"/>
                  </a:lnTo>
                  <a:cubicBezTo>
                    <a:pt x="14781" y="3112"/>
                    <a:pt x="14255" y="2818"/>
                    <a:pt x="13982" y="2355"/>
                  </a:cubicBezTo>
                  <a:lnTo>
                    <a:pt x="13688" y="1851"/>
                  </a:lnTo>
                  <a:cubicBezTo>
                    <a:pt x="12994" y="716"/>
                    <a:pt x="11774" y="22"/>
                    <a:pt x="10450" y="1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339;p78">
              <a:extLst>
                <a:ext uri="{FF2B5EF4-FFF2-40B4-BE49-F238E27FC236}">
                  <a16:creationId xmlns:a16="http://schemas.microsoft.com/office/drawing/2014/main" id="{E7A9F983-A403-0787-867B-0B3BABB0E5FA}"/>
                </a:ext>
              </a:extLst>
            </p:cNvPr>
            <p:cNvSpPr/>
            <p:nvPr/>
          </p:nvSpPr>
          <p:spPr>
            <a:xfrm>
              <a:off x="1337839" y="1585353"/>
              <a:ext cx="69263" cy="67212"/>
            </a:xfrm>
            <a:custGeom>
              <a:avLst/>
              <a:gdLst/>
              <a:ahLst/>
              <a:cxnLst/>
              <a:rect l="l" t="t" r="r" b="b"/>
              <a:pathLst>
                <a:path w="4626" h="4489" extrusionOk="0">
                  <a:moveTo>
                    <a:pt x="865" y="0"/>
                  </a:moveTo>
                  <a:cubicBezTo>
                    <a:pt x="663" y="0"/>
                    <a:pt x="463" y="79"/>
                    <a:pt x="316" y="237"/>
                  </a:cubicBezTo>
                  <a:cubicBezTo>
                    <a:pt x="0" y="552"/>
                    <a:pt x="0" y="1057"/>
                    <a:pt x="316" y="1351"/>
                  </a:cubicBezTo>
                  <a:lnTo>
                    <a:pt x="3196" y="4252"/>
                  </a:lnTo>
                  <a:cubicBezTo>
                    <a:pt x="3354" y="4410"/>
                    <a:pt x="3559" y="4489"/>
                    <a:pt x="3764" y="4489"/>
                  </a:cubicBezTo>
                  <a:cubicBezTo>
                    <a:pt x="3969" y="4489"/>
                    <a:pt x="4174" y="4410"/>
                    <a:pt x="4331" y="4252"/>
                  </a:cubicBezTo>
                  <a:cubicBezTo>
                    <a:pt x="4626" y="3937"/>
                    <a:pt x="4626" y="3432"/>
                    <a:pt x="4331" y="3117"/>
                  </a:cubicBezTo>
                  <a:lnTo>
                    <a:pt x="1430" y="237"/>
                  </a:lnTo>
                  <a:cubicBezTo>
                    <a:pt x="1272" y="79"/>
                    <a:pt x="1067" y="0"/>
                    <a:pt x="865" y="0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340;p78">
              <a:extLst>
                <a:ext uri="{FF2B5EF4-FFF2-40B4-BE49-F238E27FC236}">
                  <a16:creationId xmlns:a16="http://schemas.microsoft.com/office/drawing/2014/main" id="{AF7FE126-42E7-6392-99C8-6C8E0E194BF7}"/>
                </a:ext>
              </a:extLst>
            </p:cNvPr>
            <p:cNvSpPr/>
            <p:nvPr/>
          </p:nvSpPr>
          <p:spPr>
            <a:xfrm>
              <a:off x="1521042" y="1585353"/>
              <a:ext cx="69577" cy="67212"/>
            </a:xfrm>
            <a:custGeom>
              <a:avLst/>
              <a:gdLst/>
              <a:ahLst/>
              <a:cxnLst/>
              <a:rect l="l" t="t" r="r" b="b"/>
              <a:pathLst>
                <a:path w="4647" h="4489" extrusionOk="0">
                  <a:moveTo>
                    <a:pt x="3766" y="0"/>
                  </a:moveTo>
                  <a:cubicBezTo>
                    <a:pt x="3564" y="0"/>
                    <a:pt x="3364" y="79"/>
                    <a:pt x="3217" y="237"/>
                  </a:cubicBezTo>
                  <a:lnTo>
                    <a:pt x="316" y="3117"/>
                  </a:lnTo>
                  <a:cubicBezTo>
                    <a:pt x="0" y="3432"/>
                    <a:pt x="0" y="3937"/>
                    <a:pt x="316" y="4252"/>
                  </a:cubicBezTo>
                  <a:cubicBezTo>
                    <a:pt x="473" y="4410"/>
                    <a:pt x="678" y="4489"/>
                    <a:pt x="883" y="4489"/>
                  </a:cubicBezTo>
                  <a:cubicBezTo>
                    <a:pt x="1088" y="4489"/>
                    <a:pt x="1293" y="4410"/>
                    <a:pt x="1451" y="4252"/>
                  </a:cubicBezTo>
                  <a:lnTo>
                    <a:pt x="4331" y="1351"/>
                  </a:lnTo>
                  <a:cubicBezTo>
                    <a:pt x="4647" y="1057"/>
                    <a:pt x="4647" y="552"/>
                    <a:pt x="4331" y="237"/>
                  </a:cubicBezTo>
                  <a:cubicBezTo>
                    <a:pt x="4174" y="79"/>
                    <a:pt x="3969" y="0"/>
                    <a:pt x="3766" y="0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341;p78">
              <a:extLst>
                <a:ext uri="{FF2B5EF4-FFF2-40B4-BE49-F238E27FC236}">
                  <a16:creationId xmlns:a16="http://schemas.microsoft.com/office/drawing/2014/main" id="{8477521E-A9B5-D012-F16B-04AADCCF17F3}"/>
                </a:ext>
              </a:extLst>
            </p:cNvPr>
            <p:cNvSpPr/>
            <p:nvPr/>
          </p:nvSpPr>
          <p:spPr>
            <a:xfrm>
              <a:off x="1349173" y="1766505"/>
              <a:ext cx="87514" cy="83666"/>
            </a:xfrm>
            <a:custGeom>
              <a:avLst/>
              <a:gdLst/>
              <a:ahLst/>
              <a:cxnLst/>
              <a:rect l="l" t="t" r="r" b="b"/>
              <a:pathLst>
                <a:path w="5845" h="5588" extrusionOk="0">
                  <a:moveTo>
                    <a:pt x="4394" y="1"/>
                  </a:moveTo>
                  <a:cubicBezTo>
                    <a:pt x="4053" y="1"/>
                    <a:pt x="3711" y="132"/>
                    <a:pt x="3448" y="395"/>
                  </a:cubicBezTo>
                  <a:lnTo>
                    <a:pt x="505" y="3338"/>
                  </a:lnTo>
                  <a:cubicBezTo>
                    <a:pt x="0" y="3843"/>
                    <a:pt x="0" y="4684"/>
                    <a:pt x="505" y="5210"/>
                  </a:cubicBezTo>
                  <a:cubicBezTo>
                    <a:pt x="768" y="5462"/>
                    <a:pt x="1109" y="5588"/>
                    <a:pt x="1451" y="5588"/>
                  </a:cubicBezTo>
                  <a:cubicBezTo>
                    <a:pt x="1792" y="5588"/>
                    <a:pt x="2134" y="5462"/>
                    <a:pt x="2397" y="5210"/>
                  </a:cubicBezTo>
                  <a:lnTo>
                    <a:pt x="5340" y="2266"/>
                  </a:lnTo>
                  <a:cubicBezTo>
                    <a:pt x="5845" y="1762"/>
                    <a:pt x="5845" y="921"/>
                    <a:pt x="5340" y="395"/>
                  </a:cubicBezTo>
                  <a:cubicBezTo>
                    <a:pt x="5078" y="132"/>
                    <a:pt x="4736" y="1"/>
                    <a:pt x="4394" y="1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342;p78">
              <a:extLst>
                <a:ext uri="{FF2B5EF4-FFF2-40B4-BE49-F238E27FC236}">
                  <a16:creationId xmlns:a16="http://schemas.microsoft.com/office/drawing/2014/main" id="{368997C6-E22D-7905-339F-9410C760A733}"/>
                </a:ext>
              </a:extLst>
            </p:cNvPr>
            <p:cNvSpPr/>
            <p:nvPr/>
          </p:nvSpPr>
          <p:spPr>
            <a:xfrm>
              <a:off x="1491457" y="1766505"/>
              <a:ext cx="87829" cy="83666"/>
            </a:xfrm>
            <a:custGeom>
              <a:avLst/>
              <a:gdLst/>
              <a:ahLst/>
              <a:cxnLst/>
              <a:rect l="l" t="t" r="r" b="b"/>
              <a:pathLst>
                <a:path w="5866" h="5588" extrusionOk="0">
                  <a:moveTo>
                    <a:pt x="1453" y="1"/>
                  </a:moveTo>
                  <a:cubicBezTo>
                    <a:pt x="1114" y="1"/>
                    <a:pt x="778" y="132"/>
                    <a:pt x="526" y="395"/>
                  </a:cubicBezTo>
                  <a:cubicBezTo>
                    <a:pt x="0" y="921"/>
                    <a:pt x="0" y="1762"/>
                    <a:pt x="526" y="2266"/>
                  </a:cubicBezTo>
                  <a:lnTo>
                    <a:pt x="3469" y="5210"/>
                  </a:lnTo>
                  <a:cubicBezTo>
                    <a:pt x="3732" y="5462"/>
                    <a:pt x="4074" y="5588"/>
                    <a:pt x="4413" y="5588"/>
                  </a:cubicBezTo>
                  <a:cubicBezTo>
                    <a:pt x="4752" y="5588"/>
                    <a:pt x="5088" y="5462"/>
                    <a:pt x="5340" y="5210"/>
                  </a:cubicBezTo>
                  <a:cubicBezTo>
                    <a:pt x="5866" y="4684"/>
                    <a:pt x="5866" y="3843"/>
                    <a:pt x="5340" y="3338"/>
                  </a:cubicBezTo>
                  <a:lnTo>
                    <a:pt x="2397" y="395"/>
                  </a:lnTo>
                  <a:cubicBezTo>
                    <a:pt x="2134" y="132"/>
                    <a:pt x="1792" y="1"/>
                    <a:pt x="1453" y="1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343;p78">
              <a:extLst>
                <a:ext uri="{FF2B5EF4-FFF2-40B4-BE49-F238E27FC236}">
                  <a16:creationId xmlns:a16="http://schemas.microsoft.com/office/drawing/2014/main" id="{2C596C4F-2EB7-8312-E86E-3F8E3FBE747E}"/>
                </a:ext>
              </a:extLst>
            </p:cNvPr>
            <p:cNvSpPr/>
            <p:nvPr/>
          </p:nvSpPr>
          <p:spPr>
            <a:xfrm>
              <a:off x="1342870" y="1588257"/>
              <a:ext cx="242405" cy="242405"/>
            </a:xfrm>
            <a:custGeom>
              <a:avLst/>
              <a:gdLst/>
              <a:ahLst/>
              <a:cxnLst/>
              <a:rect l="l" t="t" r="r" b="b"/>
              <a:pathLst>
                <a:path w="16190" h="16190" extrusionOk="0">
                  <a:moveTo>
                    <a:pt x="8095" y="1"/>
                  </a:moveTo>
                  <a:cubicBezTo>
                    <a:pt x="3638" y="1"/>
                    <a:pt x="1" y="3617"/>
                    <a:pt x="1" y="8095"/>
                  </a:cubicBezTo>
                  <a:cubicBezTo>
                    <a:pt x="1" y="12573"/>
                    <a:pt x="3638" y="16189"/>
                    <a:pt x="8095" y="16189"/>
                  </a:cubicBezTo>
                  <a:cubicBezTo>
                    <a:pt x="12573" y="16189"/>
                    <a:pt x="16189" y="12573"/>
                    <a:pt x="16189" y="8095"/>
                  </a:cubicBezTo>
                  <a:cubicBezTo>
                    <a:pt x="16189" y="3617"/>
                    <a:pt x="12573" y="1"/>
                    <a:pt x="8095" y="1"/>
                  </a:cubicBezTo>
                  <a:close/>
                </a:path>
              </a:pathLst>
            </a:custGeom>
            <a:solidFill>
              <a:srgbClr val="8498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344;p78">
              <a:extLst>
                <a:ext uri="{FF2B5EF4-FFF2-40B4-BE49-F238E27FC236}">
                  <a16:creationId xmlns:a16="http://schemas.microsoft.com/office/drawing/2014/main" id="{014B589A-0D52-104D-6F36-1D626FAA9A10}"/>
                </a:ext>
              </a:extLst>
            </p:cNvPr>
            <p:cNvSpPr/>
            <p:nvPr/>
          </p:nvSpPr>
          <p:spPr>
            <a:xfrm>
              <a:off x="1364205" y="1611420"/>
              <a:ext cx="208792" cy="196334"/>
            </a:xfrm>
            <a:custGeom>
              <a:avLst/>
              <a:gdLst/>
              <a:ahLst/>
              <a:cxnLst/>
              <a:rect l="l" t="t" r="r" b="b"/>
              <a:pathLst>
                <a:path w="13945" h="13113" extrusionOk="0">
                  <a:moveTo>
                    <a:pt x="6722" y="1"/>
                  </a:moveTo>
                  <a:cubicBezTo>
                    <a:pt x="3431" y="1"/>
                    <a:pt x="257" y="2483"/>
                    <a:pt x="131" y="6338"/>
                  </a:cubicBezTo>
                  <a:cubicBezTo>
                    <a:pt x="1" y="10371"/>
                    <a:pt x="3274" y="13112"/>
                    <a:pt x="6717" y="13112"/>
                  </a:cubicBezTo>
                  <a:cubicBezTo>
                    <a:pt x="8264" y="13112"/>
                    <a:pt x="9846" y="12559"/>
                    <a:pt x="11169" y="11321"/>
                  </a:cubicBezTo>
                  <a:cubicBezTo>
                    <a:pt x="13818" y="8861"/>
                    <a:pt x="13944" y="4698"/>
                    <a:pt x="11464" y="2091"/>
                  </a:cubicBezTo>
                  <a:cubicBezTo>
                    <a:pt x="10113" y="648"/>
                    <a:pt x="8402" y="1"/>
                    <a:pt x="6722" y="1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345;p78">
              <a:extLst>
                <a:ext uri="{FF2B5EF4-FFF2-40B4-BE49-F238E27FC236}">
                  <a16:creationId xmlns:a16="http://schemas.microsoft.com/office/drawing/2014/main" id="{81D67CDF-68CE-E553-1314-C6FF3AF3E366}"/>
                </a:ext>
              </a:extLst>
            </p:cNvPr>
            <p:cNvSpPr/>
            <p:nvPr/>
          </p:nvSpPr>
          <p:spPr>
            <a:xfrm>
              <a:off x="1402370" y="1612812"/>
              <a:ext cx="187620" cy="192981"/>
            </a:xfrm>
            <a:custGeom>
              <a:avLst/>
              <a:gdLst/>
              <a:ahLst/>
              <a:cxnLst/>
              <a:rect l="l" t="t" r="r" b="b"/>
              <a:pathLst>
                <a:path w="12531" h="12889" extrusionOk="0">
                  <a:moveTo>
                    <a:pt x="5361" y="1"/>
                  </a:moveTo>
                  <a:cubicBezTo>
                    <a:pt x="2250" y="589"/>
                    <a:pt x="0" y="3301"/>
                    <a:pt x="0" y="6455"/>
                  </a:cubicBezTo>
                  <a:cubicBezTo>
                    <a:pt x="0" y="9609"/>
                    <a:pt x="2250" y="12300"/>
                    <a:pt x="5361" y="12889"/>
                  </a:cubicBezTo>
                  <a:cubicBezTo>
                    <a:pt x="6581" y="12657"/>
                    <a:pt x="7695" y="12090"/>
                    <a:pt x="8620" y="11228"/>
                  </a:cubicBezTo>
                  <a:cubicBezTo>
                    <a:pt x="12531" y="7569"/>
                    <a:pt x="10618" y="1010"/>
                    <a:pt x="5361" y="1"/>
                  </a:cubicBezTo>
                  <a:close/>
                </a:path>
              </a:pathLst>
            </a:custGeom>
            <a:solidFill>
              <a:srgbClr val="C4D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346;p78">
              <a:extLst>
                <a:ext uri="{FF2B5EF4-FFF2-40B4-BE49-F238E27FC236}">
                  <a16:creationId xmlns:a16="http://schemas.microsoft.com/office/drawing/2014/main" id="{3BB156E6-B647-3CED-557B-9A7E69A75849}"/>
                </a:ext>
              </a:extLst>
            </p:cNvPr>
            <p:cNvSpPr/>
            <p:nvPr/>
          </p:nvSpPr>
          <p:spPr>
            <a:xfrm>
              <a:off x="1449893" y="1635795"/>
              <a:ext cx="26456" cy="94447"/>
            </a:xfrm>
            <a:custGeom>
              <a:avLst/>
              <a:gdLst/>
              <a:ahLst/>
              <a:cxnLst/>
              <a:rect l="l" t="t" r="r" b="b"/>
              <a:pathLst>
                <a:path w="1767" h="6308" extrusionOk="0">
                  <a:moveTo>
                    <a:pt x="884" y="0"/>
                  </a:moveTo>
                  <a:cubicBezTo>
                    <a:pt x="379" y="0"/>
                    <a:pt x="1" y="400"/>
                    <a:pt x="1" y="883"/>
                  </a:cubicBezTo>
                  <a:lnTo>
                    <a:pt x="1" y="5425"/>
                  </a:lnTo>
                  <a:cubicBezTo>
                    <a:pt x="1" y="5908"/>
                    <a:pt x="379" y="6308"/>
                    <a:pt x="884" y="6308"/>
                  </a:cubicBezTo>
                  <a:cubicBezTo>
                    <a:pt x="1367" y="6308"/>
                    <a:pt x="1746" y="5908"/>
                    <a:pt x="1767" y="5425"/>
                  </a:cubicBezTo>
                  <a:lnTo>
                    <a:pt x="1767" y="883"/>
                  </a:lnTo>
                  <a:cubicBezTo>
                    <a:pt x="1746" y="400"/>
                    <a:pt x="1367" y="21"/>
                    <a:pt x="884" y="0"/>
                  </a:cubicBezTo>
                  <a:close/>
                </a:path>
              </a:pathLst>
            </a:custGeom>
            <a:solidFill>
              <a:srgbClr val="8498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347;p78">
              <a:extLst>
                <a:ext uri="{FF2B5EF4-FFF2-40B4-BE49-F238E27FC236}">
                  <a16:creationId xmlns:a16="http://schemas.microsoft.com/office/drawing/2014/main" id="{B379706C-3DEA-6AB9-4F26-BC83E3FEF561}"/>
                </a:ext>
              </a:extLst>
            </p:cNvPr>
            <p:cNvSpPr/>
            <p:nvPr/>
          </p:nvSpPr>
          <p:spPr>
            <a:xfrm>
              <a:off x="1448635" y="1704414"/>
              <a:ext cx="65175" cy="62660"/>
            </a:xfrm>
            <a:custGeom>
              <a:avLst/>
              <a:gdLst/>
              <a:ahLst/>
              <a:cxnLst/>
              <a:rect l="l" t="t" r="r" b="b"/>
              <a:pathLst>
                <a:path w="4353" h="4185" extrusionOk="0">
                  <a:moveTo>
                    <a:pt x="957" y="1"/>
                  </a:moveTo>
                  <a:cubicBezTo>
                    <a:pt x="731" y="1"/>
                    <a:pt x="505" y="85"/>
                    <a:pt x="337" y="253"/>
                  </a:cubicBezTo>
                  <a:cubicBezTo>
                    <a:pt x="1" y="589"/>
                    <a:pt x="1" y="1157"/>
                    <a:pt x="337" y="1493"/>
                  </a:cubicBezTo>
                  <a:lnTo>
                    <a:pt x="2776" y="3932"/>
                  </a:lnTo>
                  <a:cubicBezTo>
                    <a:pt x="2944" y="4100"/>
                    <a:pt x="3170" y="4185"/>
                    <a:pt x="3396" y="4185"/>
                  </a:cubicBezTo>
                  <a:cubicBezTo>
                    <a:pt x="3622" y="4185"/>
                    <a:pt x="3848" y="4100"/>
                    <a:pt x="4016" y="3932"/>
                  </a:cubicBezTo>
                  <a:cubicBezTo>
                    <a:pt x="4353" y="3596"/>
                    <a:pt x="4353" y="3028"/>
                    <a:pt x="4016" y="2692"/>
                  </a:cubicBezTo>
                  <a:lnTo>
                    <a:pt x="1578" y="253"/>
                  </a:lnTo>
                  <a:cubicBezTo>
                    <a:pt x="1409" y="85"/>
                    <a:pt x="1183" y="1"/>
                    <a:pt x="957" y="1"/>
                  </a:cubicBezTo>
                  <a:close/>
                </a:path>
              </a:pathLst>
            </a:custGeom>
            <a:solidFill>
              <a:srgbClr val="5A7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348;p78">
              <a:extLst>
                <a:ext uri="{FF2B5EF4-FFF2-40B4-BE49-F238E27FC236}">
                  <a16:creationId xmlns:a16="http://schemas.microsoft.com/office/drawing/2014/main" id="{95CDA97D-4F14-6E1B-5FD1-E008AD9848B4}"/>
                </a:ext>
              </a:extLst>
            </p:cNvPr>
            <p:cNvSpPr/>
            <p:nvPr/>
          </p:nvSpPr>
          <p:spPr>
            <a:xfrm>
              <a:off x="1293760" y="1542382"/>
              <a:ext cx="95405" cy="89655"/>
            </a:xfrm>
            <a:custGeom>
              <a:avLst/>
              <a:gdLst/>
              <a:ahLst/>
              <a:cxnLst/>
              <a:rect l="l" t="t" r="r" b="b"/>
              <a:pathLst>
                <a:path w="6372" h="5988" extrusionOk="0">
                  <a:moveTo>
                    <a:pt x="3365" y="0"/>
                  </a:moveTo>
                  <a:cubicBezTo>
                    <a:pt x="2582" y="0"/>
                    <a:pt x="1798" y="300"/>
                    <a:pt x="1199" y="899"/>
                  </a:cubicBezTo>
                  <a:lnTo>
                    <a:pt x="1094" y="983"/>
                  </a:lnTo>
                  <a:cubicBezTo>
                    <a:pt x="1" y="2203"/>
                    <a:pt x="43" y="4074"/>
                    <a:pt x="1199" y="5230"/>
                  </a:cubicBezTo>
                  <a:lnTo>
                    <a:pt x="1494" y="5546"/>
                  </a:lnTo>
                  <a:cubicBezTo>
                    <a:pt x="1798" y="5840"/>
                    <a:pt x="2193" y="5987"/>
                    <a:pt x="2587" y="5987"/>
                  </a:cubicBezTo>
                  <a:cubicBezTo>
                    <a:pt x="2981" y="5987"/>
                    <a:pt x="3375" y="5840"/>
                    <a:pt x="3680" y="5546"/>
                  </a:cubicBezTo>
                  <a:lnTo>
                    <a:pt x="5825" y="3380"/>
                  </a:lnTo>
                  <a:cubicBezTo>
                    <a:pt x="6224" y="3002"/>
                    <a:pt x="6371" y="2434"/>
                    <a:pt x="6224" y="1908"/>
                  </a:cubicBezTo>
                  <a:cubicBezTo>
                    <a:pt x="6161" y="1635"/>
                    <a:pt x="6035" y="1404"/>
                    <a:pt x="5825" y="1215"/>
                  </a:cubicBezTo>
                  <a:lnTo>
                    <a:pt x="5530" y="899"/>
                  </a:lnTo>
                  <a:cubicBezTo>
                    <a:pt x="4931" y="300"/>
                    <a:pt x="4148" y="0"/>
                    <a:pt x="3365" y="0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349;p78">
              <a:extLst>
                <a:ext uri="{FF2B5EF4-FFF2-40B4-BE49-F238E27FC236}">
                  <a16:creationId xmlns:a16="http://schemas.microsoft.com/office/drawing/2014/main" id="{13768DDA-EB0F-D3BB-22BD-E934657506F7}"/>
                </a:ext>
              </a:extLst>
            </p:cNvPr>
            <p:cNvSpPr/>
            <p:nvPr/>
          </p:nvSpPr>
          <p:spPr>
            <a:xfrm>
              <a:off x="1309511" y="1542382"/>
              <a:ext cx="77453" cy="61552"/>
            </a:xfrm>
            <a:custGeom>
              <a:avLst/>
              <a:gdLst/>
              <a:ahLst/>
              <a:cxnLst/>
              <a:rect l="l" t="t" r="r" b="b"/>
              <a:pathLst>
                <a:path w="5173" h="4111" extrusionOk="0">
                  <a:moveTo>
                    <a:pt x="2313" y="0"/>
                  </a:moveTo>
                  <a:cubicBezTo>
                    <a:pt x="1530" y="0"/>
                    <a:pt x="746" y="300"/>
                    <a:pt x="147" y="899"/>
                  </a:cubicBezTo>
                  <a:lnTo>
                    <a:pt x="42" y="983"/>
                  </a:lnTo>
                  <a:cubicBezTo>
                    <a:pt x="0" y="1866"/>
                    <a:pt x="315" y="2728"/>
                    <a:pt x="946" y="3359"/>
                  </a:cubicBezTo>
                  <a:lnTo>
                    <a:pt x="1241" y="3653"/>
                  </a:lnTo>
                  <a:cubicBezTo>
                    <a:pt x="1545" y="3958"/>
                    <a:pt x="1940" y="4111"/>
                    <a:pt x="2334" y="4111"/>
                  </a:cubicBezTo>
                  <a:cubicBezTo>
                    <a:pt x="2728" y="4111"/>
                    <a:pt x="3122" y="3958"/>
                    <a:pt x="3427" y="3653"/>
                  </a:cubicBezTo>
                  <a:lnTo>
                    <a:pt x="5172" y="1908"/>
                  </a:lnTo>
                  <a:cubicBezTo>
                    <a:pt x="5109" y="1635"/>
                    <a:pt x="4983" y="1404"/>
                    <a:pt x="4773" y="1194"/>
                  </a:cubicBezTo>
                  <a:lnTo>
                    <a:pt x="4478" y="899"/>
                  </a:lnTo>
                  <a:cubicBezTo>
                    <a:pt x="3879" y="300"/>
                    <a:pt x="3096" y="0"/>
                    <a:pt x="2313" y="0"/>
                  </a:cubicBezTo>
                  <a:close/>
                </a:path>
              </a:pathLst>
            </a:custGeom>
            <a:solidFill>
              <a:srgbClr val="C4D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350;p78">
              <a:extLst>
                <a:ext uri="{FF2B5EF4-FFF2-40B4-BE49-F238E27FC236}">
                  <a16:creationId xmlns:a16="http://schemas.microsoft.com/office/drawing/2014/main" id="{DC4CD2C2-8900-AE35-89FE-815487AAFD7E}"/>
                </a:ext>
              </a:extLst>
            </p:cNvPr>
            <p:cNvSpPr/>
            <p:nvPr/>
          </p:nvSpPr>
          <p:spPr>
            <a:xfrm>
              <a:off x="1538350" y="1542546"/>
              <a:ext cx="96034" cy="89551"/>
            </a:xfrm>
            <a:custGeom>
              <a:avLst/>
              <a:gdLst/>
              <a:ahLst/>
              <a:cxnLst/>
              <a:rect l="l" t="t" r="r" b="b"/>
              <a:pathLst>
                <a:path w="6414" h="5981" extrusionOk="0">
                  <a:moveTo>
                    <a:pt x="3077" y="1"/>
                  </a:moveTo>
                  <a:cubicBezTo>
                    <a:pt x="2281" y="1"/>
                    <a:pt x="1496" y="306"/>
                    <a:pt x="905" y="909"/>
                  </a:cubicBezTo>
                  <a:lnTo>
                    <a:pt x="610" y="1204"/>
                  </a:lnTo>
                  <a:cubicBezTo>
                    <a:pt x="1" y="1792"/>
                    <a:pt x="1" y="2780"/>
                    <a:pt x="610" y="3369"/>
                  </a:cubicBezTo>
                  <a:lnTo>
                    <a:pt x="2755" y="5535"/>
                  </a:lnTo>
                  <a:cubicBezTo>
                    <a:pt x="3041" y="5821"/>
                    <a:pt x="3434" y="5980"/>
                    <a:pt x="3835" y="5980"/>
                  </a:cubicBezTo>
                  <a:cubicBezTo>
                    <a:pt x="4023" y="5980"/>
                    <a:pt x="4213" y="5945"/>
                    <a:pt x="4395" y="5871"/>
                  </a:cubicBezTo>
                  <a:cubicBezTo>
                    <a:pt x="4605" y="5787"/>
                    <a:pt x="4773" y="5682"/>
                    <a:pt x="4920" y="5535"/>
                  </a:cubicBezTo>
                  <a:lnTo>
                    <a:pt x="5236" y="5219"/>
                  </a:lnTo>
                  <a:cubicBezTo>
                    <a:pt x="6413" y="4021"/>
                    <a:pt x="6413" y="2087"/>
                    <a:pt x="5236" y="909"/>
                  </a:cubicBezTo>
                  <a:cubicBezTo>
                    <a:pt x="5089" y="762"/>
                    <a:pt x="4941" y="636"/>
                    <a:pt x="4794" y="510"/>
                  </a:cubicBezTo>
                  <a:cubicBezTo>
                    <a:pt x="4266" y="169"/>
                    <a:pt x="3668" y="1"/>
                    <a:pt x="3077" y="1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351;p78">
              <a:extLst>
                <a:ext uri="{FF2B5EF4-FFF2-40B4-BE49-F238E27FC236}">
                  <a16:creationId xmlns:a16="http://schemas.microsoft.com/office/drawing/2014/main" id="{E6199DF6-1135-35F7-60CA-CE362CCAFFC9}"/>
                </a:ext>
              </a:extLst>
            </p:cNvPr>
            <p:cNvSpPr/>
            <p:nvPr/>
          </p:nvSpPr>
          <p:spPr>
            <a:xfrm>
              <a:off x="1565735" y="1550167"/>
              <a:ext cx="68649" cy="80283"/>
            </a:xfrm>
            <a:custGeom>
              <a:avLst/>
              <a:gdLst/>
              <a:ahLst/>
              <a:cxnLst/>
              <a:rect l="l" t="t" r="r" b="b"/>
              <a:pathLst>
                <a:path w="4585" h="5362" extrusionOk="0">
                  <a:moveTo>
                    <a:pt x="2965" y="1"/>
                  </a:moveTo>
                  <a:cubicBezTo>
                    <a:pt x="2187" y="22"/>
                    <a:pt x="1452" y="337"/>
                    <a:pt x="905" y="905"/>
                  </a:cubicBezTo>
                  <a:lnTo>
                    <a:pt x="590" y="1199"/>
                  </a:lnTo>
                  <a:cubicBezTo>
                    <a:pt x="1" y="1809"/>
                    <a:pt x="1" y="2776"/>
                    <a:pt x="590" y="3386"/>
                  </a:cubicBezTo>
                  <a:lnTo>
                    <a:pt x="2566" y="5362"/>
                  </a:lnTo>
                  <a:cubicBezTo>
                    <a:pt x="2776" y="5278"/>
                    <a:pt x="2944" y="5173"/>
                    <a:pt x="3091" y="5026"/>
                  </a:cubicBezTo>
                  <a:lnTo>
                    <a:pt x="3407" y="4710"/>
                  </a:lnTo>
                  <a:cubicBezTo>
                    <a:pt x="4584" y="3512"/>
                    <a:pt x="4584" y="1578"/>
                    <a:pt x="3407" y="400"/>
                  </a:cubicBezTo>
                  <a:cubicBezTo>
                    <a:pt x="3260" y="253"/>
                    <a:pt x="3112" y="127"/>
                    <a:pt x="2965" y="1"/>
                  </a:cubicBezTo>
                  <a:close/>
                </a:path>
              </a:pathLst>
            </a:custGeom>
            <a:solidFill>
              <a:srgbClr val="C4D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429;p35">
            <a:extLst>
              <a:ext uri="{FF2B5EF4-FFF2-40B4-BE49-F238E27FC236}">
                <a16:creationId xmlns:a16="http://schemas.microsoft.com/office/drawing/2014/main" id="{BF1F7D26-F782-EF58-3C6E-B54857392612}"/>
              </a:ext>
            </a:extLst>
          </p:cNvPr>
          <p:cNvSpPr txBox="1">
            <a:spLocks/>
          </p:cNvSpPr>
          <p:nvPr/>
        </p:nvSpPr>
        <p:spPr>
          <a:xfrm>
            <a:off x="6326451" y="3536019"/>
            <a:ext cx="1561287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marL="0" indent="0"/>
            <a:r>
              <a:rPr lang="it-IT" err="1"/>
              <a:t>Bad</a:t>
            </a:r>
            <a:r>
              <a:rPr lang="it-IT"/>
              <a:t> Gas </a:t>
            </a:r>
            <a:r>
              <a:rPr lang="it-IT" err="1"/>
              <a:t>level</a:t>
            </a:r>
            <a:endParaRPr lang="it-IT"/>
          </a:p>
        </p:txBody>
      </p:sp>
      <p:sp>
        <p:nvSpPr>
          <p:cNvPr id="27" name="Google Shape;430;p35">
            <a:extLst>
              <a:ext uri="{FF2B5EF4-FFF2-40B4-BE49-F238E27FC236}">
                <a16:creationId xmlns:a16="http://schemas.microsoft.com/office/drawing/2014/main" id="{59BE3D19-7A52-91B0-6A08-D05CD20F297E}"/>
              </a:ext>
            </a:extLst>
          </p:cNvPr>
          <p:cNvSpPr txBox="1">
            <a:spLocks/>
          </p:cNvSpPr>
          <p:nvPr/>
        </p:nvSpPr>
        <p:spPr>
          <a:xfrm>
            <a:off x="6326898" y="3882692"/>
            <a:ext cx="2371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it-IT" dirty="0"/>
              <a:t>Gas </a:t>
            </a:r>
            <a:r>
              <a:rPr lang="it-IT" dirty="0" err="1"/>
              <a:t>sensors</a:t>
            </a:r>
            <a:r>
              <a:rPr lang="it-IT" dirty="0"/>
              <a:t> to </a:t>
            </a:r>
          </a:p>
          <a:p>
            <a:pPr marL="0" indent="0"/>
            <a:r>
              <a:rPr lang="it-IT" dirty="0" err="1"/>
              <a:t>detect</a:t>
            </a:r>
            <a:r>
              <a:rPr lang="it-IT" dirty="0"/>
              <a:t> </a:t>
            </a:r>
            <a:r>
              <a:rPr lang="it-IT" dirty="0" err="1"/>
              <a:t>foul</a:t>
            </a:r>
            <a:r>
              <a:rPr lang="it-IT" dirty="0"/>
              <a:t> </a:t>
            </a:r>
            <a:r>
              <a:rPr lang="it-IT" dirty="0" err="1"/>
              <a:t>smells</a:t>
            </a:r>
            <a:r>
              <a:rPr lang="it-IT" dirty="0"/>
              <a:t> </a:t>
            </a:r>
          </a:p>
        </p:txBody>
      </p:sp>
      <p:grpSp>
        <p:nvGrpSpPr>
          <p:cNvPr id="2" name="Google Shape;7551;p77">
            <a:extLst>
              <a:ext uri="{FF2B5EF4-FFF2-40B4-BE49-F238E27FC236}">
                <a16:creationId xmlns:a16="http://schemas.microsoft.com/office/drawing/2014/main" id="{FE4C6851-E6F8-79E8-E124-7C74D2ADF578}"/>
              </a:ext>
            </a:extLst>
          </p:cNvPr>
          <p:cNvGrpSpPr/>
          <p:nvPr/>
        </p:nvGrpSpPr>
        <p:grpSpPr>
          <a:xfrm>
            <a:off x="953387" y="1455839"/>
            <a:ext cx="883518" cy="1155222"/>
            <a:chOff x="3601939" y="4161192"/>
            <a:chExt cx="275179" cy="388912"/>
          </a:xfrm>
        </p:grpSpPr>
        <p:sp>
          <p:nvSpPr>
            <p:cNvPr id="3" name="Google Shape;7552;p77">
              <a:extLst>
                <a:ext uri="{FF2B5EF4-FFF2-40B4-BE49-F238E27FC236}">
                  <a16:creationId xmlns:a16="http://schemas.microsoft.com/office/drawing/2014/main" id="{A84E9996-0C70-26F9-38F9-57B67CF8579F}"/>
                </a:ext>
              </a:extLst>
            </p:cNvPr>
            <p:cNvSpPr/>
            <p:nvPr/>
          </p:nvSpPr>
          <p:spPr>
            <a:xfrm>
              <a:off x="3601939" y="4161192"/>
              <a:ext cx="195546" cy="388912"/>
            </a:xfrm>
            <a:custGeom>
              <a:avLst/>
              <a:gdLst/>
              <a:ahLst/>
              <a:cxnLst/>
              <a:rect l="l" t="t" r="r" b="b"/>
              <a:pathLst>
                <a:path w="7443" h="14803" extrusionOk="0">
                  <a:moveTo>
                    <a:pt x="3725" y="0"/>
                  </a:moveTo>
                  <a:cubicBezTo>
                    <a:pt x="2608" y="0"/>
                    <a:pt x="1714" y="916"/>
                    <a:pt x="1734" y="2033"/>
                  </a:cubicBezTo>
                  <a:lnTo>
                    <a:pt x="1734" y="8580"/>
                  </a:lnTo>
                  <a:cubicBezTo>
                    <a:pt x="521" y="9440"/>
                    <a:pt x="0" y="10994"/>
                    <a:pt x="458" y="12416"/>
                  </a:cubicBezTo>
                  <a:cubicBezTo>
                    <a:pt x="909" y="13838"/>
                    <a:pt x="2227" y="14802"/>
                    <a:pt x="3725" y="14802"/>
                  </a:cubicBezTo>
                  <a:cubicBezTo>
                    <a:pt x="5216" y="14802"/>
                    <a:pt x="6534" y="13838"/>
                    <a:pt x="6992" y="12416"/>
                  </a:cubicBezTo>
                  <a:cubicBezTo>
                    <a:pt x="7443" y="10994"/>
                    <a:pt x="6930" y="9440"/>
                    <a:pt x="5709" y="8580"/>
                  </a:cubicBezTo>
                  <a:lnTo>
                    <a:pt x="5709" y="2033"/>
                  </a:lnTo>
                  <a:cubicBezTo>
                    <a:pt x="5737" y="916"/>
                    <a:pt x="4835" y="0"/>
                    <a:pt x="372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553;p77">
              <a:extLst>
                <a:ext uri="{FF2B5EF4-FFF2-40B4-BE49-F238E27FC236}">
                  <a16:creationId xmlns:a16="http://schemas.microsoft.com/office/drawing/2014/main" id="{812A7D86-2F69-8E85-0412-2B0843957251}"/>
                </a:ext>
              </a:extLst>
            </p:cNvPr>
            <p:cNvSpPr/>
            <p:nvPr/>
          </p:nvSpPr>
          <p:spPr>
            <a:xfrm>
              <a:off x="3635490" y="4192338"/>
              <a:ext cx="128131" cy="324597"/>
            </a:xfrm>
            <a:custGeom>
              <a:avLst/>
              <a:gdLst/>
              <a:ahLst/>
              <a:cxnLst/>
              <a:rect l="l" t="t" r="r" b="b"/>
              <a:pathLst>
                <a:path w="4877" h="12355" extrusionOk="0">
                  <a:moveTo>
                    <a:pt x="2650" y="1"/>
                  </a:moveTo>
                  <a:cubicBezTo>
                    <a:pt x="2213" y="1"/>
                    <a:pt x="1866" y="348"/>
                    <a:pt x="1866" y="785"/>
                  </a:cubicBezTo>
                  <a:lnTo>
                    <a:pt x="1866" y="7950"/>
                  </a:lnTo>
                  <a:lnTo>
                    <a:pt x="1360" y="8310"/>
                  </a:lnTo>
                  <a:cubicBezTo>
                    <a:pt x="0" y="9274"/>
                    <a:pt x="146" y="11341"/>
                    <a:pt x="1624" y="12104"/>
                  </a:cubicBezTo>
                  <a:cubicBezTo>
                    <a:pt x="1957" y="12276"/>
                    <a:pt x="2305" y="12354"/>
                    <a:pt x="2643" y="12354"/>
                  </a:cubicBezTo>
                  <a:cubicBezTo>
                    <a:pt x="3811" y="12354"/>
                    <a:pt x="4871" y="11418"/>
                    <a:pt x="4877" y="10128"/>
                  </a:cubicBezTo>
                  <a:cubicBezTo>
                    <a:pt x="4870" y="9406"/>
                    <a:pt x="4523" y="8733"/>
                    <a:pt x="3933" y="8310"/>
                  </a:cubicBezTo>
                  <a:lnTo>
                    <a:pt x="3434" y="7950"/>
                  </a:lnTo>
                  <a:lnTo>
                    <a:pt x="3434" y="785"/>
                  </a:lnTo>
                  <a:cubicBezTo>
                    <a:pt x="3434" y="348"/>
                    <a:pt x="3080" y="1"/>
                    <a:pt x="265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554;p77">
              <a:extLst>
                <a:ext uri="{FF2B5EF4-FFF2-40B4-BE49-F238E27FC236}">
                  <a16:creationId xmlns:a16="http://schemas.microsoft.com/office/drawing/2014/main" id="{42816203-DBDC-DDD0-A301-33B3CD051A1D}"/>
                </a:ext>
              </a:extLst>
            </p:cNvPr>
            <p:cNvSpPr/>
            <p:nvPr/>
          </p:nvSpPr>
          <p:spPr>
            <a:xfrm>
              <a:off x="3636383" y="4193980"/>
              <a:ext cx="63448" cy="324597"/>
            </a:xfrm>
            <a:custGeom>
              <a:avLst/>
              <a:gdLst/>
              <a:ahLst/>
              <a:cxnLst/>
              <a:rect l="l" t="t" r="r" b="b"/>
              <a:pathLst>
                <a:path w="2415" h="12355" extrusionOk="0">
                  <a:moveTo>
                    <a:pt x="2407" y="1"/>
                  </a:moveTo>
                  <a:cubicBezTo>
                    <a:pt x="1977" y="1"/>
                    <a:pt x="1630" y="354"/>
                    <a:pt x="1630" y="785"/>
                  </a:cubicBezTo>
                  <a:lnTo>
                    <a:pt x="1630" y="7950"/>
                  </a:lnTo>
                  <a:lnTo>
                    <a:pt x="1124" y="8310"/>
                  </a:lnTo>
                  <a:cubicBezTo>
                    <a:pt x="333" y="8872"/>
                    <a:pt x="0" y="9878"/>
                    <a:pt x="292" y="10800"/>
                  </a:cubicBezTo>
                  <a:cubicBezTo>
                    <a:pt x="590" y="11723"/>
                    <a:pt x="1443" y="12354"/>
                    <a:pt x="2414" y="12354"/>
                  </a:cubicBezTo>
                  <a:cubicBezTo>
                    <a:pt x="1714" y="12354"/>
                    <a:pt x="1145" y="11355"/>
                    <a:pt x="1138" y="10128"/>
                  </a:cubicBezTo>
                  <a:cubicBezTo>
                    <a:pt x="1138" y="9295"/>
                    <a:pt x="1492" y="8504"/>
                    <a:pt x="2116" y="7950"/>
                  </a:cubicBezTo>
                  <a:lnTo>
                    <a:pt x="2116" y="785"/>
                  </a:lnTo>
                  <a:cubicBezTo>
                    <a:pt x="2116" y="354"/>
                    <a:pt x="2164" y="1"/>
                    <a:pt x="2407" y="1"/>
                  </a:cubicBezTo>
                  <a:close/>
                </a:path>
              </a:pathLst>
            </a:custGeom>
            <a:solidFill>
              <a:srgbClr val="708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555;p77">
              <a:extLst>
                <a:ext uri="{FF2B5EF4-FFF2-40B4-BE49-F238E27FC236}">
                  <a16:creationId xmlns:a16="http://schemas.microsoft.com/office/drawing/2014/main" id="{06C9B465-E5FE-A721-A1B9-5FDCD05839B3}"/>
                </a:ext>
              </a:extLst>
            </p:cNvPr>
            <p:cNvSpPr/>
            <p:nvPr/>
          </p:nvSpPr>
          <p:spPr>
            <a:xfrm>
              <a:off x="3679207" y="4193980"/>
              <a:ext cx="41195" cy="89326"/>
            </a:xfrm>
            <a:custGeom>
              <a:avLst/>
              <a:gdLst/>
              <a:ahLst/>
              <a:cxnLst/>
              <a:rect l="l" t="t" r="r" b="b"/>
              <a:pathLst>
                <a:path w="1568" h="3400" extrusionOk="0">
                  <a:moveTo>
                    <a:pt x="784" y="1"/>
                  </a:moveTo>
                  <a:cubicBezTo>
                    <a:pt x="347" y="1"/>
                    <a:pt x="0" y="348"/>
                    <a:pt x="0" y="785"/>
                  </a:cubicBezTo>
                  <a:lnTo>
                    <a:pt x="0" y="3399"/>
                  </a:lnTo>
                  <a:lnTo>
                    <a:pt x="1568" y="3399"/>
                  </a:lnTo>
                  <a:lnTo>
                    <a:pt x="1568" y="785"/>
                  </a:lnTo>
                  <a:cubicBezTo>
                    <a:pt x="1568" y="348"/>
                    <a:pt x="1214" y="1"/>
                    <a:pt x="7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556;p77">
              <a:extLst>
                <a:ext uri="{FF2B5EF4-FFF2-40B4-BE49-F238E27FC236}">
                  <a16:creationId xmlns:a16="http://schemas.microsoft.com/office/drawing/2014/main" id="{97E481E7-6AF0-F59A-AEDD-1BA85A40B550}"/>
                </a:ext>
              </a:extLst>
            </p:cNvPr>
            <p:cNvSpPr/>
            <p:nvPr/>
          </p:nvSpPr>
          <p:spPr>
            <a:xfrm>
              <a:off x="3679207" y="4368010"/>
              <a:ext cx="41195" cy="11875"/>
            </a:xfrm>
            <a:custGeom>
              <a:avLst/>
              <a:gdLst/>
              <a:ahLst/>
              <a:cxnLst/>
              <a:rect l="l" t="t" r="r" b="b"/>
              <a:pathLst>
                <a:path w="1568" h="452" extrusionOk="0">
                  <a:moveTo>
                    <a:pt x="0" y="1"/>
                  </a:moveTo>
                  <a:lnTo>
                    <a:pt x="0" y="452"/>
                  </a:lnTo>
                  <a:lnTo>
                    <a:pt x="1568" y="45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738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557;p77">
              <a:extLst>
                <a:ext uri="{FF2B5EF4-FFF2-40B4-BE49-F238E27FC236}">
                  <a16:creationId xmlns:a16="http://schemas.microsoft.com/office/drawing/2014/main" id="{DFC57C28-B172-B277-AE66-E63469C7E558}"/>
                </a:ext>
              </a:extLst>
            </p:cNvPr>
            <p:cNvSpPr/>
            <p:nvPr/>
          </p:nvSpPr>
          <p:spPr>
            <a:xfrm>
              <a:off x="3679207" y="4322637"/>
              <a:ext cx="41195" cy="12059"/>
            </a:xfrm>
            <a:custGeom>
              <a:avLst/>
              <a:gdLst/>
              <a:ahLst/>
              <a:cxnLst/>
              <a:rect l="l" t="t" r="r" b="b"/>
              <a:pathLst>
                <a:path w="1568" h="459" extrusionOk="0">
                  <a:moveTo>
                    <a:pt x="0" y="1"/>
                  </a:moveTo>
                  <a:lnTo>
                    <a:pt x="0" y="458"/>
                  </a:lnTo>
                  <a:lnTo>
                    <a:pt x="1568" y="458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738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558;p77">
              <a:extLst>
                <a:ext uri="{FF2B5EF4-FFF2-40B4-BE49-F238E27FC236}">
                  <a16:creationId xmlns:a16="http://schemas.microsoft.com/office/drawing/2014/main" id="{AD49B2A5-1530-370F-5E1D-D969BC345B76}"/>
                </a:ext>
              </a:extLst>
            </p:cNvPr>
            <p:cNvSpPr/>
            <p:nvPr/>
          </p:nvSpPr>
          <p:spPr>
            <a:xfrm>
              <a:off x="3679207" y="4277448"/>
              <a:ext cx="41195" cy="11875"/>
            </a:xfrm>
            <a:custGeom>
              <a:avLst/>
              <a:gdLst/>
              <a:ahLst/>
              <a:cxnLst/>
              <a:rect l="l" t="t" r="r" b="b"/>
              <a:pathLst>
                <a:path w="1568" h="452" extrusionOk="0">
                  <a:moveTo>
                    <a:pt x="0" y="1"/>
                  </a:moveTo>
                  <a:lnTo>
                    <a:pt x="0" y="451"/>
                  </a:lnTo>
                  <a:lnTo>
                    <a:pt x="1568" y="451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738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559;p77">
              <a:extLst>
                <a:ext uri="{FF2B5EF4-FFF2-40B4-BE49-F238E27FC236}">
                  <a16:creationId xmlns:a16="http://schemas.microsoft.com/office/drawing/2014/main" id="{6C698B03-D3E6-8A8D-E6CC-533C2F8A5093}"/>
                </a:ext>
              </a:extLst>
            </p:cNvPr>
            <p:cNvSpPr/>
            <p:nvPr/>
          </p:nvSpPr>
          <p:spPr>
            <a:xfrm>
              <a:off x="3679207" y="4232076"/>
              <a:ext cx="41195" cy="11875"/>
            </a:xfrm>
            <a:custGeom>
              <a:avLst/>
              <a:gdLst/>
              <a:ahLst/>
              <a:cxnLst/>
              <a:rect l="l" t="t" r="r" b="b"/>
              <a:pathLst>
                <a:path w="1568" h="452" extrusionOk="0">
                  <a:moveTo>
                    <a:pt x="0" y="0"/>
                  </a:moveTo>
                  <a:lnTo>
                    <a:pt x="0" y="451"/>
                  </a:lnTo>
                  <a:lnTo>
                    <a:pt x="1568" y="451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738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560;p77">
              <a:extLst>
                <a:ext uri="{FF2B5EF4-FFF2-40B4-BE49-F238E27FC236}">
                  <a16:creationId xmlns:a16="http://schemas.microsoft.com/office/drawing/2014/main" id="{705B6566-E453-41AB-A6E3-6C1E97EF5A6E}"/>
                </a:ext>
              </a:extLst>
            </p:cNvPr>
            <p:cNvSpPr/>
            <p:nvPr/>
          </p:nvSpPr>
          <p:spPr>
            <a:xfrm>
              <a:off x="3811489" y="4211846"/>
              <a:ext cx="65629" cy="111921"/>
            </a:xfrm>
            <a:custGeom>
              <a:avLst/>
              <a:gdLst/>
              <a:ahLst/>
              <a:cxnLst/>
              <a:rect l="l" t="t" r="r" b="b"/>
              <a:pathLst>
                <a:path w="2498" h="4260" extrusionOk="0">
                  <a:moveTo>
                    <a:pt x="1243" y="0"/>
                  </a:moveTo>
                  <a:cubicBezTo>
                    <a:pt x="452" y="0"/>
                    <a:pt x="1" y="465"/>
                    <a:pt x="1" y="1270"/>
                  </a:cubicBezTo>
                  <a:lnTo>
                    <a:pt x="1" y="2990"/>
                  </a:lnTo>
                  <a:cubicBezTo>
                    <a:pt x="1" y="3427"/>
                    <a:pt x="119" y="3753"/>
                    <a:pt x="362" y="3968"/>
                  </a:cubicBezTo>
                  <a:cubicBezTo>
                    <a:pt x="577" y="4155"/>
                    <a:pt x="875" y="4259"/>
                    <a:pt x="1243" y="4259"/>
                  </a:cubicBezTo>
                  <a:cubicBezTo>
                    <a:pt x="1978" y="4259"/>
                    <a:pt x="2498" y="3836"/>
                    <a:pt x="2498" y="3226"/>
                  </a:cubicBezTo>
                  <a:cubicBezTo>
                    <a:pt x="2498" y="2990"/>
                    <a:pt x="2401" y="2941"/>
                    <a:pt x="2241" y="2941"/>
                  </a:cubicBezTo>
                  <a:cubicBezTo>
                    <a:pt x="2082" y="2941"/>
                    <a:pt x="1999" y="3004"/>
                    <a:pt x="1985" y="3122"/>
                  </a:cubicBezTo>
                  <a:cubicBezTo>
                    <a:pt x="1950" y="3385"/>
                    <a:pt x="1901" y="3788"/>
                    <a:pt x="1270" y="3788"/>
                  </a:cubicBezTo>
                  <a:cubicBezTo>
                    <a:pt x="757" y="3788"/>
                    <a:pt x="507" y="3531"/>
                    <a:pt x="507" y="2990"/>
                  </a:cubicBezTo>
                  <a:lnTo>
                    <a:pt x="507" y="1270"/>
                  </a:lnTo>
                  <a:cubicBezTo>
                    <a:pt x="507" y="736"/>
                    <a:pt x="757" y="465"/>
                    <a:pt x="1256" y="465"/>
                  </a:cubicBezTo>
                  <a:cubicBezTo>
                    <a:pt x="1832" y="465"/>
                    <a:pt x="1971" y="812"/>
                    <a:pt x="1985" y="1110"/>
                  </a:cubicBezTo>
                  <a:cubicBezTo>
                    <a:pt x="1992" y="1228"/>
                    <a:pt x="2082" y="1291"/>
                    <a:pt x="2241" y="1291"/>
                  </a:cubicBezTo>
                  <a:cubicBezTo>
                    <a:pt x="2401" y="1291"/>
                    <a:pt x="2498" y="1249"/>
                    <a:pt x="2498" y="1013"/>
                  </a:cubicBezTo>
                  <a:cubicBezTo>
                    <a:pt x="2498" y="417"/>
                    <a:pt x="1985" y="0"/>
                    <a:pt x="124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561;p77">
              <a:extLst>
                <a:ext uri="{FF2B5EF4-FFF2-40B4-BE49-F238E27FC236}">
                  <a16:creationId xmlns:a16="http://schemas.microsoft.com/office/drawing/2014/main" id="{58D11A4B-C5B3-7EFA-C53B-45B1D9E14353}"/>
                </a:ext>
              </a:extLst>
            </p:cNvPr>
            <p:cNvSpPr/>
            <p:nvPr/>
          </p:nvSpPr>
          <p:spPr>
            <a:xfrm>
              <a:off x="3774497" y="4175485"/>
              <a:ext cx="45241" cy="38936"/>
            </a:xfrm>
            <a:custGeom>
              <a:avLst/>
              <a:gdLst/>
              <a:ahLst/>
              <a:cxnLst/>
              <a:rect l="l" t="t" r="r" b="b"/>
              <a:pathLst>
                <a:path w="1722" h="1482" extrusionOk="0">
                  <a:moveTo>
                    <a:pt x="986" y="453"/>
                  </a:moveTo>
                  <a:cubicBezTo>
                    <a:pt x="1131" y="453"/>
                    <a:pt x="1270" y="566"/>
                    <a:pt x="1270" y="739"/>
                  </a:cubicBezTo>
                  <a:cubicBezTo>
                    <a:pt x="1270" y="899"/>
                    <a:pt x="1145" y="1031"/>
                    <a:pt x="986" y="1031"/>
                  </a:cubicBezTo>
                  <a:cubicBezTo>
                    <a:pt x="729" y="1031"/>
                    <a:pt x="604" y="719"/>
                    <a:pt x="785" y="538"/>
                  </a:cubicBezTo>
                  <a:cubicBezTo>
                    <a:pt x="843" y="480"/>
                    <a:pt x="915" y="453"/>
                    <a:pt x="986" y="453"/>
                  </a:cubicBezTo>
                  <a:close/>
                  <a:moveTo>
                    <a:pt x="983" y="1"/>
                  </a:moveTo>
                  <a:cubicBezTo>
                    <a:pt x="801" y="1"/>
                    <a:pt x="616" y="68"/>
                    <a:pt x="466" y="219"/>
                  </a:cubicBezTo>
                  <a:cubicBezTo>
                    <a:pt x="1" y="684"/>
                    <a:pt x="327" y="1482"/>
                    <a:pt x="986" y="1482"/>
                  </a:cubicBezTo>
                  <a:cubicBezTo>
                    <a:pt x="1395" y="1482"/>
                    <a:pt x="1721" y="1149"/>
                    <a:pt x="1721" y="739"/>
                  </a:cubicBezTo>
                  <a:cubicBezTo>
                    <a:pt x="1721" y="294"/>
                    <a:pt x="1360" y="1"/>
                    <a:pt x="983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AD79AC81-09C3-F771-8D14-EA0EF4659999}"/>
              </a:ext>
            </a:extLst>
          </p:cNvPr>
          <p:cNvSpPr txBox="1"/>
          <p:nvPr/>
        </p:nvSpPr>
        <p:spPr>
          <a:xfrm>
            <a:off x="1883044" y="175130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63" name="Immagine 62">
            <a:extLst>
              <a:ext uri="{FF2B5EF4-FFF2-40B4-BE49-F238E27FC236}">
                <a16:creationId xmlns:a16="http://schemas.microsoft.com/office/drawing/2014/main" id="{BB0ABE43-FD14-9CD5-282F-0571EE3A8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51" t="11228" r="31348" b="11878"/>
          <a:stretch/>
        </p:blipFill>
        <p:spPr>
          <a:xfrm>
            <a:off x="5097899" y="3316438"/>
            <a:ext cx="991271" cy="1362283"/>
          </a:xfrm>
          <a:prstGeom prst="rect">
            <a:avLst/>
          </a:prstGeom>
        </p:spPr>
      </p:pic>
      <p:grpSp>
        <p:nvGrpSpPr>
          <p:cNvPr id="449" name="Google Shape;14108;p81">
            <a:extLst>
              <a:ext uri="{FF2B5EF4-FFF2-40B4-BE49-F238E27FC236}">
                <a16:creationId xmlns:a16="http://schemas.microsoft.com/office/drawing/2014/main" id="{65F4E1C7-1587-CA09-7A3E-2A9052D6C9BB}"/>
              </a:ext>
            </a:extLst>
          </p:cNvPr>
          <p:cNvGrpSpPr/>
          <p:nvPr/>
        </p:nvGrpSpPr>
        <p:grpSpPr>
          <a:xfrm>
            <a:off x="5072623" y="1628975"/>
            <a:ext cx="1225887" cy="753185"/>
            <a:chOff x="1752577" y="2025495"/>
            <a:chExt cx="366404" cy="246220"/>
          </a:xfrm>
        </p:grpSpPr>
        <p:sp>
          <p:nvSpPr>
            <p:cNvPr id="450" name="Google Shape;14109;p81">
              <a:extLst>
                <a:ext uri="{FF2B5EF4-FFF2-40B4-BE49-F238E27FC236}">
                  <a16:creationId xmlns:a16="http://schemas.microsoft.com/office/drawing/2014/main" id="{999B811D-815F-325E-C45A-8D0E9DF45D2F}"/>
                </a:ext>
              </a:extLst>
            </p:cNvPr>
            <p:cNvSpPr/>
            <p:nvPr/>
          </p:nvSpPr>
          <p:spPr>
            <a:xfrm>
              <a:off x="1852090" y="2025495"/>
              <a:ext cx="80932" cy="72831"/>
            </a:xfrm>
            <a:custGeom>
              <a:avLst/>
              <a:gdLst/>
              <a:ahLst/>
              <a:cxnLst/>
              <a:rect l="l" t="t" r="r" b="b"/>
              <a:pathLst>
                <a:path w="3097" h="2787" extrusionOk="0">
                  <a:moveTo>
                    <a:pt x="814" y="0"/>
                  </a:moveTo>
                  <a:cubicBezTo>
                    <a:pt x="394" y="0"/>
                    <a:pt x="16" y="333"/>
                    <a:pt x="0" y="787"/>
                  </a:cubicBezTo>
                  <a:lnTo>
                    <a:pt x="0" y="1316"/>
                  </a:lnTo>
                  <a:cubicBezTo>
                    <a:pt x="798" y="1537"/>
                    <a:pt x="1481" y="2066"/>
                    <a:pt x="1904" y="2787"/>
                  </a:cubicBezTo>
                  <a:lnTo>
                    <a:pt x="2125" y="2787"/>
                  </a:lnTo>
                  <a:cubicBezTo>
                    <a:pt x="2702" y="2787"/>
                    <a:pt x="3096" y="2200"/>
                    <a:pt x="2885" y="1662"/>
                  </a:cubicBezTo>
                  <a:cubicBezTo>
                    <a:pt x="2568" y="892"/>
                    <a:pt x="1875" y="354"/>
                    <a:pt x="1106" y="56"/>
                  </a:cubicBezTo>
                  <a:cubicBezTo>
                    <a:pt x="1009" y="18"/>
                    <a:pt x="910" y="0"/>
                    <a:pt x="814" y="0"/>
                  </a:cubicBezTo>
                  <a:close/>
                </a:path>
              </a:pathLst>
            </a:custGeom>
            <a:solidFill>
              <a:srgbClr val="ECA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4110;p81">
              <a:extLst>
                <a:ext uri="{FF2B5EF4-FFF2-40B4-BE49-F238E27FC236}">
                  <a16:creationId xmlns:a16="http://schemas.microsoft.com/office/drawing/2014/main" id="{87677E21-CCDB-7710-47AC-21B3DE443946}"/>
                </a:ext>
              </a:extLst>
            </p:cNvPr>
            <p:cNvSpPr/>
            <p:nvPr/>
          </p:nvSpPr>
          <p:spPr>
            <a:xfrm>
              <a:off x="1888257" y="2215400"/>
              <a:ext cx="205584" cy="56316"/>
            </a:xfrm>
            <a:custGeom>
              <a:avLst/>
              <a:gdLst/>
              <a:ahLst/>
              <a:cxnLst/>
              <a:rect l="l" t="t" r="r" b="b"/>
              <a:pathLst>
                <a:path w="7867" h="2155" extrusionOk="0">
                  <a:moveTo>
                    <a:pt x="1" y="1"/>
                  </a:moveTo>
                  <a:lnTo>
                    <a:pt x="1" y="2155"/>
                  </a:lnTo>
                  <a:lnTo>
                    <a:pt x="7867" y="2155"/>
                  </a:lnTo>
                  <a:lnTo>
                    <a:pt x="7867" y="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4111;p81">
              <a:extLst>
                <a:ext uri="{FF2B5EF4-FFF2-40B4-BE49-F238E27FC236}">
                  <a16:creationId xmlns:a16="http://schemas.microsoft.com/office/drawing/2014/main" id="{BB003B67-7600-008C-4354-072EF3F03703}"/>
                </a:ext>
              </a:extLst>
            </p:cNvPr>
            <p:cNvSpPr/>
            <p:nvPr/>
          </p:nvSpPr>
          <p:spPr>
            <a:xfrm>
              <a:off x="1930984" y="2215400"/>
              <a:ext cx="11080" cy="23519"/>
            </a:xfrm>
            <a:custGeom>
              <a:avLst/>
              <a:gdLst/>
              <a:ahLst/>
              <a:cxnLst/>
              <a:rect l="l" t="t" r="r" b="b"/>
              <a:pathLst>
                <a:path w="424" h="900" extrusionOk="0">
                  <a:moveTo>
                    <a:pt x="1" y="1"/>
                  </a:moveTo>
                  <a:lnTo>
                    <a:pt x="1" y="684"/>
                  </a:lnTo>
                  <a:cubicBezTo>
                    <a:pt x="1" y="828"/>
                    <a:pt x="106" y="900"/>
                    <a:pt x="212" y="900"/>
                  </a:cubicBezTo>
                  <a:cubicBezTo>
                    <a:pt x="318" y="900"/>
                    <a:pt x="424" y="828"/>
                    <a:pt x="424" y="684"/>
                  </a:cubicBezTo>
                  <a:lnTo>
                    <a:pt x="424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4112;p81">
              <a:extLst>
                <a:ext uri="{FF2B5EF4-FFF2-40B4-BE49-F238E27FC236}">
                  <a16:creationId xmlns:a16="http://schemas.microsoft.com/office/drawing/2014/main" id="{5180A805-35AC-37F1-834E-B4410B89C249}"/>
                </a:ext>
              </a:extLst>
            </p:cNvPr>
            <p:cNvSpPr/>
            <p:nvPr/>
          </p:nvSpPr>
          <p:spPr>
            <a:xfrm>
              <a:off x="1948336" y="2215400"/>
              <a:ext cx="11315" cy="39120"/>
            </a:xfrm>
            <a:custGeom>
              <a:avLst/>
              <a:gdLst/>
              <a:ahLst/>
              <a:cxnLst/>
              <a:rect l="l" t="t" r="r" b="b"/>
              <a:pathLst>
                <a:path w="433" h="1497" extrusionOk="0">
                  <a:moveTo>
                    <a:pt x="0" y="1"/>
                  </a:moveTo>
                  <a:lnTo>
                    <a:pt x="0" y="1280"/>
                  </a:lnTo>
                  <a:cubicBezTo>
                    <a:pt x="0" y="1424"/>
                    <a:pt x="108" y="1496"/>
                    <a:pt x="216" y="1496"/>
                  </a:cubicBezTo>
                  <a:cubicBezTo>
                    <a:pt x="325" y="1496"/>
                    <a:pt x="433" y="1424"/>
                    <a:pt x="433" y="1280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4113;p81">
              <a:extLst>
                <a:ext uri="{FF2B5EF4-FFF2-40B4-BE49-F238E27FC236}">
                  <a16:creationId xmlns:a16="http://schemas.microsoft.com/office/drawing/2014/main" id="{5021DF2B-061C-8A4F-4DD2-00AB145E341B}"/>
                </a:ext>
              </a:extLst>
            </p:cNvPr>
            <p:cNvSpPr/>
            <p:nvPr/>
          </p:nvSpPr>
          <p:spPr>
            <a:xfrm>
              <a:off x="1965661" y="2215400"/>
              <a:ext cx="11342" cy="23519"/>
            </a:xfrm>
            <a:custGeom>
              <a:avLst/>
              <a:gdLst/>
              <a:ahLst/>
              <a:cxnLst/>
              <a:rect l="l" t="t" r="r" b="b"/>
              <a:pathLst>
                <a:path w="434" h="900" extrusionOk="0">
                  <a:moveTo>
                    <a:pt x="1" y="1"/>
                  </a:moveTo>
                  <a:lnTo>
                    <a:pt x="1" y="684"/>
                  </a:lnTo>
                  <a:cubicBezTo>
                    <a:pt x="1" y="828"/>
                    <a:pt x="109" y="900"/>
                    <a:pt x="217" y="900"/>
                  </a:cubicBezTo>
                  <a:cubicBezTo>
                    <a:pt x="325" y="900"/>
                    <a:pt x="433" y="828"/>
                    <a:pt x="433" y="684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4114;p81">
              <a:extLst>
                <a:ext uri="{FF2B5EF4-FFF2-40B4-BE49-F238E27FC236}">
                  <a16:creationId xmlns:a16="http://schemas.microsoft.com/office/drawing/2014/main" id="{A7E67554-ED03-280B-ACB8-92F5B62253B0}"/>
                </a:ext>
              </a:extLst>
            </p:cNvPr>
            <p:cNvSpPr/>
            <p:nvPr/>
          </p:nvSpPr>
          <p:spPr>
            <a:xfrm>
              <a:off x="1983013" y="2215400"/>
              <a:ext cx="11315" cy="23519"/>
            </a:xfrm>
            <a:custGeom>
              <a:avLst/>
              <a:gdLst/>
              <a:ahLst/>
              <a:cxnLst/>
              <a:rect l="l" t="t" r="r" b="b"/>
              <a:pathLst>
                <a:path w="433" h="900" extrusionOk="0">
                  <a:moveTo>
                    <a:pt x="0" y="1"/>
                  </a:moveTo>
                  <a:lnTo>
                    <a:pt x="0" y="684"/>
                  </a:lnTo>
                  <a:cubicBezTo>
                    <a:pt x="0" y="828"/>
                    <a:pt x="108" y="900"/>
                    <a:pt x="216" y="900"/>
                  </a:cubicBezTo>
                  <a:cubicBezTo>
                    <a:pt x="325" y="900"/>
                    <a:pt x="433" y="828"/>
                    <a:pt x="433" y="684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4115;p81">
              <a:extLst>
                <a:ext uri="{FF2B5EF4-FFF2-40B4-BE49-F238E27FC236}">
                  <a16:creationId xmlns:a16="http://schemas.microsoft.com/office/drawing/2014/main" id="{EC6EEF16-D1DA-2096-0B3B-660B494E8A73}"/>
                </a:ext>
              </a:extLst>
            </p:cNvPr>
            <p:cNvSpPr/>
            <p:nvPr/>
          </p:nvSpPr>
          <p:spPr>
            <a:xfrm>
              <a:off x="2000601" y="2215400"/>
              <a:ext cx="11080" cy="23519"/>
            </a:xfrm>
            <a:custGeom>
              <a:avLst/>
              <a:gdLst/>
              <a:ahLst/>
              <a:cxnLst/>
              <a:rect l="l" t="t" r="r" b="b"/>
              <a:pathLst>
                <a:path w="424" h="900" extrusionOk="0">
                  <a:moveTo>
                    <a:pt x="0" y="1"/>
                  </a:moveTo>
                  <a:lnTo>
                    <a:pt x="0" y="684"/>
                  </a:lnTo>
                  <a:cubicBezTo>
                    <a:pt x="0" y="828"/>
                    <a:pt x="106" y="900"/>
                    <a:pt x="212" y="900"/>
                  </a:cubicBezTo>
                  <a:cubicBezTo>
                    <a:pt x="317" y="900"/>
                    <a:pt x="423" y="828"/>
                    <a:pt x="423" y="684"/>
                  </a:cubicBezTo>
                  <a:lnTo>
                    <a:pt x="423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4116;p81">
              <a:extLst>
                <a:ext uri="{FF2B5EF4-FFF2-40B4-BE49-F238E27FC236}">
                  <a16:creationId xmlns:a16="http://schemas.microsoft.com/office/drawing/2014/main" id="{75364CEF-6845-EA2E-BE79-78B5ACA2292F}"/>
                </a:ext>
              </a:extLst>
            </p:cNvPr>
            <p:cNvSpPr/>
            <p:nvPr/>
          </p:nvSpPr>
          <p:spPr>
            <a:xfrm>
              <a:off x="2017926" y="2215400"/>
              <a:ext cx="11342" cy="39120"/>
            </a:xfrm>
            <a:custGeom>
              <a:avLst/>
              <a:gdLst/>
              <a:ahLst/>
              <a:cxnLst/>
              <a:rect l="l" t="t" r="r" b="b"/>
              <a:pathLst>
                <a:path w="434" h="1497" extrusionOk="0">
                  <a:moveTo>
                    <a:pt x="1" y="1"/>
                  </a:moveTo>
                  <a:lnTo>
                    <a:pt x="1" y="1280"/>
                  </a:lnTo>
                  <a:cubicBezTo>
                    <a:pt x="1" y="1424"/>
                    <a:pt x="109" y="1496"/>
                    <a:pt x="217" y="1496"/>
                  </a:cubicBezTo>
                  <a:cubicBezTo>
                    <a:pt x="325" y="1496"/>
                    <a:pt x="433" y="1424"/>
                    <a:pt x="433" y="1280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4117;p81">
              <a:extLst>
                <a:ext uri="{FF2B5EF4-FFF2-40B4-BE49-F238E27FC236}">
                  <a16:creationId xmlns:a16="http://schemas.microsoft.com/office/drawing/2014/main" id="{75DC0309-C96C-70E2-5A08-F36D98B29F3B}"/>
                </a:ext>
              </a:extLst>
            </p:cNvPr>
            <p:cNvSpPr/>
            <p:nvPr/>
          </p:nvSpPr>
          <p:spPr>
            <a:xfrm>
              <a:off x="2035278" y="2215400"/>
              <a:ext cx="11315" cy="23519"/>
            </a:xfrm>
            <a:custGeom>
              <a:avLst/>
              <a:gdLst/>
              <a:ahLst/>
              <a:cxnLst/>
              <a:rect l="l" t="t" r="r" b="b"/>
              <a:pathLst>
                <a:path w="433" h="900" extrusionOk="0">
                  <a:moveTo>
                    <a:pt x="0" y="1"/>
                  </a:moveTo>
                  <a:lnTo>
                    <a:pt x="0" y="684"/>
                  </a:lnTo>
                  <a:cubicBezTo>
                    <a:pt x="0" y="828"/>
                    <a:pt x="108" y="900"/>
                    <a:pt x="217" y="900"/>
                  </a:cubicBezTo>
                  <a:cubicBezTo>
                    <a:pt x="325" y="900"/>
                    <a:pt x="433" y="828"/>
                    <a:pt x="433" y="684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4118;p81">
              <a:extLst>
                <a:ext uri="{FF2B5EF4-FFF2-40B4-BE49-F238E27FC236}">
                  <a16:creationId xmlns:a16="http://schemas.microsoft.com/office/drawing/2014/main" id="{8C7683C0-19A1-4A0B-07FC-021A6F85AA05}"/>
                </a:ext>
              </a:extLst>
            </p:cNvPr>
            <p:cNvSpPr/>
            <p:nvPr/>
          </p:nvSpPr>
          <p:spPr>
            <a:xfrm>
              <a:off x="2052604" y="2215400"/>
              <a:ext cx="11342" cy="23519"/>
            </a:xfrm>
            <a:custGeom>
              <a:avLst/>
              <a:gdLst/>
              <a:ahLst/>
              <a:cxnLst/>
              <a:rect l="l" t="t" r="r" b="b"/>
              <a:pathLst>
                <a:path w="434" h="900" extrusionOk="0">
                  <a:moveTo>
                    <a:pt x="1" y="1"/>
                  </a:moveTo>
                  <a:lnTo>
                    <a:pt x="1" y="684"/>
                  </a:lnTo>
                  <a:cubicBezTo>
                    <a:pt x="1" y="828"/>
                    <a:pt x="109" y="900"/>
                    <a:pt x="217" y="900"/>
                  </a:cubicBezTo>
                  <a:cubicBezTo>
                    <a:pt x="325" y="900"/>
                    <a:pt x="433" y="828"/>
                    <a:pt x="433" y="684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4119;p81">
              <a:extLst>
                <a:ext uri="{FF2B5EF4-FFF2-40B4-BE49-F238E27FC236}">
                  <a16:creationId xmlns:a16="http://schemas.microsoft.com/office/drawing/2014/main" id="{10709EC2-86FE-17EF-CDC3-B7A06EDFBBEE}"/>
                </a:ext>
              </a:extLst>
            </p:cNvPr>
            <p:cNvSpPr/>
            <p:nvPr/>
          </p:nvSpPr>
          <p:spPr>
            <a:xfrm>
              <a:off x="2070191" y="2215400"/>
              <a:ext cx="11080" cy="23519"/>
            </a:xfrm>
            <a:custGeom>
              <a:avLst/>
              <a:gdLst/>
              <a:ahLst/>
              <a:cxnLst/>
              <a:rect l="l" t="t" r="r" b="b"/>
              <a:pathLst>
                <a:path w="424" h="900" extrusionOk="0">
                  <a:moveTo>
                    <a:pt x="1" y="1"/>
                  </a:moveTo>
                  <a:lnTo>
                    <a:pt x="1" y="684"/>
                  </a:lnTo>
                  <a:cubicBezTo>
                    <a:pt x="1" y="828"/>
                    <a:pt x="107" y="900"/>
                    <a:pt x="212" y="900"/>
                  </a:cubicBezTo>
                  <a:cubicBezTo>
                    <a:pt x="318" y="900"/>
                    <a:pt x="424" y="828"/>
                    <a:pt x="424" y="684"/>
                  </a:cubicBezTo>
                  <a:lnTo>
                    <a:pt x="424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4120;p81">
              <a:extLst>
                <a:ext uri="{FF2B5EF4-FFF2-40B4-BE49-F238E27FC236}">
                  <a16:creationId xmlns:a16="http://schemas.microsoft.com/office/drawing/2014/main" id="{887583B6-97AC-CB3B-B094-2DE21672D992}"/>
                </a:ext>
              </a:extLst>
            </p:cNvPr>
            <p:cNvSpPr/>
            <p:nvPr/>
          </p:nvSpPr>
          <p:spPr>
            <a:xfrm>
              <a:off x="2092822" y="2191776"/>
              <a:ext cx="26159" cy="79939"/>
            </a:xfrm>
            <a:custGeom>
              <a:avLst/>
              <a:gdLst/>
              <a:ahLst/>
              <a:cxnLst/>
              <a:rect l="l" t="t" r="r" b="b"/>
              <a:pathLst>
                <a:path w="1001" h="3059" extrusionOk="0">
                  <a:moveTo>
                    <a:pt x="212" y="1"/>
                  </a:moveTo>
                  <a:cubicBezTo>
                    <a:pt x="96" y="1"/>
                    <a:pt x="0" y="97"/>
                    <a:pt x="0" y="212"/>
                  </a:cubicBezTo>
                  <a:lnTo>
                    <a:pt x="0" y="3059"/>
                  </a:lnTo>
                  <a:lnTo>
                    <a:pt x="779" y="3059"/>
                  </a:lnTo>
                  <a:cubicBezTo>
                    <a:pt x="904" y="3059"/>
                    <a:pt x="1000" y="2963"/>
                    <a:pt x="1000" y="2847"/>
                  </a:cubicBezTo>
                  <a:lnTo>
                    <a:pt x="1000" y="212"/>
                  </a:lnTo>
                  <a:cubicBezTo>
                    <a:pt x="1000" y="97"/>
                    <a:pt x="904" y="1"/>
                    <a:pt x="779" y="1"/>
                  </a:cubicBez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4121;p81">
              <a:extLst>
                <a:ext uri="{FF2B5EF4-FFF2-40B4-BE49-F238E27FC236}">
                  <a16:creationId xmlns:a16="http://schemas.microsoft.com/office/drawing/2014/main" id="{386BB79F-49D4-91CD-F1CE-24B5F73F2C7F}"/>
                </a:ext>
              </a:extLst>
            </p:cNvPr>
            <p:cNvSpPr/>
            <p:nvPr/>
          </p:nvSpPr>
          <p:spPr>
            <a:xfrm>
              <a:off x="1752577" y="2044519"/>
              <a:ext cx="166359" cy="227196"/>
            </a:xfrm>
            <a:custGeom>
              <a:avLst/>
              <a:gdLst/>
              <a:ahLst/>
              <a:cxnLst/>
              <a:rect l="l" t="t" r="r" b="b"/>
              <a:pathLst>
                <a:path w="6366" h="8694" extrusionOk="0">
                  <a:moveTo>
                    <a:pt x="3183" y="1"/>
                  </a:moveTo>
                  <a:cubicBezTo>
                    <a:pt x="1423" y="1"/>
                    <a:pt x="0" y="1424"/>
                    <a:pt x="0" y="3184"/>
                  </a:cubicBezTo>
                  <a:lnTo>
                    <a:pt x="0" y="8155"/>
                  </a:lnTo>
                  <a:cubicBezTo>
                    <a:pt x="0" y="8453"/>
                    <a:pt x="241" y="8694"/>
                    <a:pt x="539" y="8694"/>
                  </a:cubicBezTo>
                  <a:lnTo>
                    <a:pt x="5818" y="8694"/>
                  </a:lnTo>
                  <a:cubicBezTo>
                    <a:pt x="6116" y="8694"/>
                    <a:pt x="6356" y="8453"/>
                    <a:pt x="6366" y="8155"/>
                  </a:cubicBezTo>
                  <a:lnTo>
                    <a:pt x="6366" y="3184"/>
                  </a:lnTo>
                  <a:cubicBezTo>
                    <a:pt x="6366" y="1424"/>
                    <a:pt x="4943" y="1"/>
                    <a:pt x="3183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4122;p81">
              <a:extLst>
                <a:ext uri="{FF2B5EF4-FFF2-40B4-BE49-F238E27FC236}">
                  <a16:creationId xmlns:a16="http://schemas.microsoft.com/office/drawing/2014/main" id="{3A4E0054-CDF5-4617-6569-518232865C98}"/>
                </a:ext>
              </a:extLst>
            </p:cNvPr>
            <p:cNvSpPr/>
            <p:nvPr/>
          </p:nvSpPr>
          <p:spPr>
            <a:xfrm>
              <a:off x="1774189" y="2044467"/>
              <a:ext cx="144748" cy="204147"/>
            </a:xfrm>
            <a:custGeom>
              <a:avLst/>
              <a:gdLst/>
              <a:ahLst/>
              <a:cxnLst/>
              <a:rect l="l" t="t" r="r" b="b"/>
              <a:pathLst>
                <a:path w="5539" h="7812" extrusionOk="0">
                  <a:moveTo>
                    <a:pt x="2335" y="0"/>
                  </a:moveTo>
                  <a:cubicBezTo>
                    <a:pt x="1706" y="0"/>
                    <a:pt x="1062" y="190"/>
                    <a:pt x="481" y="609"/>
                  </a:cubicBezTo>
                  <a:cubicBezTo>
                    <a:pt x="164" y="1118"/>
                    <a:pt x="0" y="1695"/>
                    <a:pt x="0" y="2292"/>
                  </a:cubicBezTo>
                  <a:lnTo>
                    <a:pt x="0" y="7263"/>
                  </a:lnTo>
                  <a:cubicBezTo>
                    <a:pt x="0" y="7561"/>
                    <a:pt x="250" y="7811"/>
                    <a:pt x="548" y="7811"/>
                  </a:cubicBezTo>
                  <a:lnTo>
                    <a:pt x="5539" y="7811"/>
                  </a:lnTo>
                  <a:lnTo>
                    <a:pt x="5539" y="3186"/>
                  </a:lnTo>
                  <a:lnTo>
                    <a:pt x="5529" y="3186"/>
                  </a:lnTo>
                  <a:cubicBezTo>
                    <a:pt x="5529" y="1306"/>
                    <a:pt x="3986" y="0"/>
                    <a:pt x="233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4123;p81">
              <a:extLst>
                <a:ext uri="{FF2B5EF4-FFF2-40B4-BE49-F238E27FC236}">
                  <a16:creationId xmlns:a16="http://schemas.microsoft.com/office/drawing/2014/main" id="{B4689726-EFD2-36F7-DB55-B90433962B78}"/>
                </a:ext>
              </a:extLst>
            </p:cNvPr>
            <p:cNvSpPr/>
            <p:nvPr/>
          </p:nvSpPr>
          <p:spPr>
            <a:xfrm>
              <a:off x="1780774" y="2090774"/>
              <a:ext cx="95880" cy="81978"/>
            </a:xfrm>
            <a:custGeom>
              <a:avLst/>
              <a:gdLst/>
              <a:ahLst/>
              <a:cxnLst/>
              <a:rect l="l" t="t" r="r" b="b"/>
              <a:pathLst>
                <a:path w="3669" h="3137" extrusionOk="0">
                  <a:moveTo>
                    <a:pt x="2092" y="0"/>
                  </a:moveTo>
                  <a:cubicBezTo>
                    <a:pt x="696" y="0"/>
                    <a:pt x="1" y="1686"/>
                    <a:pt x="989" y="2674"/>
                  </a:cubicBezTo>
                  <a:cubicBezTo>
                    <a:pt x="1309" y="2994"/>
                    <a:pt x="1702" y="3137"/>
                    <a:pt x="2088" y="3137"/>
                  </a:cubicBezTo>
                  <a:cubicBezTo>
                    <a:pt x="2895" y="3137"/>
                    <a:pt x="3668" y="2508"/>
                    <a:pt x="3662" y="1558"/>
                  </a:cubicBezTo>
                  <a:cubicBezTo>
                    <a:pt x="3662" y="702"/>
                    <a:pt x="2960" y="0"/>
                    <a:pt x="2104" y="0"/>
                  </a:cubicBezTo>
                  <a:cubicBezTo>
                    <a:pt x="2100" y="0"/>
                    <a:pt x="2096" y="0"/>
                    <a:pt x="2092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4124;p81">
              <a:extLst>
                <a:ext uri="{FF2B5EF4-FFF2-40B4-BE49-F238E27FC236}">
                  <a16:creationId xmlns:a16="http://schemas.microsoft.com/office/drawing/2014/main" id="{9F6C4324-DF5E-5CA0-1A88-A4675D64CFDA}"/>
                </a:ext>
              </a:extLst>
            </p:cNvPr>
            <p:cNvSpPr/>
            <p:nvPr/>
          </p:nvSpPr>
          <p:spPr>
            <a:xfrm>
              <a:off x="1805443" y="2090565"/>
              <a:ext cx="71028" cy="61882"/>
            </a:xfrm>
            <a:custGeom>
              <a:avLst/>
              <a:gdLst/>
              <a:ahLst/>
              <a:cxnLst/>
              <a:rect l="l" t="t" r="r" b="b"/>
              <a:pathLst>
                <a:path w="2718" h="2368" extrusionOk="0">
                  <a:moveTo>
                    <a:pt x="1146" y="1"/>
                  </a:moveTo>
                  <a:cubicBezTo>
                    <a:pt x="931" y="1"/>
                    <a:pt x="711" y="46"/>
                    <a:pt x="497" y="143"/>
                  </a:cubicBezTo>
                  <a:cubicBezTo>
                    <a:pt x="1" y="1239"/>
                    <a:pt x="855" y="2368"/>
                    <a:pt x="1915" y="2368"/>
                  </a:cubicBezTo>
                  <a:cubicBezTo>
                    <a:pt x="2129" y="2368"/>
                    <a:pt x="2352" y="2322"/>
                    <a:pt x="2574" y="2220"/>
                  </a:cubicBezTo>
                  <a:cubicBezTo>
                    <a:pt x="2670" y="2018"/>
                    <a:pt x="2718" y="1797"/>
                    <a:pt x="2718" y="1566"/>
                  </a:cubicBezTo>
                  <a:cubicBezTo>
                    <a:pt x="2718" y="665"/>
                    <a:pt x="1973" y="1"/>
                    <a:pt x="1146" y="1"/>
                  </a:cubicBezTo>
                  <a:close/>
                </a:path>
              </a:pathLst>
            </a:custGeom>
            <a:solidFill>
              <a:srgbClr val="ECA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Modulo orologio in tempo REAL DS3231 - Opencircuit">
            <a:extLst>
              <a:ext uri="{FF2B5EF4-FFF2-40B4-BE49-F238E27FC236}">
                <a16:creationId xmlns:a16="http://schemas.microsoft.com/office/drawing/2014/main" id="{0F4B06B8-8C12-B9E5-F8CC-DD0A915238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739" r="144" b="5450"/>
          <a:stretch/>
        </p:blipFill>
        <p:spPr bwMode="auto">
          <a:xfrm>
            <a:off x="492038" y="1065596"/>
            <a:ext cx="4133372" cy="375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090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tangolo 28">
            <a:extLst>
              <a:ext uri="{FF2B5EF4-FFF2-40B4-BE49-F238E27FC236}">
                <a16:creationId xmlns:a16="http://schemas.microsoft.com/office/drawing/2014/main" id="{CD5D0CD9-614B-CC03-7254-2779E665F014}"/>
              </a:ext>
            </a:extLst>
          </p:cNvPr>
          <p:cNvSpPr/>
          <p:nvPr/>
        </p:nvSpPr>
        <p:spPr>
          <a:xfrm>
            <a:off x="4857217" y="1025858"/>
            <a:ext cx="4018965" cy="200917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34BF2498-8266-5D14-9CEE-9FF82B3524F4}"/>
              </a:ext>
            </a:extLst>
          </p:cNvPr>
          <p:cNvSpPr/>
          <p:nvPr/>
        </p:nvSpPr>
        <p:spPr>
          <a:xfrm>
            <a:off x="446924" y="1022465"/>
            <a:ext cx="4224829" cy="38238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3" name="Google Shape;413;p35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dk1"/>
                </a:solidFill>
              </a:rPr>
              <a:t>Employed - SENSORs</a:t>
            </a:r>
            <a:endParaRPr b="0" dirty="0">
              <a:solidFill>
                <a:schemeClr val="dk1"/>
              </a:solidFill>
            </a:endParaRPr>
          </a:p>
        </p:txBody>
      </p:sp>
      <p:sp>
        <p:nvSpPr>
          <p:cNvPr id="424" name="Google Shape;424;p35"/>
          <p:cNvSpPr txBox="1">
            <a:spLocks noGrp="1"/>
          </p:cNvSpPr>
          <p:nvPr>
            <p:ph type="subTitle" idx="1"/>
          </p:nvPr>
        </p:nvSpPr>
        <p:spPr>
          <a:xfrm>
            <a:off x="2022369" y="1724704"/>
            <a:ext cx="2286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TEMPERATURE</a:t>
            </a:r>
            <a:endParaRPr dirty="0"/>
          </a:p>
        </p:txBody>
      </p:sp>
      <p:sp>
        <p:nvSpPr>
          <p:cNvPr id="425" name="Google Shape;425;p35"/>
          <p:cNvSpPr txBox="1">
            <a:spLocks noGrp="1"/>
          </p:cNvSpPr>
          <p:nvPr>
            <p:ph type="subTitle" idx="2"/>
          </p:nvPr>
        </p:nvSpPr>
        <p:spPr>
          <a:xfrm>
            <a:off x="2022369" y="2087806"/>
            <a:ext cx="23715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To </a:t>
            </a:r>
            <a:r>
              <a:rPr lang="it-IT" dirty="0" err="1"/>
              <a:t>avoid</a:t>
            </a:r>
            <a:r>
              <a:rPr lang="it-IT" dirty="0"/>
              <a:t> the </a:t>
            </a:r>
            <a:r>
              <a:rPr lang="it-IT" dirty="0" err="1"/>
              <a:t>insurgence</a:t>
            </a:r>
            <a:r>
              <a:rPr lang="it-IT" dirty="0"/>
              <a:t> of </a:t>
            </a:r>
            <a:r>
              <a:rPr lang="it-IT" dirty="0" err="1"/>
              <a:t>fire</a:t>
            </a:r>
            <a:endParaRPr lang="it-IT" dirty="0"/>
          </a:p>
        </p:txBody>
      </p:sp>
      <p:sp>
        <p:nvSpPr>
          <p:cNvPr id="426" name="Google Shape;426;p35"/>
          <p:cNvSpPr txBox="1">
            <a:spLocks noGrp="1"/>
          </p:cNvSpPr>
          <p:nvPr>
            <p:ph type="subTitle" idx="3"/>
          </p:nvPr>
        </p:nvSpPr>
        <p:spPr>
          <a:xfrm>
            <a:off x="6298510" y="1706794"/>
            <a:ext cx="2286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Filling </a:t>
            </a:r>
            <a:r>
              <a:rPr lang="it-IT" err="1"/>
              <a:t>level</a:t>
            </a:r>
            <a:endParaRPr/>
          </a:p>
        </p:txBody>
      </p:sp>
      <p:sp>
        <p:nvSpPr>
          <p:cNvPr id="427" name="Google Shape;427;p35"/>
          <p:cNvSpPr txBox="1">
            <a:spLocks noGrp="1"/>
          </p:cNvSpPr>
          <p:nvPr>
            <p:ph type="subTitle" idx="4"/>
          </p:nvPr>
        </p:nvSpPr>
        <p:spPr>
          <a:xfrm>
            <a:off x="6340476" y="2033450"/>
            <a:ext cx="2371500" cy="7560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err="1"/>
              <a:t>Ultrasound</a:t>
            </a:r>
            <a:r>
              <a:rPr lang="it-IT"/>
              <a:t> </a:t>
            </a:r>
            <a:r>
              <a:rPr lang="it-IT" err="1"/>
              <a:t>sensors</a:t>
            </a:r>
            <a:r>
              <a:rPr lang="it-IT"/>
              <a:t> to </a:t>
            </a:r>
            <a:r>
              <a:rPr lang="it-IT" err="1"/>
              <a:t>measure</a:t>
            </a:r>
            <a:r>
              <a:rPr lang="it-IT"/>
              <a:t> </a:t>
            </a:r>
            <a:r>
              <a:rPr lang="it-IT" err="1"/>
              <a:t>distance</a:t>
            </a:r>
            <a:r>
              <a:rPr lang="it-IT"/>
              <a:t> from the top of the bin to the </a:t>
            </a:r>
            <a:r>
              <a:rPr lang="it-IT" err="1"/>
              <a:t>garbage</a:t>
            </a:r>
            <a:endParaRPr/>
          </a:p>
        </p:txBody>
      </p:sp>
      <p:sp>
        <p:nvSpPr>
          <p:cNvPr id="429" name="Google Shape;429;p35"/>
          <p:cNvSpPr txBox="1">
            <a:spLocks noGrp="1"/>
          </p:cNvSpPr>
          <p:nvPr>
            <p:ph type="subTitle" idx="5"/>
          </p:nvPr>
        </p:nvSpPr>
        <p:spPr>
          <a:xfrm>
            <a:off x="1967995" y="3361868"/>
            <a:ext cx="2286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Time</a:t>
            </a:r>
            <a:endParaRPr dirty="0"/>
          </a:p>
        </p:txBody>
      </p:sp>
      <p:sp>
        <p:nvSpPr>
          <p:cNvPr id="430" name="Google Shape;430;p35"/>
          <p:cNvSpPr txBox="1">
            <a:spLocks noGrp="1"/>
          </p:cNvSpPr>
          <p:nvPr>
            <p:ph type="subTitle" idx="6"/>
          </p:nvPr>
        </p:nvSpPr>
        <p:spPr>
          <a:xfrm>
            <a:off x="1975409" y="3629510"/>
            <a:ext cx="2371500" cy="7955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To know time </a:t>
            </a:r>
            <a:r>
              <a:rPr lang="it-IT" dirty="0" err="1"/>
              <a:t>passed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last </a:t>
            </a:r>
            <a:r>
              <a:rPr lang="it-IT" dirty="0" err="1"/>
              <a:t>collection</a:t>
            </a:r>
            <a:r>
              <a:rPr lang="it-IT" dirty="0"/>
              <a:t> and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foul</a:t>
            </a:r>
            <a:r>
              <a:rPr lang="it-IT" dirty="0"/>
              <a:t> </a:t>
            </a:r>
            <a:r>
              <a:rPr lang="it-IT" dirty="0" err="1"/>
              <a:t>smells</a:t>
            </a:r>
            <a:endParaRPr dirty="0"/>
          </a:p>
        </p:txBody>
      </p:sp>
      <p:grpSp>
        <p:nvGrpSpPr>
          <p:cNvPr id="11" name="Google Shape;9337;p78">
            <a:extLst>
              <a:ext uri="{FF2B5EF4-FFF2-40B4-BE49-F238E27FC236}">
                <a16:creationId xmlns:a16="http://schemas.microsoft.com/office/drawing/2014/main" id="{32175B4D-65AD-5CB5-C74F-0C8A1BD9B041}"/>
              </a:ext>
            </a:extLst>
          </p:cNvPr>
          <p:cNvGrpSpPr/>
          <p:nvPr/>
        </p:nvGrpSpPr>
        <p:grpSpPr>
          <a:xfrm>
            <a:off x="685800" y="3195565"/>
            <a:ext cx="1133992" cy="1155060"/>
            <a:chOff x="1293760" y="1498228"/>
            <a:chExt cx="340624" cy="351944"/>
          </a:xfrm>
        </p:grpSpPr>
        <p:sp>
          <p:nvSpPr>
            <p:cNvPr id="12" name="Google Shape;9338;p78">
              <a:extLst>
                <a:ext uri="{FF2B5EF4-FFF2-40B4-BE49-F238E27FC236}">
                  <a16:creationId xmlns:a16="http://schemas.microsoft.com/office/drawing/2014/main" id="{B97DE8B0-01BF-4711-52AE-A78D119E79DF}"/>
                </a:ext>
              </a:extLst>
            </p:cNvPr>
            <p:cNvSpPr/>
            <p:nvPr/>
          </p:nvSpPr>
          <p:spPr>
            <a:xfrm>
              <a:off x="1331535" y="1498228"/>
              <a:ext cx="265388" cy="71164"/>
            </a:xfrm>
            <a:custGeom>
              <a:avLst/>
              <a:gdLst/>
              <a:ahLst/>
              <a:cxnLst/>
              <a:rect l="l" t="t" r="r" b="b"/>
              <a:pathLst>
                <a:path w="17725" h="4753" extrusionOk="0">
                  <a:moveTo>
                    <a:pt x="7002" y="1"/>
                  </a:moveTo>
                  <a:cubicBezTo>
                    <a:pt x="5677" y="22"/>
                    <a:pt x="4458" y="716"/>
                    <a:pt x="3785" y="1851"/>
                  </a:cubicBezTo>
                  <a:lnTo>
                    <a:pt x="3491" y="2355"/>
                  </a:lnTo>
                  <a:cubicBezTo>
                    <a:pt x="3196" y="2818"/>
                    <a:pt x="2692" y="3112"/>
                    <a:pt x="2124" y="3112"/>
                  </a:cubicBezTo>
                  <a:lnTo>
                    <a:pt x="1094" y="3112"/>
                  </a:lnTo>
                  <a:cubicBezTo>
                    <a:pt x="1" y="3112"/>
                    <a:pt x="1" y="4752"/>
                    <a:pt x="1094" y="4752"/>
                  </a:cubicBezTo>
                  <a:lnTo>
                    <a:pt x="2124" y="4752"/>
                  </a:lnTo>
                  <a:cubicBezTo>
                    <a:pt x="3260" y="4752"/>
                    <a:pt x="4311" y="4164"/>
                    <a:pt x="4899" y="3196"/>
                  </a:cubicBezTo>
                  <a:lnTo>
                    <a:pt x="5194" y="2692"/>
                  </a:lnTo>
                  <a:cubicBezTo>
                    <a:pt x="5572" y="2040"/>
                    <a:pt x="6266" y="1662"/>
                    <a:pt x="7002" y="1662"/>
                  </a:cubicBezTo>
                  <a:lnTo>
                    <a:pt x="10450" y="1662"/>
                  </a:lnTo>
                  <a:cubicBezTo>
                    <a:pt x="11186" y="1662"/>
                    <a:pt x="11880" y="2040"/>
                    <a:pt x="12258" y="2671"/>
                  </a:cubicBezTo>
                  <a:lnTo>
                    <a:pt x="12552" y="3175"/>
                  </a:lnTo>
                  <a:cubicBezTo>
                    <a:pt x="13141" y="4143"/>
                    <a:pt x="14192" y="4752"/>
                    <a:pt x="15328" y="4752"/>
                  </a:cubicBezTo>
                  <a:lnTo>
                    <a:pt x="16631" y="4752"/>
                  </a:lnTo>
                  <a:cubicBezTo>
                    <a:pt x="17724" y="4752"/>
                    <a:pt x="17724" y="3112"/>
                    <a:pt x="16631" y="3112"/>
                  </a:cubicBezTo>
                  <a:lnTo>
                    <a:pt x="15328" y="3112"/>
                  </a:lnTo>
                  <a:cubicBezTo>
                    <a:pt x="14781" y="3112"/>
                    <a:pt x="14255" y="2818"/>
                    <a:pt x="13982" y="2355"/>
                  </a:cubicBezTo>
                  <a:lnTo>
                    <a:pt x="13688" y="1851"/>
                  </a:lnTo>
                  <a:cubicBezTo>
                    <a:pt x="12994" y="716"/>
                    <a:pt x="11774" y="22"/>
                    <a:pt x="10450" y="1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339;p78">
              <a:extLst>
                <a:ext uri="{FF2B5EF4-FFF2-40B4-BE49-F238E27FC236}">
                  <a16:creationId xmlns:a16="http://schemas.microsoft.com/office/drawing/2014/main" id="{E7A9F983-A403-0787-867B-0B3BABB0E5FA}"/>
                </a:ext>
              </a:extLst>
            </p:cNvPr>
            <p:cNvSpPr/>
            <p:nvPr/>
          </p:nvSpPr>
          <p:spPr>
            <a:xfrm>
              <a:off x="1337839" y="1585353"/>
              <a:ext cx="69263" cy="67212"/>
            </a:xfrm>
            <a:custGeom>
              <a:avLst/>
              <a:gdLst/>
              <a:ahLst/>
              <a:cxnLst/>
              <a:rect l="l" t="t" r="r" b="b"/>
              <a:pathLst>
                <a:path w="4626" h="4489" extrusionOk="0">
                  <a:moveTo>
                    <a:pt x="865" y="0"/>
                  </a:moveTo>
                  <a:cubicBezTo>
                    <a:pt x="663" y="0"/>
                    <a:pt x="463" y="79"/>
                    <a:pt x="316" y="237"/>
                  </a:cubicBezTo>
                  <a:cubicBezTo>
                    <a:pt x="0" y="552"/>
                    <a:pt x="0" y="1057"/>
                    <a:pt x="316" y="1351"/>
                  </a:cubicBezTo>
                  <a:lnTo>
                    <a:pt x="3196" y="4252"/>
                  </a:lnTo>
                  <a:cubicBezTo>
                    <a:pt x="3354" y="4410"/>
                    <a:pt x="3559" y="4489"/>
                    <a:pt x="3764" y="4489"/>
                  </a:cubicBezTo>
                  <a:cubicBezTo>
                    <a:pt x="3969" y="4489"/>
                    <a:pt x="4174" y="4410"/>
                    <a:pt x="4331" y="4252"/>
                  </a:cubicBezTo>
                  <a:cubicBezTo>
                    <a:pt x="4626" y="3937"/>
                    <a:pt x="4626" y="3432"/>
                    <a:pt x="4331" y="3117"/>
                  </a:cubicBezTo>
                  <a:lnTo>
                    <a:pt x="1430" y="237"/>
                  </a:lnTo>
                  <a:cubicBezTo>
                    <a:pt x="1272" y="79"/>
                    <a:pt x="1067" y="0"/>
                    <a:pt x="865" y="0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340;p78">
              <a:extLst>
                <a:ext uri="{FF2B5EF4-FFF2-40B4-BE49-F238E27FC236}">
                  <a16:creationId xmlns:a16="http://schemas.microsoft.com/office/drawing/2014/main" id="{AF7FE126-42E7-6392-99C8-6C8E0E194BF7}"/>
                </a:ext>
              </a:extLst>
            </p:cNvPr>
            <p:cNvSpPr/>
            <p:nvPr/>
          </p:nvSpPr>
          <p:spPr>
            <a:xfrm>
              <a:off x="1521042" y="1585353"/>
              <a:ext cx="69577" cy="67212"/>
            </a:xfrm>
            <a:custGeom>
              <a:avLst/>
              <a:gdLst/>
              <a:ahLst/>
              <a:cxnLst/>
              <a:rect l="l" t="t" r="r" b="b"/>
              <a:pathLst>
                <a:path w="4647" h="4489" extrusionOk="0">
                  <a:moveTo>
                    <a:pt x="3766" y="0"/>
                  </a:moveTo>
                  <a:cubicBezTo>
                    <a:pt x="3564" y="0"/>
                    <a:pt x="3364" y="79"/>
                    <a:pt x="3217" y="237"/>
                  </a:cubicBezTo>
                  <a:lnTo>
                    <a:pt x="316" y="3117"/>
                  </a:lnTo>
                  <a:cubicBezTo>
                    <a:pt x="0" y="3432"/>
                    <a:pt x="0" y="3937"/>
                    <a:pt x="316" y="4252"/>
                  </a:cubicBezTo>
                  <a:cubicBezTo>
                    <a:pt x="473" y="4410"/>
                    <a:pt x="678" y="4489"/>
                    <a:pt x="883" y="4489"/>
                  </a:cubicBezTo>
                  <a:cubicBezTo>
                    <a:pt x="1088" y="4489"/>
                    <a:pt x="1293" y="4410"/>
                    <a:pt x="1451" y="4252"/>
                  </a:cubicBezTo>
                  <a:lnTo>
                    <a:pt x="4331" y="1351"/>
                  </a:lnTo>
                  <a:cubicBezTo>
                    <a:pt x="4647" y="1057"/>
                    <a:pt x="4647" y="552"/>
                    <a:pt x="4331" y="237"/>
                  </a:cubicBezTo>
                  <a:cubicBezTo>
                    <a:pt x="4174" y="79"/>
                    <a:pt x="3969" y="0"/>
                    <a:pt x="3766" y="0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341;p78">
              <a:extLst>
                <a:ext uri="{FF2B5EF4-FFF2-40B4-BE49-F238E27FC236}">
                  <a16:creationId xmlns:a16="http://schemas.microsoft.com/office/drawing/2014/main" id="{8477521E-A9B5-D012-F16B-04AADCCF17F3}"/>
                </a:ext>
              </a:extLst>
            </p:cNvPr>
            <p:cNvSpPr/>
            <p:nvPr/>
          </p:nvSpPr>
          <p:spPr>
            <a:xfrm>
              <a:off x="1349173" y="1766505"/>
              <a:ext cx="87514" cy="83666"/>
            </a:xfrm>
            <a:custGeom>
              <a:avLst/>
              <a:gdLst/>
              <a:ahLst/>
              <a:cxnLst/>
              <a:rect l="l" t="t" r="r" b="b"/>
              <a:pathLst>
                <a:path w="5845" h="5588" extrusionOk="0">
                  <a:moveTo>
                    <a:pt x="4394" y="1"/>
                  </a:moveTo>
                  <a:cubicBezTo>
                    <a:pt x="4053" y="1"/>
                    <a:pt x="3711" y="132"/>
                    <a:pt x="3448" y="395"/>
                  </a:cubicBezTo>
                  <a:lnTo>
                    <a:pt x="505" y="3338"/>
                  </a:lnTo>
                  <a:cubicBezTo>
                    <a:pt x="0" y="3843"/>
                    <a:pt x="0" y="4684"/>
                    <a:pt x="505" y="5210"/>
                  </a:cubicBezTo>
                  <a:cubicBezTo>
                    <a:pt x="768" y="5462"/>
                    <a:pt x="1109" y="5588"/>
                    <a:pt x="1451" y="5588"/>
                  </a:cubicBezTo>
                  <a:cubicBezTo>
                    <a:pt x="1792" y="5588"/>
                    <a:pt x="2134" y="5462"/>
                    <a:pt x="2397" y="5210"/>
                  </a:cubicBezTo>
                  <a:lnTo>
                    <a:pt x="5340" y="2266"/>
                  </a:lnTo>
                  <a:cubicBezTo>
                    <a:pt x="5845" y="1762"/>
                    <a:pt x="5845" y="921"/>
                    <a:pt x="5340" y="395"/>
                  </a:cubicBezTo>
                  <a:cubicBezTo>
                    <a:pt x="5078" y="132"/>
                    <a:pt x="4736" y="1"/>
                    <a:pt x="4394" y="1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342;p78">
              <a:extLst>
                <a:ext uri="{FF2B5EF4-FFF2-40B4-BE49-F238E27FC236}">
                  <a16:creationId xmlns:a16="http://schemas.microsoft.com/office/drawing/2014/main" id="{368997C6-E22D-7905-339F-9410C760A733}"/>
                </a:ext>
              </a:extLst>
            </p:cNvPr>
            <p:cNvSpPr/>
            <p:nvPr/>
          </p:nvSpPr>
          <p:spPr>
            <a:xfrm>
              <a:off x="1491457" y="1766505"/>
              <a:ext cx="87829" cy="83666"/>
            </a:xfrm>
            <a:custGeom>
              <a:avLst/>
              <a:gdLst/>
              <a:ahLst/>
              <a:cxnLst/>
              <a:rect l="l" t="t" r="r" b="b"/>
              <a:pathLst>
                <a:path w="5866" h="5588" extrusionOk="0">
                  <a:moveTo>
                    <a:pt x="1453" y="1"/>
                  </a:moveTo>
                  <a:cubicBezTo>
                    <a:pt x="1114" y="1"/>
                    <a:pt x="778" y="132"/>
                    <a:pt x="526" y="395"/>
                  </a:cubicBezTo>
                  <a:cubicBezTo>
                    <a:pt x="0" y="921"/>
                    <a:pt x="0" y="1762"/>
                    <a:pt x="526" y="2266"/>
                  </a:cubicBezTo>
                  <a:lnTo>
                    <a:pt x="3469" y="5210"/>
                  </a:lnTo>
                  <a:cubicBezTo>
                    <a:pt x="3732" y="5462"/>
                    <a:pt x="4074" y="5588"/>
                    <a:pt x="4413" y="5588"/>
                  </a:cubicBezTo>
                  <a:cubicBezTo>
                    <a:pt x="4752" y="5588"/>
                    <a:pt x="5088" y="5462"/>
                    <a:pt x="5340" y="5210"/>
                  </a:cubicBezTo>
                  <a:cubicBezTo>
                    <a:pt x="5866" y="4684"/>
                    <a:pt x="5866" y="3843"/>
                    <a:pt x="5340" y="3338"/>
                  </a:cubicBezTo>
                  <a:lnTo>
                    <a:pt x="2397" y="395"/>
                  </a:lnTo>
                  <a:cubicBezTo>
                    <a:pt x="2134" y="132"/>
                    <a:pt x="1792" y="1"/>
                    <a:pt x="1453" y="1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343;p78">
              <a:extLst>
                <a:ext uri="{FF2B5EF4-FFF2-40B4-BE49-F238E27FC236}">
                  <a16:creationId xmlns:a16="http://schemas.microsoft.com/office/drawing/2014/main" id="{2C596C4F-2EB7-8312-E86E-3F8E3FBE747E}"/>
                </a:ext>
              </a:extLst>
            </p:cNvPr>
            <p:cNvSpPr/>
            <p:nvPr/>
          </p:nvSpPr>
          <p:spPr>
            <a:xfrm>
              <a:off x="1342870" y="1588257"/>
              <a:ext cx="242405" cy="242405"/>
            </a:xfrm>
            <a:custGeom>
              <a:avLst/>
              <a:gdLst/>
              <a:ahLst/>
              <a:cxnLst/>
              <a:rect l="l" t="t" r="r" b="b"/>
              <a:pathLst>
                <a:path w="16190" h="16190" extrusionOk="0">
                  <a:moveTo>
                    <a:pt x="8095" y="1"/>
                  </a:moveTo>
                  <a:cubicBezTo>
                    <a:pt x="3638" y="1"/>
                    <a:pt x="1" y="3617"/>
                    <a:pt x="1" y="8095"/>
                  </a:cubicBezTo>
                  <a:cubicBezTo>
                    <a:pt x="1" y="12573"/>
                    <a:pt x="3638" y="16189"/>
                    <a:pt x="8095" y="16189"/>
                  </a:cubicBezTo>
                  <a:cubicBezTo>
                    <a:pt x="12573" y="16189"/>
                    <a:pt x="16189" y="12573"/>
                    <a:pt x="16189" y="8095"/>
                  </a:cubicBezTo>
                  <a:cubicBezTo>
                    <a:pt x="16189" y="3617"/>
                    <a:pt x="12573" y="1"/>
                    <a:pt x="8095" y="1"/>
                  </a:cubicBezTo>
                  <a:close/>
                </a:path>
              </a:pathLst>
            </a:custGeom>
            <a:solidFill>
              <a:srgbClr val="8498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344;p78">
              <a:extLst>
                <a:ext uri="{FF2B5EF4-FFF2-40B4-BE49-F238E27FC236}">
                  <a16:creationId xmlns:a16="http://schemas.microsoft.com/office/drawing/2014/main" id="{014B589A-0D52-104D-6F36-1D626FAA9A10}"/>
                </a:ext>
              </a:extLst>
            </p:cNvPr>
            <p:cNvSpPr/>
            <p:nvPr/>
          </p:nvSpPr>
          <p:spPr>
            <a:xfrm>
              <a:off x="1364205" y="1611420"/>
              <a:ext cx="208792" cy="196334"/>
            </a:xfrm>
            <a:custGeom>
              <a:avLst/>
              <a:gdLst/>
              <a:ahLst/>
              <a:cxnLst/>
              <a:rect l="l" t="t" r="r" b="b"/>
              <a:pathLst>
                <a:path w="13945" h="13113" extrusionOk="0">
                  <a:moveTo>
                    <a:pt x="6722" y="1"/>
                  </a:moveTo>
                  <a:cubicBezTo>
                    <a:pt x="3431" y="1"/>
                    <a:pt x="257" y="2483"/>
                    <a:pt x="131" y="6338"/>
                  </a:cubicBezTo>
                  <a:cubicBezTo>
                    <a:pt x="1" y="10371"/>
                    <a:pt x="3274" y="13112"/>
                    <a:pt x="6717" y="13112"/>
                  </a:cubicBezTo>
                  <a:cubicBezTo>
                    <a:pt x="8264" y="13112"/>
                    <a:pt x="9846" y="12559"/>
                    <a:pt x="11169" y="11321"/>
                  </a:cubicBezTo>
                  <a:cubicBezTo>
                    <a:pt x="13818" y="8861"/>
                    <a:pt x="13944" y="4698"/>
                    <a:pt x="11464" y="2091"/>
                  </a:cubicBezTo>
                  <a:cubicBezTo>
                    <a:pt x="10113" y="648"/>
                    <a:pt x="8402" y="1"/>
                    <a:pt x="6722" y="1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345;p78">
              <a:extLst>
                <a:ext uri="{FF2B5EF4-FFF2-40B4-BE49-F238E27FC236}">
                  <a16:creationId xmlns:a16="http://schemas.microsoft.com/office/drawing/2014/main" id="{81D67CDF-68CE-E553-1314-C6FF3AF3E366}"/>
                </a:ext>
              </a:extLst>
            </p:cNvPr>
            <p:cNvSpPr/>
            <p:nvPr/>
          </p:nvSpPr>
          <p:spPr>
            <a:xfrm>
              <a:off x="1402370" y="1612812"/>
              <a:ext cx="187620" cy="192981"/>
            </a:xfrm>
            <a:custGeom>
              <a:avLst/>
              <a:gdLst/>
              <a:ahLst/>
              <a:cxnLst/>
              <a:rect l="l" t="t" r="r" b="b"/>
              <a:pathLst>
                <a:path w="12531" h="12889" extrusionOk="0">
                  <a:moveTo>
                    <a:pt x="5361" y="1"/>
                  </a:moveTo>
                  <a:cubicBezTo>
                    <a:pt x="2250" y="589"/>
                    <a:pt x="0" y="3301"/>
                    <a:pt x="0" y="6455"/>
                  </a:cubicBezTo>
                  <a:cubicBezTo>
                    <a:pt x="0" y="9609"/>
                    <a:pt x="2250" y="12300"/>
                    <a:pt x="5361" y="12889"/>
                  </a:cubicBezTo>
                  <a:cubicBezTo>
                    <a:pt x="6581" y="12657"/>
                    <a:pt x="7695" y="12090"/>
                    <a:pt x="8620" y="11228"/>
                  </a:cubicBezTo>
                  <a:cubicBezTo>
                    <a:pt x="12531" y="7569"/>
                    <a:pt x="10618" y="1010"/>
                    <a:pt x="5361" y="1"/>
                  </a:cubicBezTo>
                  <a:close/>
                </a:path>
              </a:pathLst>
            </a:custGeom>
            <a:solidFill>
              <a:srgbClr val="C4D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346;p78">
              <a:extLst>
                <a:ext uri="{FF2B5EF4-FFF2-40B4-BE49-F238E27FC236}">
                  <a16:creationId xmlns:a16="http://schemas.microsoft.com/office/drawing/2014/main" id="{3BB156E6-B647-3CED-557B-9A7E69A75849}"/>
                </a:ext>
              </a:extLst>
            </p:cNvPr>
            <p:cNvSpPr/>
            <p:nvPr/>
          </p:nvSpPr>
          <p:spPr>
            <a:xfrm>
              <a:off x="1449893" y="1635795"/>
              <a:ext cx="26456" cy="94447"/>
            </a:xfrm>
            <a:custGeom>
              <a:avLst/>
              <a:gdLst/>
              <a:ahLst/>
              <a:cxnLst/>
              <a:rect l="l" t="t" r="r" b="b"/>
              <a:pathLst>
                <a:path w="1767" h="6308" extrusionOk="0">
                  <a:moveTo>
                    <a:pt x="884" y="0"/>
                  </a:moveTo>
                  <a:cubicBezTo>
                    <a:pt x="379" y="0"/>
                    <a:pt x="1" y="400"/>
                    <a:pt x="1" y="883"/>
                  </a:cubicBezTo>
                  <a:lnTo>
                    <a:pt x="1" y="5425"/>
                  </a:lnTo>
                  <a:cubicBezTo>
                    <a:pt x="1" y="5908"/>
                    <a:pt x="379" y="6308"/>
                    <a:pt x="884" y="6308"/>
                  </a:cubicBezTo>
                  <a:cubicBezTo>
                    <a:pt x="1367" y="6308"/>
                    <a:pt x="1746" y="5908"/>
                    <a:pt x="1767" y="5425"/>
                  </a:cubicBezTo>
                  <a:lnTo>
                    <a:pt x="1767" y="883"/>
                  </a:lnTo>
                  <a:cubicBezTo>
                    <a:pt x="1746" y="400"/>
                    <a:pt x="1367" y="21"/>
                    <a:pt x="884" y="0"/>
                  </a:cubicBezTo>
                  <a:close/>
                </a:path>
              </a:pathLst>
            </a:custGeom>
            <a:solidFill>
              <a:srgbClr val="8498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347;p78">
              <a:extLst>
                <a:ext uri="{FF2B5EF4-FFF2-40B4-BE49-F238E27FC236}">
                  <a16:creationId xmlns:a16="http://schemas.microsoft.com/office/drawing/2014/main" id="{B379706C-3DEA-6AB9-4F26-BC83E3FEF561}"/>
                </a:ext>
              </a:extLst>
            </p:cNvPr>
            <p:cNvSpPr/>
            <p:nvPr/>
          </p:nvSpPr>
          <p:spPr>
            <a:xfrm>
              <a:off x="1448635" y="1704414"/>
              <a:ext cx="65175" cy="62660"/>
            </a:xfrm>
            <a:custGeom>
              <a:avLst/>
              <a:gdLst/>
              <a:ahLst/>
              <a:cxnLst/>
              <a:rect l="l" t="t" r="r" b="b"/>
              <a:pathLst>
                <a:path w="4353" h="4185" extrusionOk="0">
                  <a:moveTo>
                    <a:pt x="957" y="1"/>
                  </a:moveTo>
                  <a:cubicBezTo>
                    <a:pt x="731" y="1"/>
                    <a:pt x="505" y="85"/>
                    <a:pt x="337" y="253"/>
                  </a:cubicBezTo>
                  <a:cubicBezTo>
                    <a:pt x="1" y="589"/>
                    <a:pt x="1" y="1157"/>
                    <a:pt x="337" y="1493"/>
                  </a:cubicBezTo>
                  <a:lnTo>
                    <a:pt x="2776" y="3932"/>
                  </a:lnTo>
                  <a:cubicBezTo>
                    <a:pt x="2944" y="4100"/>
                    <a:pt x="3170" y="4185"/>
                    <a:pt x="3396" y="4185"/>
                  </a:cubicBezTo>
                  <a:cubicBezTo>
                    <a:pt x="3622" y="4185"/>
                    <a:pt x="3848" y="4100"/>
                    <a:pt x="4016" y="3932"/>
                  </a:cubicBezTo>
                  <a:cubicBezTo>
                    <a:pt x="4353" y="3596"/>
                    <a:pt x="4353" y="3028"/>
                    <a:pt x="4016" y="2692"/>
                  </a:cubicBezTo>
                  <a:lnTo>
                    <a:pt x="1578" y="253"/>
                  </a:lnTo>
                  <a:cubicBezTo>
                    <a:pt x="1409" y="85"/>
                    <a:pt x="1183" y="1"/>
                    <a:pt x="957" y="1"/>
                  </a:cubicBezTo>
                  <a:close/>
                </a:path>
              </a:pathLst>
            </a:custGeom>
            <a:solidFill>
              <a:srgbClr val="5A7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348;p78">
              <a:extLst>
                <a:ext uri="{FF2B5EF4-FFF2-40B4-BE49-F238E27FC236}">
                  <a16:creationId xmlns:a16="http://schemas.microsoft.com/office/drawing/2014/main" id="{95CDA97D-4F14-6E1B-5FD1-E008AD9848B4}"/>
                </a:ext>
              </a:extLst>
            </p:cNvPr>
            <p:cNvSpPr/>
            <p:nvPr/>
          </p:nvSpPr>
          <p:spPr>
            <a:xfrm>
              <a:off x="1293760" y="1542382"/>
              <a:ext cx="95405" cy="89655"/>
            </a:xfrm>
            <a:custGeom>
              <a:avLst/>
              <a:gdLst/>
              <a:ahLst/>
              <a:cxnLst/>
              <a:rect l="l" t="t" r="r" b="b"/>
              <a:pathLst>
                <a:path w="6372" h="5988" extrusionOk="0">
                  <a:moveTo>
                    <a:pt x="3365" y="0"/>
                  </a:moveTo>
                  <a:cubicBezTo>
                    <a:pt x="2582" y="0"/>
                    <a:pt x="1798" y="300"/>
                    <a:pt x="1199" y="899"/>
                  </a:cubicBezTo>
                  <a:lnTo>
                    <a:pt x="1094" y="983"/>
                  </a:lnTo>
                  <a:cubicBezTo>
                    <a:pt x="1" y="2203"/>
                    <a:pt x="43" y="4074"/>
                    <a:pt x="1199" y="5230"/>
                  </a:cubicBezTo>
                  <a:lnTo>
                    <a:pt x="1494" y="5546"/>
                  </a:lnTo>
                  <a:cubicBezTo>
                    <a:pt x="1798" y="5840"/>
                    <a:pt x="2193" y="5987"/>
                    <a:pt x="2587" y="5987"/>
                  </a:cubicBezTo>
                  <a:cubicBezTo>
                    <a:pt x="2981" y="5987"/>
                    <a:pt x="3375" y="5840"/>
                    <a:pt x="3680" y="5546"/>
                  </a:cubicBezTo>
                  <a:lnTo>
                    <a:pt x="5825" y="3380"/>
                  </a:lnTo>
                  <a:cubicBezTo>
                    <a:pt x="6224" y="3002"/>
                    <a:pt x="6371" y="2434"/>
                    <a:pt x="6224" y="1908"/>
                  </a:cubicBezTo>
                  <a:cubicBezTo>
                    <a:pt x="6161" y="1635"/>
                    <a:pt x="6035" y="1404"/>
                    <a:pt x="5825" y="1215"/>
                  </a:cubicBezTo>
                  <a:lnTo>
                    <a:pt x="5530" y="899"/>
                  </a:lnTo>
                  <a:cubicBezTo>
                    <a:pt x="4931" y="300"/>
                    <a:pt x="4148" y="0"/>
                    <a:pt x="3365" y="0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349;p78">
              <a:extLst>
                <a:ext uri="{FF2B5EF4-FFF2-40B4-BE49-F238E27FC236}">
                  <a16:creationId xmlns:a16="http://schemas.microsoft.com/office/drawing/2014/main" id="{13768DDA-EB0F-D3BB-22BD-E934657506F7}"/>
                </a:ext>
              </a:extLst>
            </p:cNvPr>
            <p:cNvSpPr/>
            <p:nvPr/>
          </p:nvSpPr>
          <p:spPr>
            <a:xfrm>
              <a:off x="1309511" y="1542382"/>
              <a:ext cx="77453" cy="61552"/>
            </a:xfrm>
            <a:custGeom>
              <a:avLst/>
              <a:gdLst/>
              <a:ahLst/>
              <a:cxnLst/>
              <a:rect l="l" t="t" r="r" b="b"/>
              <a:pathLst>
                <a:path w="5173" h="4111" extrusionOk="0">
                  <a:moveTo>
                    <a:pt x="2313" y="0"/>
                  </a:moveTo>
                  <a:cubicBezTo>
                    <a:pt x="1530" y="0"/>
                    <a:pt x="746" y="300"/>
                    <a:pt x="147" y="899"/>
                  </a:cubicBezTo>
                  <a:lnTo>
                    <a:pt x="42" y="983"/>
                  </a:lnTo>
                  <a:cubicBezTo>
                    <a:pt x="0" y="1866"/>
                    <a:pt x="315" y="2728"/>
                    <a:pt x="946" y="3359"/>
                  </a:cubicBezTo>
                  <a:lnTo>
                    <a:pt x="1241" y="3653"/>
                  </a:lnTo>
                  <a:cubicBezTo>
                    <a:pt x="1545" y="3958"/>
                    <a:pt x="1940" y="4111"/>
                    <a:pt x="2334" y="4111"/>
                  </a:cubicBezTo>
                  <a:cubicBezTo>
                    <a:pt x="2728" y="4111"/>
                    <a:pt x="3122" y="3958"/>
                    <a:pt x="3427" y="3653"/>
                  </a:cubicBezTo>
                  <a:lnTo>
                    <a:pt x="5172" y="1908"/>
                  </a:lnTo>
                  <a:cubicBezTo>
                    <a:pt x="5109" y="1635"/>
                    <a:pt x="4983" y="1404"/>
                    <a:pt x="4773" y="1194"/>
                  </a:cubicBezTo>
                  <a:lnTo>
                    <a:pt x="4478" y="899"/>
                  </a:lnTo>
                  <a:cubicBezTo>
                    <a:pt x="3879" y="300"/>
                    <a:pt x="3096" y="0"/>
                    <a:pt x="2313" y="0"/>
                  </a:cubicBezTo>
                  <a:close/>
                </a:path>
              </a:pathLst>
            </a:custGeom>
            <a:solidFill>
              <a:srgbClr val="C4D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350;p78">
              <a:extLst>
                <a:ext uri="{FF2B5EF4-FFF2-40B4-BE49-F238E27FC236}">
                  <a16:creationId xmlns:a16="http://schemas.microsoft.com/office/drawing/2014/main" id="{DC4CD2C2-8900-AE35-89FE-815487AAFD7E}"/>
                </a:ext>
              </a:extLst>
            </p:cNvPr>
            <p:cNvSpPr/>
            <p:nvPr/>
          </p:nvSpPr>
          <p:spPr>
            <a:xfrm>
              <a:off x="1538350" y="1542546"/>
              <a:ext cx="96034" cy="89551"/>
            </a:xfrm>
            <a:custGeom>
              <a:avLst/>
              <a:gdLst/>
              <a:ahLst/>
              <a:cxnLst/>
              <a:rect l="l" t="t" r="r" b="b"/>
              <a:pathLst>
                <a:path w="6414" h="5981" extrusionOk="0">
                  <a:moveTo>
                    <a:pt x="3077" y="1"/>
                  </a:moveTo>
                  <a:cubicBezTo>
                    <a:pt x="2281" y="1"/>
                    <a:pt x="1496" y="306"/>
                    <a:pt x="905" y="909"/>
                  </a:cubicBezTo>
                  <a:lnTo>
                    <a:pt x="610" y="1204"/>
                  </a:lnTo>
                  <a:cubicBezTo>
                    <a:pt x="1" y="1792"/>
                    <a:pt x="1" y="2780"/>
                    <a:pt x="610" y="3369"/>
                  </a:cubicBezTo>
                  <a:lnTo>
                    <a:pt x="2755" y="5535"/>
                  </a:lnTo>
                  <a:cubicBezTo>
                    <a:pt x="3041" y="5821"/>
                    <a:pt x="3434" y="5980"/>
                    <a:pt x="3835" y="5980"/>
                  </a:cubicBezTo>
                  <a:cubicBezTo>
                    <a:pt x="4023" y="5980"/>
                    <a:pt x="4213" y="5945"/>
                    <a:pt x="4395" y="5871"/>
                  </a:cubicBezTo>
                  <a:cubicBezTo>
                    <a:pt x="4605" y="5787"/>
                    <a:pt x="4773" y="5682"/>
                    <a:pt x="4920" y="5535"/>
                  </a:cubicBezTo>
                  <a:lnTo>
                    <a:pt x="5236" y="5219"/>
                  </a:lnTo>
                  <a:cubicBezTo>
                    <a:pt x="6413" y="4021"/>
                    <a:pt x="6413" y="2087"/>
                    <a:pt x="5236" y="909"/>
                  </a:cubicBezTo>
                  <a:cubicBezTo>
                    <a:pt x="5089" y="762"/>
                    <a:pt x="4941" y="636"/>
                    <a:pt x="4794" y="510"/>
                  </a:cubicBezTo>
                  <a:cubicBezTo>
                    <a:pt x="4266" y="169"/>
                    <a:pt x="3668" y="1"/>
                    <a:pt x="3077" y="1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351;p78">
              <a:extLst>
                <a:ext uri="{FF2B5EF4-FFF2-40B4-BE49-F238E27FC236}">
                  <a16:creationId xmlns:a16="http://schemas.microsoft.com/office/drawing/2014/main" id="{E6199DF6-1135-35F7-60CA-CE362CCAFFC9}"/>
                </a:ext>
              </a:extLst>
            </p:cNvPr>
            <p:cNvSpPr/>
            <p:nvPr/>
          </p:nvSpPr>
          <p:spPr>
            <a:xfrm>
              <a:off x="1565735" y="1550167"/>
              <a:ext cx="68649" cy="80283"/>
            </a:xfrm>
            <a:custGeom>
              <a:avLst/>
              <a:gdLst/>
              <a:ahLst/>
              <a:cxnLst/>
              <a:rect l="l" t="t" r="r" b="b"/>
              <a:pathLst>
                <a:path w="4585" h="5362" extrusionOk="0">
                  <a:moveTo>
                    <a:pt x="2965" y="1"/>
                  </a:moveTo>
                  <a:cubicBezTo>
                    <a:pt x="2187" y="22"/>
                    <a:pt x="1452" y="337"/>
                    <a:pt x="905" y="905"/>
                  </a:cubicBezTo>
                  <a:lnTo>
                    <a:pt x="590" y="1199"/>
                  </a:lnTo>
                  <a:cubicBezTo>
                    <a:pt x="1" y="1809"/>
                    <a:pt x="1" y="2776"/>
                    <a:pt x="590" y="3386"/>
                  </a:cubicBezTo>
                  <a:lnTo>
                    <a:pt x="2566" y="5362"/>
                  </a:lnTo>
                  <a:cubicBezTo>
                    <a:pt x="2776" y="5278"/>
                    <a:pt x="2944" y="5173"/>
                    <a:pt x="3091" y="5026"/>
                  </a:cubicBezTo>
                  <a:lnTo>
                    <a:pt x="3407" y="4710"/>
                  </a:lnTo>
                  <a:cubicBezTo>
                    <a:pt x="4584" y="3512"/>
                    <a:pt x="4584" y="1578"/>
                    <a:pt x="3407" y="400"/>
                  </a:cubicBezTo>
                  <a:cubicBezTo>
                    <a:pt x="3260" y="253"/>
                    <a:pt x="3112" y="127"/>
                    <a:pt x="2965" y="1"/>
                  </a:cubicBezTo>
                  <a:close/>
                </a:path>
              </a:pathLst>
            </a:custGeom>
            <a:solidFill>
              <a:srgbClr val="C4D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429;p35">
            <a:extLst>
              <a:ext uri="{FF2B5EF4-FFF2-40B4-BE49-F238E27FC236}">
                <a16:creationId xmlns:a16="http://schemas.microsoft.com/office/drawing/2014/main" id="{BF1F7D26-F782-EF58-3C6E-B54857392612}"/>
              </a:ext>
            </a:extLst>
          </p:cNvPr>
          <p:cNvSpPr txBox="1">
            <a:spLocks/>
          </p:cNvSpPr>
          <p:nvPr/>
        </p:nvSpPr>
        <p:spPr>
          <a:xfrm>
            <a:off x="6315566" y="3642844"/>
            <a:ext cx="1561287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marL="0" indent="0"/>
            <a:r>
              <a:rPr lang="it-IT" err="1"/>
              <a:t>Bad</a:t>
            </a:r>
            <a:r>
              <a:rPr lang="it-IT"/>
              <a:t> Gas </a:t>
            </a:r>
            <a:r>
              <a:rPr lang="it-IT" err="1"/>
              <a:t>level</a:t>
            </a:r>
            <a:endParaRPr lang="it-IT"/>
          </a:p>
        </p:txBody>
      </p:sp>
      <p:sp>
        <p:nvSpPr>
          <p:cNvPr id="27" name="Google Shape;430;p35">
            <a:extLst>
              <a:ext uri="{FF2B5EF4-FFF2-40B4-BE49-F238E27FC236}">
                <a16:creationId xmlns:a16="http://schemas.microsoft.com/office/drawing/2014/main" id="{59BE3D19-7A52-91B0-6A08-D05CD20F297E}"/>
              </a:ext>
            </a:extLst>
          </p:cNvPr>
          <p:cNvSpPr txBox="1">
            <a:spLocks/>
          </p:cNvSpPr>
          <p:nvPr/>
        </p:nvSpPr>
        <p:spPr>
          <a:xfrm>
            <a:off x="6316013" y="3989517"/>
            <a:ext cx="2371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it-IT" dirty="0"/>
              <a:t>Gas </a:t>
            </a:r>
            <a:r>
              <a:rPr lang="it-IT" dirty="0" err="1"/>
              <a:t>sensors</a:t>
            </a:r>
            <a:r>
              <a:rPr lang="it-IT" dirty="0"/>
              <a:t> to </a:t>
            </a:r>
          </a:p>
          <a:p>
            <a:pPr marL="0" indent="0"/>
            <a:r>
              <a:rPr lang="it-IT" dirty="0" err="1"/>
              <a:t>detect</a:t>
            </a:r>
            <a:r>
              <a:rPr lang="it-IT" dirty="0"/>
              <a:t> </a:t>
            </a:r>
            <a:r>
              <a:rPr lang="it-IT" dirty="0" err="1"/>
              <a:t>foul</a:t>
            </a:r>
            <a:r>
              <a:rPr lang="it-IT" dirty="0"/>
              <a:t> </a:t>
            </a:r>
            <a:r>
              <a:rPr lang="it-IT" dirty="0" err="1"/>
              <a:t>smells</a:t>
            </a:r>
            <a:r>
              <a:rPr lang="it-IT" dirty="0"/>
              <a:t> </a:t>
            </a:r>
          </a:p>
        </p:txBody>
      </p:sp>
      <p:grpSp>
        <p:nvGrpSpPr>
          <p:cNvPr id="2" name="Google Shape;7551;p77">
            <a:extLst>
              <a:ext uri="{FF2B5EF4-FFF2-40B4-BE49-F238E27FC236}">
                <a16:creationId xmlns:a16="http://schemas.microsoft.com/office/drawing/2014/main" id="{FE4C6851-E6F8-79E8-E124-7C74D2ADF578}"/>
              </a:ext>
            </a:extLst>
          </p:cNvPr>
          <p:cNvGrpSpPr/>
          <p:nvPr/>
        </p:nvGrpSpPr>
        <p:grpSpPr>
          <a:xfrm>
            <a:off x="953387" y="1455839"/>
            <a:ext cx="883518" cy="1155222"/>
            <a:chOff x="3601939" y="4161192"/>
            <a:chExt cx="275179" cy="388912"/>
          </a:xfrm>
        </p:grpSpPr>
        <p:sp>
          <p:nvSpPr>
            <p:cNvPr id="3" name="Google Shape;7552;p77">
              <a:extLst>
                <a:ext uri="{FF2B5EF4-FFF2-40B4-BE49-F238E27FC236}">
                  <a16:creationId xmlns:a16="http://schemas.microsoft.com/office/drawing/2014/main" id="{A84E9996-0C70-26F9-38F9-57B67CF8579F}"/>
                </a:ext>
              </a:extLst>
            </p:cNvPr>
            <p:cNvSpPr/>
            <p:nvPr/>
          </p:nvSpPr>
          <p:spPr>
            <a:xfrm>
              <a:off x="3601939" y="4161192"/>
              <a:ext cx="195546" cy="388912"/>
            </a:xfrm>
            <a:custGeom>
              <a:avLst/>
              <a:gdLst/>
              <a:ahLst/>
              <a:cxnLst/>
              <a:rect l="l" t="t" r="r" b="b"/>
              <a:pathLst>
                <a:path w="7443" h="14803" extrusionOk="0">
                  <a:moveTo>
                    <a:pt x="3725" y="0"/>
                  </a:moveTo>
                  <a:cubicBezTo>
                    <a:pt x="2608" y="0"/>
                    <a:pt x="1714" y="916"/>
                    <a:pt x="1734" y="2033"/>
                  </a:cubicBezTo>
                  <a:lnTo>
                    <a:pt x="1734" y="8580"/>
                  </a:lnTo>
                  <a:cubicBezTo>
                    <a:pt x="521" y="9440"/>
                    <a:pt x="0" y="10994"/>
                    <a:pt x="458" y="12416"/>
                  </a:cubicBezTo>
                  <a:cubicBezTo>
                    <a:pt x="909" y="13838"/>
                    <a:pt x="2227" y="14802"/>
                    <a:pt x="3725" y="14802"/>
                  </a:cubicBezTo>
                  <a:cubicBezTo>
                    <a:pt x="5216" y="14802"/>
                    <a:pt x="6534" y="13838"/>
                    <a:pt x="6992" y="12416"/>
                  </a:cubicBezTo>
                  <a:cubicBezTo>
                    <a:pt x="7443" y="10994"/>
                    <a:pt x="6930" y="9440"/>
                    <a:pt x="5709" y="8580"/>
                  </a:cubicBezTo>
                  <a:lnTo>
                    <a:pt x="5709" y="2033"/>
                  </a:lnTo>
                  <a:cubicBezTo>
                    <a:pt x="5737" y="916"/>
                    <a:pt x="4835" y="0"/>
                    <a:pt x="372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553;p77">
              <a:extLst>
                <a:ext uri="{FF2B5EF4-FFF2-40B4-BE49-F238E27FC236}">
                  <a16:creationId xmlns:a16="http://schemas.microsoft.com/office/drawing/2014/main" id="{812A7D86-2F69-8E85-0412-2B0843957251}"/>
                </a:ext>
              </a:extLst>
            </p:cNvPr>
            <p:cNvSpPr/>
            <p:nvPr/>
          </p:nvSpPr>
          <p:spPr>
            <a:xfrm>
              <a:off x="3635490" y="4192338"/>
              <a:ext cx="128131" cy="324597"/>
            </a:xfrm>
            <a:custGeom>
              <a:avLst/>
              <a:gdLst/>
              <a:ahLst/>
              <a:cxnLst/>
              <a:rect l="l" t="t" r="r" b="b"/>
              <a:pathLst>
                <a:path w="4877" h="12355" extrusionOk="0">
                  <a:moveTo>
                    <a:pt x="2650" y="1"/>
                  </a:moveTo>
                  <a:cubicBezTo>
                    <a:pt x="2213" y="1"/>
                    <a:pt x="1866" y="348"/>
                    <a:pt x="1866" y="785"/>
                  </a:cubicBezTo>
                  <a:lnTo>
                    <a:pt x="1866" y="7950"/>
                  </a:lnTo>
                  <a:lnTo>
                    <a:pt x="1360" y="8310"/>
                  </a:lnTo>
                  <a:cubicBezTo>
                    <a:pt x="0" y="9274"/>
                    <a:pt x="146" y="11341"/>
                    <a:pt x="1624" y="12104"/>
                  </a:cubicBezTo>
                  <a:cubicBezTo>
                    <a:pt x="1957" y="12276"/>
                    <a:pt x="2305" y="12354"/>
                    <a:pt x="2643" y="12354"/>
                  </a:cubicBezTo>
                  <a:cubicBezTo>
                    <a:pt x="3811" y="12354"/>
                    <a:pt x="4871" y="11418"/>
                    <a:pt x="4877" y="10128"/>
                  </a:cubicBezTo>
                  <a:cubicBezTo>
                    <a:pt x="4870" y="9406"/>
                    <a:pt x="4523" y="8733"/>
                    <a:pt x="3933" y="8310"/>
                  </a:cubicBezTo>
                  <a:lnTo>
                    <a:pt x="3434" y="7950"/>
                  </a:lnTo>
                  <a:lnTo>
                    <a:pt x="3434" y="785"/>
                  </a:lnTo>
                  <a:cubicBezTo>
                    <a:pt x="3434" y="348"/>
                    <a:pt x="3080" y="1"/>
                    <a:pt x="265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554;p77">
              <a:extLst>
                <a:ext uri="{FF2B5EF4-FFF2-40B4-BE49-F238E27FC236}">
                  <a16:creationId xmlns:a16="http://schemas.microsoft.com/office/drawing/2014/main" id="{42816203-DBDC-DDD0-A301-33B3CD051A1D}"/>
                </a:ext>
              </a:extLst>
            </p:cNvPr>
            <p:cNvSpPr/>
            <p:nvPr/>
          </p:nvSpPr>
          <p:spPr>
            <a:xfrm>
              <a:off x="3636383" y="4193980"/>
              <a:ext cx="63448" cy="324597"/>
            </a:xfrm>
            <a:custGeom>
              <a:avLst/>
              <a:gdLst/>
              <a:ahLst/>
              <a:cxnLst/>
              <a:rect l="l" t="t" r="r" b="b"/>
              <a:pathLst>
                <a:path w="2415" h="12355" extrusionOk="0">
                  <a:moveTo>
                    <a:pt x="2407" y="1"/>
                  </a:moveTo>
                  <a:cubicBezTo>
                    <a:pt x="1977" y="1"/>
                    <a:pt x="1630" y="354"/>
                    <a:pt x="1630" y="785"/>
                  </a:cubicBezTo>
                  <a:lnTo>
                    <a:pt x="1630" y="7950"/>
                  </a:lnTo>
                  <a:lnTo>
                    <a:pt x="1124" y="8310"/>
                  </a:lnTo>
                  <a:cubicBezTo>
                    <a:pt x="333" y="8872"/>
                    <a:pt x="0" y="9878"/>
                    <a:pt x="292" y="10800"/>
                  </a:cubicBezTo>
                  <a:cubicBezTo>
                    <a:pt x="590" y="11723"/>
                    <a:pt x="1443" y="12354"/>
                    <a:pt x="2414" y="12354"/>
                  </a:cubicBezTo>
                  <a:cubicBezTo>
                    <a:pt x="1714" y="12354"/>
                    <a:pt x="1145" y="11355"/>
                    <a:pt x="1138" y="10128"/>
                  </a:cubicBezTo>
                  <a:cubicBezTo>
                    <a:pt x="1138" y="9295"/>
                    <a:pt x="1492" y="8504"/>
                    <a:pt x="2116" y="7950"/>
                  </a:cubicBezTo>
                  <a:lnTo>
                    <a:pt x="2116" y="785"/>
                  </a:lnTo>
                  <a:cubicBezTo>
                    <a:pt x="2116" y="354"/>
                    <a:pt x="2164" y="1"/>
                    <a:pt x="2407" y="1"/>
                  </a:cubicBezTo>
                  <a:close/>
                </a:path>
              </a:pathLst>
            </a:custGeom>
            <a:solidFill>
              <a:srgbClr val="708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555;p77">
              <a:extLst>
                <a:ext uri="{FF2B5EF4-FFF2-40B4-BE49-F238E27FC236}">
                  <a16:creationId xmlns:a16="http://schemas.microsoft.com/office/drawing/2014/main" id="{06C9B465-E5FE-A721-A1B9-5FDCD05839B3}"/>
                </a:ext>
              </a:extLst>
            </p:cNvPr>
            <p:cNvSpPr/>
            <p:nvPr/>
          </p:nvSpPr>
          <p:spPr>
            <a:xfrm>
              <a:off x="3679207" y="4193980"/>
              <a:ext cx="41195" cy="89326"/>
            </a:xfrm>
            <a:custGeom>
              <a:avLst/>
              <a:gdLst/>
              <a:ahLst/>
              <a:cxnLst/>
              <a:rect l="l" t="t" r="r" b="b"/>
              <a:pathLst>
                <a:path w="1568" h="3400" extrusionOk="0">
                  <a:moveTo>
                    <a:pt x="784" y="1"/>
                  </a:moveTo>
                  <a:cubicBezTo>
                    <a:pt x="347" y="1"/>
                    <a:pt x="0" y="348"/>
                    <a:pt x="0" y="785"/>
                  </a:cubicBezTo>
                  <a:lnTo>
                    <a:pt x="0" y="3399"/>
                  </a:lnTo>
                  <a:lnTo>
                    <a:pt x="1568" y="3399"/>
                  </a:lnTo>
                  <a:lnTo>
                    <a:pt x="1568" y="785"/>
                  </a:lnTo>
                  <a:cubicBezTo>
                    <a:pt x="1568" y="348"/>
                    <a:pt x="1214" y="1"/>
                    <a:pt x="7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556;p77">
              <a:extLst>
                <a:ext uri="{FF2B5EF4-FFF2-40B4-BE49-F238E27FC236}">
                  <a16:creationId xmlns:a16="http://schemas.microsoft.com/office/drawing/2014/main" id="{97E481E7-6AF0-F59A-AEDD-1BA85A40B550}"/>
                </a:ext>
              </a:extLst>
            </p:cNvPr>
            <p:cNvSpPr/>
            <p:nvPr/>
          </p:nvSpPr>
          <p:spPr>
            <a:xfrm>
              <a:off x="3679207" y="4368010"/>
              <a:ext cx="41195" cy="11875"/>
            </a:xfrm>
            <a:custGeom>
              <a:avLst/>
              <a:gdLst/>
              <a:ahLst/>
              <a:cxnLst/>
              <a:rect l="l" t="t" r="r" b="b"/>
              <a:pathLst>
                <a:path w="1568" h="452" extrusionOk="0">
                  <a:moveTo>
                    <a:pt x="0" y="1"/>
                  </a:moveTo>
                  <a:lnTo>
                    <a:pt x="0" y="452"/>
                  </a:lnTo>
                  <a:lnTo>
                    <a:pt x="1568" y="45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738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557;p77">
              <a:extLst>
                <a:ext uri="{FF2B5EF4-FFF2-40B4-BE49-F238E27FC236}">
                  <a16:creationId xmlns:a16="http://schemas.microsoft.com/office/drawing/2014/main" id="{DFC57C28-B172-B277-AE66-E63469C7E558}"/>
                </a:ext>
              </a:extLst>
            </p:cNvPr>
            <p:cNvSpPr/>
            <p:nvPr/>
          </p:nvSpPr>
          <p:spPr>
            <a:xfrm>
              <a:off x="3679207" y="4322637"/>
              <a:ext cx="41195" cy="12059"/>
            </a:xfrm>
            <a:custGeom>
              <a:avLst/>
              <a:gdLst/>
              <a:ahLst/>
              <a:cxnLst/>
              <a:rect l="l" t="t" r="r" b="b"/>
              <a:pathLst>
                <a:path w="1568" h="459" extrusionOk="0">
                  <a:moveTo>
                    <a:pt x="0" y="1"/>
                  </a:moveTo>
                  <a:lnTo>
                    <a:pt x="0" y="458"/>
                  </a:lnTo>
                  <a:lnTo>
                    <a:pt x="1568" y="458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738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558;p77">
              <a:extLst>
                <a:ext uri="{FF2B5EF4-FFF2-40B4-BE49-F238E27FC236}">
                  <a16:creationId xmlns:a16="http://schemas.microsoft.com/office/drawing/2014/main" id="{AD49B2A5-1530-370F-5E1D-D969BC345B76}"/>
                </a:ext>
              </a:extLst>
            </p:cNvPr>
            <p:cNvSpPr/>
            <p:nvPr/>
          </p:nvSpPr>
          <p:spPr>
            <a:xfrm>
              <a:off x="3679207" y="4277448"/>
              <a:ext cx="41195" cy="11875"/>
            </a:xfrm>
            <a:custGeom>
              <a:avLst/>
              <a:gdLst/>
              <a:ahLst/>
              <a:cxnLst/>
              <a:rect l="l" t="t" r="r" b="b"/>
              <a:pathLst>
                <a:path w="1568" h="452" extrusionOk="0">
                  <a:moveTo>
                    <a:pt x="0" y="1"/>
                  </a:moveTo>
                  <a:lnTo>
                    <a:pt x="0" y="451"/>
                  </a:lnTo>
                  <a:lnTo>
                    <a:pt x="1568" y="451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738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559;p77">
              <a:extLst>
                <a:ext uri="{FF2B5EF4-FFF2-40B4-BE49-F238E27FC236}">
                  <a16:creationId xmlns:a16="http://schemas.microsoft.com/office/drawing/2014/main" id="{6C698B03-D3E6-8A8D-E6CC-533C2F8A5093}"/>
                </a:ext>
              </a:extLst>
            </p:cNvPr>
            <p:cNvSpPr/>
            <p:nvPr/>
          </p:nvSpPr>
          <p:spPr>
            <a:xfrm>
              <a:off x="3679207" y="4232076"/>
              <a:ext cx="41195" cy="11875"/>
            </a:xfrm>
            <a:custGeom>
              <a:avLst/>
              <a:gdLst/>
              <a:ahLst/>
              <a:cxnLst/>
              <a:rect l="l" t="t" r="r" b="b"/>
              <a:pathLst>
                <a:path w="1568" h="452" extrusionOk="0">
                  <a:moveTo>
                    <a:pt x="0" y="0"/>
                  </a:moveTo>
                  <a:lnTo>
                    <a:pt x="0" y="451"/>
                  </a:lnTo>
                  <a:lnTo>
                    <a:pt x="1568" y="451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738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560;p77">
              <a:extLst>
                <a:ext uri="{FF2B5EF4-FFF2-40B4-BE49-F238E27FC236}">
                  <a16:creationId xmlns:a16="http://schemas.microsoft.com/office/drawing/2014/main" id="{705B6566-E453-41AB-A6E3-6C1E97EF5A6E}"/>
                </a:ext>
              </a:extLst>
            </p:cNvPr>
            <p:cNvSpPr/>
            <p:nvPr/>
          </p:nvSpPr>
          <p:spPr>
            <a:xfrm>
              <a:off x="3811489" y="4211846"/>
              <a:ext cx="65629" cy="111921"/>
            </a:xfrm>
            <a:custGeom>
              <a:avLst/>
              <a:gdLst/>
              <a:ahLst/>
              <a:cxnLst/>
              <a:rect l="l" t="t" r="r" b="b"/>
              <a:pathLst>
                <a:path w="2498" h="4260" extrusionOk="0">
                  <a:moveTo>
                    <a:pt x="1243" y="0"/>
                  </a:moveTo>
                  <a:cubicBezTo>
                    <a:pt x="452" y="0"/>
                    <a:pt x="1" y="465"/>
                    <a:pt x="1" y="1270"/>
                  </a:cubicBezTo>
                  <a:lnTo>
                    <a:pt x="1" y="2990"/>
                  </a:lnTo>
                  <a:cubicBezTo>
                    <a:pt x="1" y="3427"/>
                    <a:pt x="119" y="3753"/>
                    <a:pt x="362" y="3968"/>
                  </a:cubicBezTo>
                  <a:cubicBezTo>
                    <a:pt x="577" y="4155"/>
                    <a:pt x="875" y="4259"/>
                    <a:pt x="1243" y="4259"/>
                  </a:cubicBezTo>
                  <a:cubicBezTo>
                    <a:pt x="1978" y="4259"/>
                    <a:pt x="2498" y="3836"/>
                    <a:pt x="2498" y="3226"/>
                  </a:cubicBezTo>
                  <a:cubicBezTo>
                    <a:pt x="2498" y="2990"/>
                    <a:pt x="2401" y="2941"/>
                    <a:pt x="2241" y="2941"/>
                  </a:cubicBezTo>
                  <a:cubicBezTo>
                    <a:pt x="2082" y="2941"/>
                    <a:pt x="1999" y="3004"/>
                    <a:pt x="1985" y="3122"/>
                  </a:cubicBezTo>
                  <a:cubicBezTo>
                    <a:pt x="1950" y="3385"/>
                    <a:pt x="1901" y="3788"/>
                    <a:pt x="1270" y="3788"/>
                  </a:cubicBezTo>
                  <a:cubicBezTo>
                    <a:pt x="757" y="3788"/>
                    <a:pt x="507" y="3531"/>
                    <a:pt x="507" y="2990"/>
                  </a:cubicBezTo>
                  <a:lnTo>
                    <a:pt x="507" y="1270"/>
                  </a:lnTo>
                  <a:cubicBezTo>
                    <a:pt x="507" y="736"/>
                    <a:pt x="757" y="465"/>
                    <a:pt x="1256" y="465"/>
                  </a:cubicBezTo>
                  <a:cubicBezTo>
                    <a:pt x="1832" y="465"/>
                    <a:pt x="1971" y="812"/>
                    <a:pt x="1985" y="1110"/>
                  </a:cubicBezTo>
                  <a:cubicBezTo>
                    <a:pt x="1992" y="1228"/>
                    <a:pt x="2082" y="1291"/>
                    <a:pt x="2241" y="1291"/>
                  </a:cubicBezTo>
                  <a:cubicBezTo>
                    <a:pt x="2401" y="1291"/>
                    <a:pt x="2498" y="1249"/>
                    <a:pt x="2498" y="1013"/>
                  </a:cubicBezTo>
                  <a:cubicBezTo>
                    <a:pt x="2498" y="417"/>
                    <a:pt x="1985" y="0"/>
                    <a:pt x="124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561;p77">
              <a:extLst>
                <a:ext uri="{FF2B5EF4-FFF2-40B4-BE49-F238E27FC236}">
                  <a16:creationId xmlns:a16="http://schemas.microsoft.com/office/drawing/2014/main" id="{58D11A4B-C5B3-7EFA-C53B-45B1D9E14353}"/>
                </a:ext>
              </a:extLst>
            </p:cNvPr>
            <p:cNvSpPr/>
            <p:nvPr/>
          </p:nvSpPr>
          <p:spPr>
            <a:xfrm>
              <a:off x="3774497" y="4175485"/>
              <a:ext cx="45241" cy="38936"/>
            </a:xfrm>
            <a:custGeom>
              <a:avLst/>
              <a:gdLst/>
              <a:ahLst/>
              <a:cxnLst/>
              <a:rect l="l" t="t" r="r" b="b"/>
              <a:pathLst>
                <a:path w="1722" h="1482" extrusionOk="0">
                  <a:moveTo>
                    <a:pt x="986" y="453"/>
                  </a:moveTo>
                  <a:cubicBezTo>
                    <a:pt x="1131" y="453"/>
                    <a:pt x="1270" y="566"/>
                    <a:pt x="1270" y="739"/>
                  </a:cubicBezTo>
                  <a:cubicBezTo>
                    <a:pt x="1270" y="899"/>
                    <a:pt x="1145" y="1031"/>
                    <a:pt x="986" y="1031"/>
                  </a:cubicBezTo>
                  <a:cubicBezTo>
                    <a:pt x="729" y="1031"/>
                    <a:pt x="604" y="719"/>
                    <a:pt x="785" y="538"/>
                  </a:cubicBezTo>
                  <a:cubicBezTo>
                    <a:pt x="843" y="480"/>
                    <a:pt x="915" y="453"/>
                    <a:pt x="986" y="453"/>
                  </a:cubicBezTo>
                  <a:close/>
                  <a:moveTo>
                    <a:pt x="983" y="1"/>
                  </a:moveTo>
                  <a:cubicBezTo>
                    <a:pt x="801" y="1"/>
                    <a:pt x="616" y="68"/>
                    <a:pt x="466" y="219"/>
                  </a:cubicBezTo>
                  <a:cubicBezTo>
                    <a:pt x="1" y="684"/>
                    <a:pt x="327" y="1482"/>
                    <a:pt x="986" y="1482"/>
                  </a:cubicBezTo>
                  <a:cubicBezTo>
                    <a:pt x="1395" y="1482"/>
                    <a:pt x="1721" y="1149"/>
                    <a:pt x="1721" y="739"/>
                  </a:cubicBezTo>
                  <a:cubicBezTo>
                    <a:pt x="1721" y="294"/>
                    <a:pt x="1360" y="1"/>
                    <a:pt x="983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AD79AC81-09C3-F771-8D14-EA0EF4659999}"/>
              </a:ext>
            </a:extLst>
          </p:cNvPr>
          <p:cNvSpPr txBox="1"/>
          <p:nvPr/>
        </p:nvSpPr>
        <p:spPr>
          <a:xfrm>
            <a:off x="1883044" y="175130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63" name="Immagine 62">
            <a:extLst>
              <a:ext uri="{FF2B5EF4-FFF2-40B4-BE49-F238E27FC236}">
                <a16:creationId xmlns:a16="http://schemas.microsoft.com/office/drawing/2014/main" id="{BB0ABE43-FD14-9CD5-282F-0571EE3A8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51" t="11228" r="31348" b="11878"/>
          <a:stretch/>
        </p:blipFill>
        <p:spPr>
          <a:xfrm>
            <a:off x="5087014" y="3423263"/>
            <a:ext cx="991271" cy="1362283"/>
          </a:xfrm>
          <a:prstGeom prst="rect">
            <a:avLst/>
          </a:prstGeom>
        </p:spPr>
      </p:pic>
      <p:grpSp>
        <p:nvGrpSpPr>
          <p:cNvPr id="449" name="Google Shape;14108;p81">
            <a:extLst>
              <a:ext uri="{FF2B5EF4-FFF2-40B4-BE49-F238E27FC236}">
                <a16:creationId xmlns:a16="http://schemas.microsoft.com/office/drawing/2014/main" id="{65F4E1C7-1587-CA09-7A3E-2A9052D6C9BB}"/>
              </a:ext>
            </a:extLst>
          </p:cNvPr>
          <p:cNvGrpSpPr/>
          <p:nvPr/>
        </p:nvGrpSpPr>
        <p:grpSpPr>
          <a:xfrm>
            <a:off x="5072623" y="1628975"/>
            <a:ext cx="1225887" cy="753185"/>
            <a:chOff x="1752577" y="2025495"/>
            <a:chExt cx="366404" cy="246220"/>
          </a:xfrm>
        </p:grpSpPr>
        <p:sp>
          <p:nvSpPr>
            <p:cNvPr id="450" name="Google Shape;14109;p81">
              <a:extLst>
                <a:ext uri="{FF2B5EF4-FFF2-40B4-BE49-F238E27FC236}">
                  <a16:creationId xmlns:a16="http://schemas.microsoft.com/office/drawing/2014/main" id="{999B811D-815F-325E-C45A-8D0E9DF45D2F}"/>
                </a:ext>
              </a:extLst>
            </p:cNvPr>
            <p:cNvSpPr/>
            <p:nvPr/>
          </p:nvSpPr>
          <p:spPr>
            <a:xfrm>
              <a:off x="1852090" y="2025495"/>
              <a:ext cx="80932" cy="72831"/>
            </a:xfrm>
            <a:custGeom>
              <a:avLst/>
              <a:gdLst/>
              <a:ahLst/>
              <a:cxnLst/>
              <a:rect l="l" t="t" r="r" b="b"/>
              <a:pathLst>
                <a:path w="3097" h="2787" extrusionOk="0">
                  <a:moveTo>
                    <a:pt x="814" y="0"/>
                  </a:moveTo>
                  <a:cubicBezTo>
                    <a:pt x="394" y="0"/>
                    <a:pt x="16" y="333"/>
                    <a:pt x="0" y="787"/>
                  </a:cubicBezTo>
                  <a:lnTo>
                    <a:pt x="0" y="1316"/>
                  </a:lnTo>
                  <a:cubicBezTo>
                    <a:pt x="798" y="1537"/>
                    <a:pt x="1481" y="2066"/>
                    <a:pt x="1904" y="2787"/>
                  </a:cubicBezTo>
                  <a:lnTo>
                    <a:pt x="2125" y="2787"/>
                  </a:lnTo>
                  <a:cubicBezTo>
                    <a:pt x="2702" y="2787"/>
                    <a:pt x="3096" y="2200"/>
                    <a:pt x="2885" y="1662"/>
                  </a:cubicBezTo>
                  <a:cubicBezTo>
                    <a:pt x="2568" y="892"/>
                    <a:pt x="1875" y="354"/>
                    <a:pt x="1106" y="56"/>
                  </a:cubicBezTo>
                  <a:cubicBezTo>
                    <a:pt x="1009" y="18"/>
                    <a:pt x="910" y="0"/>
                    <a:pt x="814" y="0"/>
                  </a:cubicBezTo>
                  <a:close/>
                </a:path>
              </a:pathLst>
            </a:custGeom>
            <a:solidFill>
              <a:srgbClr val="ECA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4110;p81">
              <a:extLst>
                <a:ext uri="{FF2B5EF4-FFF2-40B4-BE49-F238E27FC236}">
                  <a16:creationId xmlns:a16="http://schemas.microsoft.com/office/drawing/2014/main" id="{87677E21-CCDB-7710-47AC-21B3DE443946}"/>
                </a:ext>
              </a:extLst>
            </p:cNvPr>
            <p:cNvSpPr/>
            <p:nvPr/>
          </p:nvSpPr>
          <p:spPr>
            <a:xfrm>
              <a:off x="1888257" y="2215400"/>
              <a:ext cx="205584" cy="56316"/>
            </a:xfrm>
            <a:custGeom>
              <a:avLst/>
              <a:gdLst/>
              <a:ahLst/>
              <a:cxnLst/>
              <a:rect l="l" t="t" r="r" b="b"/>
              <a:pathLst>
                <a:path w="7867" h="2155" extrusionOk="0">
                  <a:moveTo>
                    <a:pt x="1" y="1"/>
                  </a:moveTo>
                  <a:lnTo>
                    <a:pt x="1" y="2155"/>
                  </a:lnTo>
                  <a:lnTo>
                    <a:pt x="7867" y="2155"/>
                  </a:lnTo>
                  <a:lnTo>
                    <a:pt x="7867" y="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4111;p81">
              <a:extLst>
                <a:ext uri="{FF2B5EF4-FFF2-40B4-BE49-F238E27FC236}">
                  <a16:creationId xmlns:a16="http://schemas.microsoft.com/office/drawing/2014/main" id="{BB003B67-7600-008C-4354-072EF3F03703}"/>
                </a:ext>
              </a:extLst>
            </p:cNvPr>
            <p:cNvSpPr/>
            <p:nvPr/>
          </p:nvSpPr>
          <p:spPr>
            <a:xfrm>
              <a:off x="1930984" y="2215400"/>
              <a:ext cx="11080" cy="23519"/>
            </a:xfrm>
            <a:custGeom>
              <a:avLst/>
              <a:gdLst/>
              <a:ahLst/>
              <a:cxnLst/>
              <a:rect l="l" t="t" r="r" b="b"/>
              <a:pathLst>
                <a:path w="424" h="900" extrusionOk="0">
                  <a:moveTo>
                    <a:pt x="1" y="1"/>
                  </a:moveTo>
                  <a:lnTo>
                    <a:pt x="1" y="684"/>
                  </a:lnTo>
                  <a:cubicBezTo>
                    <a:pt x="1" y="828"/>
                    <a:pt x="106" y="900"/>
                    <a:pt x="212" y="900"/>
                  </a:cubicBezTo>
                  <a:cubicBezTo>
                    <a:pt x="318" y="900"/>
                    <a:pt x="424" y="828"/>
                    <a:pt x="424" y="684"/>
                  </a:cubicBezTo>
                  <a:lnTo>
                    <a:pt x="424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4112;p81">
              <a:extLst>
                <a:ext uri="{FF2B5EF4-FFF2-40B4-BE49-F238E27FC236}">
                  <a16:creationId xmlns:a16="http://schemas.microsoft.com/office/drawing/2014/main" id="{5180A805-35AC-37F1-834E-B4410B89C249}"/>
                </a:ext>
              </a:extLst>
            </p:cNvPr>
            <p:cNvSpPr/>
            <p:nvPr/>
          </p:nvSpPr>
          <p:spPr>
            <a:xfrm>
              <a:off x="1948336" y="2215400"/>
              <a:ext cx="11315" cy="39120"/>
            </a:xfrm>
            <a:custGeom>
              <a:avLst/>
              <a:gdLst/>
              <a:ahLst/>
              <a:cxnLst/>
              <a:rect l="l" t="t" r="r" b="b"/>
              <a:pathLst>
                <a:path w="433" h="1497" extrusionOk="0">
                  <a:moveTo>
                    <a:pt x="0" y="1"/>
                  </a:moveTo>
                  <a:lnTo>
                    <a:pt x="0" y="1280"/>
                  </a:lnTo>
                  <a:cubicBezTo>
                    <a:pt x="0" y="1424"/>
                    <a:pt x="108" y="1496"/>
                    <a:pt x="216" y="1496"/>
                  </a:cubicBezTo>
                  <a:cubicBezTo>
                    <a:pt x="325" y="1496"/>
                    <a:pt x="433" y="1424"/>
                    <a:pt x="433" y="1280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4113;p81">
              <a:extLst>
                <a:ext uri="{FF2B5EF4-FFF2-40B4-BE49-F238E27FC236}">
                  <a16:creationId xmlns:a16="http://schemas.microsoft.com/office/drawing/2014/main" id="{5021DF2B-061C-8A4F-4DD2-00AB145E341B}"/>
                </a:ext>
              </a:extLst>
            </p:cNvPr>
            <p:cNvSpPr/>
            <p:nvPr/>
          </p:nvSpPr>
          <p:spPr>
            <a:xfrm>
              <a:off x="1965661" y="2215400"/>
              <a:ext cx="11342" cy="23519"/>
            </a:xfrm>
            <a:custGeom>
              <a:avLst/>
              <a:gdLst/>
              <a:ahLst/>
              <a:cxnLst/>
              <a:rect l="l" t="t" r="r" b="b"/>
              <a:pathLst>
                <a:path w="434" h="900" extrusionOk="0">
                  <a:moveTo>
                    <a:pt x="1" y="1"/>
                  </a:moveTo>
                  <a:lnTo>
                    <a:pt x="1" y="684"/>
                  </a:lnTo>
                  <a:cubicBezTo>
                    <a:pt x="1" y="828"/>
                    <a:pt x="109" y="900"/>
                    <a:pt x="217" y="900"/>
                  </a:cubicBezTo>
                  <a:cubicBezTo>
                    <a:pt x="325" y="900"/>
                    <a:pt x="433" y="828"/>
                    <a:pt x="433" y="684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4114;p81">
              <a:extLst>
                <a:ext uri="{FF2B5EF4-FFF2-40B4-BE49-F238E27FC236}">
                  <a16:creationId xmlns:a16="http://schemas.microsoft.com/office/drawing/2014/main" id="{A7E67554-ED03-280B-ACB8-92F5B62253B0}"/>
                </a:ext>
              </a:extLst>
            </p:cNvPr>
            <p:cNvSpPr/>
            <p:nvPr/>
          </p:nvSpPr>
          <p:spPr>
            <a:xfrm>
              <a:off x="1983013" y="2215400"/>
              <a:ext cx="11315" cy="23519"/>
            </a:xfrm>
            <a:custGeom>
              <a:avLst/>
              <a:gdLst/>
              <a:ahLst/>
              <a:cxnLst/>
              <a:rect l="l" t="t" r="r" b="b"/>
              <a:pathLst>
                <a:path w="433" h="900" extrusionOk="0">
                  <a:moveTo>
                    <a:pt x="0" y="1"/>
                  </a:moveTo>
                  <a:lnTo>
                    <a:pt x="0" y="684"/>
                  </a:lnTo>
                  <a:cubicBezTo>
                    <a:pt x="0" y="828"/>
                    <a:pt x="108" y="900"/>
                    <a:pt x="216" y="900"/>
                  </a:cubicBezTo>
                  <a:cubicBezTo>
                    <a:pt x="325" y="900"/>
                    <a:pt x="433" y="828"/>
                    <a:pt x="433" y="684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4115;p81">
              <a:extLst>
                <a:ext uri="{FF2B5EF4-FFF2-40B4-BE49-F238E27FC236}">
                  <a16:creationId xmlns:a16="http://schemas.microsoft.com/office/drawing/2014/main" id="{EC6EEF16-D1DA-2096-0B3B-660B494E8A73}"/>
                </a:ext>
              </a:extLst>
            </p:cNvPr>
            <p:cNvSpPr/>
            <p:nvPr/>
          </p:nvSpPr>
          <p:spPr>
            <a:xfrm>
              <a:off x="2000601" y="2215400"/>
              <a:ext cx="11080" cy="23519"/>
            </a:xfrm>
            <a:custGeom>
              <a:avLst/>
              <a:gdLst/>
              <a:ahLst/>
              <a:cxnLst/>
              <a:rect l="l" t="t" r="r" b="b"/>
              <a:pathLst>
                <a:path w="424" h="900" extrusionOk="0">
                  <a:moveTo>
                    <a:pt x="0" y="1"/>
                  </a:moveTo>
                  <a:lnTo>
                    <a:pt x="0" y="684"/>
                  </a:lnTo>
                  <a:cubicBezTo>
                    <a:pt x="0" y="828"/>
                    <a:pt x="106" y="900"/>
                    <a:pt x="212" y="900"/>
                  </a:cubicBezTo>
                  <a:cubicBezTo>
                    <a:pt x="317" y="900"/>
                    <a:pt x="423" y="828"/>
                    <a:pt x="423" y="684"/>
                  </a:cubicBezTo>
                  <a:lnTo>
                    <a:pt x="423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4116;p81">
              <a:extLst>
                <a:ext uri="{FF2B5EF4-FFF2-40B4-BE49-F238E27FC236}">
                  <a16:creationId xmlns:a16="http://schemas.microsoft.com/office/drawing/2014/main" id="{75364CEF-6845-EA2E-BE79-78B5ACA2292F}"/>
                </a:ext>
              </a:extLst>
            </p:cNvPr>
            <p:cNvSpPr/>
            <p:nvPr/>
          </p:nvSpPr>
          <p:spPr>
            <a:xfrm>
              <a:off x="2017926" y="2215400"/>
              <a:ext cx="11342" cy="39120"/>
            </a:xfrm>
            <a:custGeom>
              <a:avLst/>
              <a:gdLst/>
              <a:ahLst/>
              <a:cxnLst/>
              <a:rect l="l" t="t" r="r" b="b"/>
              <a:pathLst>
                <a:path w="434" h="1497" extrusionOk="0">
                  <a:moveTo>
                    <a:pt x="1" y="1"/>
                  </a:moveTo>
                  <a:lnTo>
                    <a:pt x="1" y="1280"/>
                  </a:lnTo>
                  <a:cubicBezTo>
                    <a:pt x="1" y="1424"/>
                    <a:pt x="109" y="1496"/>
                    <a:pt x="217" y="1496"/>
                  </a:cubicBezTo>
                  <a:cubicBezTo>
                    <a:pt x="325" y="1496"/>
                    <a:pt x="433" y="1424"/>
                    <a:pt x="433" y="1280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4117;p81">
              <a:extLst>
                <a:ext uri="{FF2B5EF4-FFF2-40B4-BE49-F238E27FC236}">
                  <a16:creationId xmlns:a16="http://schemas.microsoft.com/office/drawing/2014/main" id="{75DC0309-C96C-70E2-5A08-F36D98B29F3B}"/>
                </a:ext>
              </a:extLst>
            </p:cNvPr>
            <p:cNvSpPr/>
            <p:nvPr/>
          </p:nvSpPr>
          <p:spPr>
            <a:xfrm>
              <a:off x="2035278" y="2215400"/>
              <a:ext cx="11315" cy="23519"/>
            </a:xfrm>
            <a:custGeom>
              <a:avLst/>
              <a:gdLst/>
              <a:ahLst/>
              <a:cxnLst/>
              <a:rect l="l" t="t" r="r" b="b"/>
              <a:pathLst>
                <a:path w="433" h="900" extrusionOk="0">
                  <a:moveTo>
                    <a:pt x="0" y="1"/>
                  </a:moveTo>
                  <a:lnTo>
                    <a:pt x="0" y="684"/>
                  </a:lnTo>
                  <a:cubicBezTo>
                    <a:pt x="0" y="828"/>
                    <a:pt x="108" y="900"/>
                    <a:pt x="217" y="900"/>
                  </a:cubicBezTo>
                  <a:cubicBezTo>
                    <a:pt x="325" y="900"/>
                    <a:pt x="433" y="828"/>
                    <a:pt x="433" y="684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4118;p81">
              <a:extLst>
                <a:ext uri="{FF2B5EF4-FFF2-40B4-BE49-F238E27FC236}">
                  <a16:creationId xmlns:a16="http://schemas.microsoft.com/office/drawing/2014/main" id="{8C7683C0-19A1-4A0B-07FC-021A6F85AA05}"/>
                </a:ext>
              </a:extLst>
            </p:cNvPr>
            <p:cNvSpPr/>
            <p:nvPr/>
          </p:nvSpPr>
          <p:spPr>
            <a:xfrm>
              <a:off x="2052604" y="2215400"/>
              <a:ext cx="11342" cy="23519"/>
            </a:xfrm>
            <a:custGeom>
              <a:avLst/>
              <a:gdLst/>
              <a:ahLst/>
              <a:cxnLst/>
              <a:rect l="l" t="t" r="r" b="b"/>
              <a:pathLst>
                <a:path w="434" h="900" extrusionOk="0">
                  <a:moveTo>
                    <a:pt x="1" y="1"/>
                  </a:moveTo>
                  <a:lnTo>
                    <a:pt x="1" y="684"/>
                  </a:lnTo>
                  <a:cubicBezTo>
                    <a:pt x="1" y="828"/>
                    <a:pt x="109" y="900"/>
                    <a:pt x="217" y="900"/>
                  </a:cubicBezTo>
                  <a:cubicBezTo>
                    <a:pt x="325" y="900"/>
                    <a:pt x="433" y="828"/>
                    <a:pt x="433" y="684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4119;p81">
              <a:extLst>
                <a:ext uri="{FF2B5EF4-FFF2-40B4-BE49-F238E27FC236}">
                  <a16:creationId xmlns:a16="http://schemas.microsoft.com/office/drawing/2014/main" id="{10709EC2-86FE-17EF-CDC3-B7A06EDFBBEE}"/>
                </a:ext>
              </a:extLst>
            </p:cNvPr>
            <p:cNvSpPr/>
            <p:nvPr/>
          </p:nvSpPr>
          <p:spPr>
            <a:xfrm>
              <a:off x="2070191" y="2215400"/>
              <a:ext cx="11080" cy="23519"/>
            </a:xfrm>
            <a:custGeom>
              <a:avLst/>
              <a:gdLst/>
              <a:ahLst/>
              <a:cxnLst/>
              <a:rect l="l" t="t" r="r" b="b"/>
              <a:pathLst>
                <a:path w="424" h="900" extrusionOk="0">
                  <a:moveTo>
                    <a:pt x="1" y="1"/>
                  </a:moveTo>
                  <a:lnTo>
                    <a:pt x="1" y="684"/>
                  </a:lnTo>
                  <a:cubicBezTo>
                    <a:pt x="1" y="828"/>
                    <a:pt x="107" y="900"/>
                    <a:pt x="212" y="900"/>
                  </a:cubicBezTo>
                  <a:cubicBezTo>
                    <a:pt x="318" y="900"/>
                    <a:pt x="424" y="828"/>
                    <a:pt x="424" y="684"/>
                  </a:cubicBezTo>
                  <a:lnTo>
                    <a:pt x="424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4120;p81">
              <a:extLst>
                <a:ext uri="{FF2B5EF4-FFF2-40B4-BE49-F238E27FC236}">
                  <a16:creationId xmlns:a16="http://schemas.microsoft.com/office/drawing/2014/main" id="{887583B6-97AC-CB3B-B094-2DE21672D992}"/>
                </a:ext>
              </a:extLst>
            </p:cNvPr>
            <p:cNvSpPr/>
            <p:nvPr/>
          </p:nvSpPr>
          <p:spPr>
            <a:xfrm>
              <a:off x="2092822" y="2191776"/>
              <a:ext cx="26159" cy="79939"/>
            </a:xfrm>
            <a:custGeom>
              <a:avLst/>
              <a:gdLst/>
              <a:ahLst/>
              <a:cxnLst/>
              <a:rect l="l" t="t" r="r" b="b"/>
              <a:pathLst>
                <a:path w="1001" h="3059" extrusionOk="0">
                  <a:moveTo>
                    <a:pt x="212" y="1"/>
                  </a:moveTo>
                  <a:cubicBezTo>
                    <a:pt x="96" y="1"/>
                    <a:pt x="0" y="97"/>
                    <a:pt x="0" y="212"/>
                  </a:cubicBezTo>
                  <a:lnTo>
                    <a:pt x="0" y="3059"/>
                  </a:lnTo>
                  <a:lnTo>
                    <a:pt x="779" y="3059"/>
                  </a:lnTo>
                  <a:cubicBezTo>
                    <a:pt x="904" y="3059"/>
                    <a:pt x="1000" y="2963"/>
                    <a:pt x="1000" y="2847"/>
                  </a:cubicBezTo>
                  <a:lnTo>
                    <a:pt x="1000" y="212"/>
                  </a:lnTo>
                  <a:cubicBezTo>
                    <a:pt x="1000" y="97"/>
                    <a:pt x="904" y="1"/>
                    <a:pt x="779" y="1"/>
                  </a:cubicBez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4121;p81">
              <a:extLst>
                <a:ext uri="{FF2B5EF4-FFF2-40B4-BE49-F238E27FC236}">
                  <a16:creationId xmlns:a16="http://schemas.microsoft.com/office/drawing/2014/main" id="{386BB79F-49D4-91CD-F1CE-24B5F73F2C7F}"/>
                </a:ext>
              </a:extLst>
            </p:cNvPr>
            <p:cNvSpPr/>
            <p:nvPr/>
          </p:nvSpPr>
          <p:spPr>
            <a:xfrm>
              <a:off x="1752577" y="2044519"/>
              <a:ext cx="166359" cy="227196"/>
            </a:xfrm>
            <a:custGeom>
              <a:avLst/>
              <a:gdLst/>
              <a:ahLst/>
              <a:cxnLst/>
              <a:rect l="l" t="t" r="r" b="b"/>
              <a:pathLst>
                <a:path w="6366" h="8694" extrusionOk="0">
                  <a:moveTo>
                    <a:pt x="3183" y="1"/>
                  </a:moveTo>
                  <a:cubicBezTo>
                    <a:pt x="1423" y="1"/>
                    <a:pt x="0" y="1424"/>
                    <a:pt x="0" y="3184"/>
                  </a:cubicBezTo>
                  <a:lnTo>
                    <a:pt x="0" y="8155"/>
                  </a:lnTo>
                  <a:cubicBezTo>
                    <a:pt x="0" y="8453"/>
                    <a:pt x="241" y="8694"/>
                    <a:pt x="539" y="8694"/>
                  </a:cubicBezTo>
                  <a:lnTo>
                    <a:pt x="5818" y="8694"/>
                  </a:lnTo>
                  <a:cubicBezTo>
                    <a:pt x="6116" y="8694"/>
                    <a:pt x="6356" y="8453"/>
                    <a:pt x="6366" y="8155"/>
                  </a:cubicBezTo>
                  <a:lnTo>
                    <a:pt x="6366" y="3184"/>
                  </a:lnTo>
                  <a:cubicBezTo>
                    <a:pt x="6366" y="1424"/>
                    <a:pt x="4943" y="1"/>
                    <a:pt x="3183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4122;p81">
              <a:extLst>
                <a:ext uri="{FF2B5EF4-FFF2-40B4-BE49-F238E27FC236}">
                  <a16:creationId xmlns:a16="http://schemas.microsoft.com/office/drawing/2014/main" id="{3A4E0054-CDF5-4617-6569-518232865C98}"/>
                </a:ext>
              </a:extLst>
            </p:cNvPr>
            <p:cNvSpPr/>
            <p:nvPr/>
          </p:nvSpPr>
          <p:spPr>
            <a:xfrm>
              <a:off x="1774189" y="2044467"/>
              <a:ext cx="144748" cy="204147"/>
            </a:xfrm>
            <a:custGeom>
              <a:avLst/>
              <a:gdLst/>
              <a:ahLst/>
              <a:cxnLst/>
              <a:rect l="l" t="t" r="r" b="b"/>
              <a:pathLst>
                <a:path w="5539" h="7812" extrusionOk="0">
                  <a:moveTo>
                    <a:pt x="2335" y="0"/>
                  </a:moveTo>
                  <a:cubicBezTo>
                    <a:pt x="1706" y="0"/>
                    <a:pt x="1062" y="190"/>
                    <a:pt x="481" y="609"/>
                  </a:cubicBezTo>
                  <a:cubicBezTo>
                    <a:pt x="164" y="1118"/>
                    <a:pt x="0" y="1695"/>
                    <a:pt x="0" y="2292"/>
                  </a:cubicBezTo>
                  <a:lnTo>
                    <a:pt x="0" y="7263"/>
                  </a:lnTo>
                  <a:cubicBezTo>
                    <a:pt x="0" y="7561"/>
                    <a:pt x="250" y="7811"/>
                    <a:pt x="548" y="7811"/>
                  </a:cubicBezTo>
                  <a:lnTo>
                    <a:pt x="5539" y="7811"/>
                  </a:lnTo>
                  <a:lnTo>
                    <a:pt x="5539" y="3186"/>
                  </a:lnTo>
                  <a:lnTo>
                    <a:pt x="5529" y="3186"/>
                  </a:lnTo>
                  <a:cubicBezTo>
                    <a:pt x="5529" y="1306"/>
                    <a:pt x="3986" y="0"/>
                    <a:pt x="233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4123;p81">
              <a:extLst>
                <a:ext uri="{FF2B5EF4-FFF2-40B4-BE49-F238E27FC236}">
                  <a16:creationId xmlns:a16="http://schemas.microsoft.com/office/drawing/2014/main" id="{B4689726-EFD2-36F7-DB55-B90433962B78}"/>
                </a:ext>
              </a:extLst>
            </p:cNvPr>
            <p:cNvSpPr/>
            <p:nvPr/>
          </p:nvSpPr>
          <p:spPr>
            <a:xfrm>
              <a:off x="1780774" y="2090774"/>
              <a:ext cx="95880" cy="81978"/>
            </a:xfrm>
            <a:custGeom>
              <a:avLst/>
              <a:gdLst/>
              <a:ahLst/>
              <a:cxnLst/>
              <a:rect l="l" t="t" r="r" b="b"/>
              <a:pathLst>
                <a:path w="3669" h="3137" extrusionOk="0">
                  <a:moveTo>
                    <a:pt x="2092" y="0"/>
                  </a:moveTo>
                  <a:cubicBezTo>
                    <a:pt x="696" y="0"/>
                    <a:pt x="1" y="1686"/>
                    <a:pt x="989" y="2674"/>
                  </a:cubicBezTo>
                  <a:cubicBezTo>
                    <a:pt x="1309" y="2994"/>
                    <a:pt x="1702" y="3137"/>
                    <a:pt x="2088" y="3137"/>
                  </a:cubicBezTo>
                  <a:cubicBezTo>
                    <a:pt x="2895" y="3137"/>
                    <a:pt x="3668" y="2508"/>
                    <a:pt x="3662" y="1558"/>
                  </a:cubicBezTo>
                  <a:cubicBezTo>
                    <a:pt x="3662" y="702"/>
                    <a:pt x="2960" y="0"/>
                    <a:pt x="2104" y="0"/>
                  </a:cubicBezTo>
                  <a:cubicBezTo>
                    <a:pt x="2100" y="0"/>
                    <a:pt x="2096" y="0"/>
                    <a:pt x="2092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4124;p81">
              <a:extLst>
                <a:ext uri="{FF2B5EF4-FFF2-40B4-BE49-F238E27FC236}">
                  <a16:creationId xmlns:a16="http://schemas.microsoft.com/office/drawing/2014/main" id="{9F6C4324-DF5E-5CA0-1A88-A4675D64CFDA}"/>
                </a:ext>
              </a:extLst>
            </p:cNvPr>
            <p:cNvSpPr/>
            <p:nvPr/>
          </p:nvSpPr>
          <p:spPr>
            <a:xfrm>
              <a:off x="1805443" y="2090565"/>
              <a:ext cx="71028" cy="61882"/>
            </a:xfrm>
            <a:custGeom>
              <a:avLst/>
              <a:gdLst/>
              <a:ahLst/>
              <a:cxnLst/>
              <a:rect l="l" t="t" r="r" b="b"/>
              <a:pathLst>
                <a:path w="2718" h="2368" extrusionOk="0">
                  <a:moveTo>
                    <a:pt x="1146" y="1"/>
                  </a:moveTo>
                  <a:cubicBezTo>
                    <a:pt x="931" y="1"/>
                    <a:pt x="711" y="46"/>
                    <a:pt x="497" y="143"/>
                  </a:cubicBezTo>
                  <a:cubicBezTo>
                    <a:pt x="1" y="1239"/>
                    <a:pt x="855" y="2368"/>
                    <a:pt x="1915" y="2368"/>
                  </a:cubicBezTo>
                  <a:cubicBezTo>
                    <a:pt x="2129" y="2368"/>
                    <a:pt x="2352" y="2322"/>
                    <a:pt x="2574" y="2220"/>
                  </a:cubicBezTo>
                  <a:cubicBezTo>
                    <a:pt x="2670" y="2018"/>
                    <a:pt x="2718" y="1797"/>
                    <a:pt x="2718" y="1566"/>
                  </a:cubicBezTo>
                  <a:cubicBezTo>
                    <a:pt x="2718" y="665"/>
                    <a:pt x="1973" y="1"/>
                    <a:pt x="1146" y="1"/>
                  </a:cubicBezTo>
                  <a:close/>
                </a:path>
              </a:pathLst>
            </a:custGeom>
            <a:solidFill>
              <a:srgbClr val="ECA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Modulo orologio in tempo REAL DS3231 - Opencircuit">
            <a:extLst>
              <a:ext uri="{FF2B5EF4-FFF2-40B4-BE49-F238E27FC236}">
                <a16:creationId xmlns:a16="http://schemas.microsoft.com/office/drawing/2014/main" id="{0F4B06B8-8C12-B9E5-F8CC-DD0A915238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739" r="144" b="5450"/>
          <a:stretch/>
        </p:blipFill>
        <p:spPr bwMode="auto">
          <a:xfrm>
            <a:off x="492038" y="1065596"/>
            <a:ext cx="4133372" cy="375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785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tangolo 28">
            <a:extLst>
              <a:ext uri="{FF2B5EF4-FFF2-40B4-BE49-F238E27FC236}">
                <a16:creationId xmlns:a16="http://schemas.microsoft.com/office/drawing/2014/main" id="{CD5D0CD9-614B-CC03-7254-2779E665F014}"/>
              </a:ext>
            </a:extLst>
          </p:cNvPr>
          <p:cNvSpPr/>
          <p:nvPr/>
        </p:nvSpPr>
        <p:spPr>
          <a:xfrm>
            <a:off x="4857217" y="1025858"/>
            <a:ext cx="4018965" cy="200917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34BF2498-8266-5D14-9CEE-9FF82B3524F4}"/>
              </a:ext>
            </a:extLst>
          </p:cNvPr>
          <p:cNvSpPr/>
          <p:nvPr/>
        </p:nvSpPr>
        <p:spPr>
          <a:xfrm>
            <a:off x="446924" y="1022465"/>
            <a:ext cx="4224829" cy="38238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3" name="Google Shape;413;p35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dk1"/>
                </a:solidFill>
              </a:rPr>
              <a:t>Employed - SENSORs</a:t>
            </a:r>
            <a:endParaRPr b="0" dirty="0">
              <a:solidFill>
                <a:schemeClr val="dk1"/>
              </a:solidFill>
            </a:endParaRPr>
          </a:p>
        </p:txBody>
      </p:sp>
      <p:sp>
        <p:nvSpPr>
          <p:cNvPr id="424" name="Google Shape;424;p35"/>
          <p:cNvSpPr txBox="1">
            <a:spLocks noGrp="1"/>
          </p:cNvSpPr>
          <p:nvPr>
            <p:ph type="subTitle" idx="1"/>
          </p:nvPr>
        </p:nvSpPr>
        <p:spPr>
          <a:xfrm>
            <a:off x="2022369" y="1724704"/>
            <a:ext cx="2286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TEMPERATURE</a:t>
            </a:r>
            <a:endParaRPr dirty="0"/>
          </a:p>
        </p:txBody>
      </p:sp>
      <p:sp>
        <p:nvSpPr>
          <p:cNvPr id="425" name="Google Shape;425;p35"/>
          <p:cNvSpPr txBox="1">
            <a:spLocks noGrp="1"/>
          </p:cNvSpPr>
          <p:nvPr>
            <p:ph type="subTitle" idx="2"/>
          </p:nvPr>
        </p:nvSpPr>
        <p:spPr>
          <a:xfrm>
            <a:off x="2022369" y="2087806"/>
            <a:ext cx="23715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To </a:t>
            </a:r>
            <a:r>
              <a:rPr lang="it-IT" dirty="0" err="1"/>
              <a:t>avoid</a:t>
            </a:r>
            <a:r>
              <a:rPr lang="it-IT" dirty="0"/>
              <a:t> the </a:t>
            </a:r>
            <a:r>
              <a:rPr lang="it-IT" dirty="0" err="1"/>
              <a:t>insurgence</a:t>
            </a:r>
            <a:r>
              <a:rPr lang="it-IT" dirty="0"/>
              <a:t> of </a:t>
            </a:r>
            <a:r>
              <a:rPr lang="it-IT" dirty="0" err="1"/>
              <a:t>fire</a:t>
            </a:r>
            <a:endParaRPr lang="it-IT" dirty="0"/>
          </a:p>
        </p:txBody>
      </p:sp>
      <p:sp>
        <p:nvSpPr>
          <p:cNvPr id="426" name="Google Shape;426;p35"/>
          <p:cNvSpPr txBox="1">
            <a:spLocks noGrp="1"/>
          </p:cNvSpPr>
          <p:nvPr>
            <p:ph type="subTitle" idx="3"/>
          </p:nvPr>
        </p:nvSpPr>
        <p:spPr>
          <a:xfrm>
            <a:off x="6298510" y="1706794"/>
            <a:ext cx="2286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Filling </a:t>
            </a:r>
            <a:r>
              <a:rPr lang="it-IT" err="1"/>
              <a:t>level</a:t>
            </a:r>
            <a:endParaRPr/>
          </a:p>
        </p:txBody>
      </p:sp>
      <p:sp>
        <p:nvSpPr>
          <p:cNvPr id="427" name="Google Shape;427;p35"/>
          <p:cNvSpPr txBox="1">
            <a:spLocks noGrp="1"/>
          </p:cNvSpPr>
          <p:nvPr>
            <p:ph type="subTitle" idx="4"/>
          </p:nvPr>
        </p:nvSpPr>
        <p:spPr>
          <a:xfrm>
            <a:off x="6340476" y="2033450"/>
            <a:ext cx="2371500" cy="7560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err="1"/>
              <a:t>Ultrasound</a:t>
            </a:r>
            <a:r>
              <a:rPr lang="it-IT"/>
              <a:t> </a:t>
            </a:r>
            <a:r>
              <a:rPr lang="it-IT" err="1"/>
              <a:t>sensors</a:t>
            </a:r>
            <a:r>
              <a:rPr lang="it-IT"/>
              <a:t> to </a:t>
            </a:r>
            <a:r>
              <a:rPr lang="it-IT" err="1"/>
              <a:t>measure</a:t>
            </a:r>
            <a:r>
              <a:rPr lang="it-IT"/>
              <a:t> </a:t>
            </a:r>
            <a:r>
              <a:rPr lang="it-IT" err="1"/>
              <a:t>distance</a:t>
            </a:r>
            <a:r>
              <a:rPr lang="it-IT"/>
              <a:t> from the top of the bin to the </a:t>
            </a:r>
            <a:r>
              <a:rPr lang="it-IT" err="1"/>
              <a:t>garbage</a:t>
            </a:r>
            <a:endParaRPr/>
          </a:p>
        </p:txBody>
      </p:sp>
      <p:sp>
        <p:nvSpPr>
          <p:cNvPr id="429" name="Google Shape;429;p35"/>
          <p:cNvSpPr txBox="1">
            <a:spLocks noGrp="1"/>
          </p:cNvSpPr>
          <p:nvPr>
            <p:ph type="subTitle" idx="5"/>
          </p:nvPr>
        </p:nvSpPr>
        <p:spPr>
          <a:xfrm>
            <a:off x="1967995" y="3361868"/>
            <a:ext cx="2286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Time</a:t>
            </a:r>
            <a:endParaRPr dirty="0"/>
          </a:p>
        </p:txBody>
      </p:sp>
      <p:sp>
        <p:nvSpPr>
          <p:cNvPr id="430" name="Google Shape;430;p35"/>
          <p:cNvSpPr txBox="1">
            <a:spLocks noGrp="1"/>
          </p:cNvSpPr>
          <p:nvPr>
            <p:ph type="subTitle" idx="6"/>
          </p:nvPr>
        </p:nvSpPr>
        <p:spPr>
          <a:xfrm>
            <a:off x="1975409" y="3629510"/>
            <a:ext cx="2371500" cy="7955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To know time </a:t>
            </a:r>
            <a:r>
              <a:rPr lang="it-IT" dirty="0" err="1"/>
              <a:t>passed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last </a:t>
            </a:r>
            <a:r>
              <a:rPr lang="it-IT" dirty="0" err="1"/>
              <a:t>collection</a:t>
            </a:r>
            <a:r>
              <a:rPr lang="it-IT" dirty="0"/>
              <a:t> and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foul</a:t>
            </a:r>
            <a:r>
              <a:rPr lang="it-IT" dirty="0"/>
              <a:t> </a:t>
            </a:r>
            <a:r>
              <a:rPr lang="it-IT" dirty="0" err="1"/>
              <a:t>smells</a:t>
            </a:r>
            <a:endParaRPr dirty="0"/>
          </a:p>
        </p:txBody>
      </p:sp>
      <p:grpSp>
        <p:nvGrpSpPr>
          <p:cNvPr id="11" name="Google Shape;9337;p78">
            <a:extLst>
              <a:ext uri="{FF2B5EF4-FFF2-40B4-BE49-F238E27FC236}">
                <a16:creationId xmlns:a16="http://schemas.microsoft.com/office/drawing/2014/main" id="{32175B4D-65AD-5CB5-C74F-0C8A1BD9B041}"/>
              </a:ext>
            </a:extLst>
          </p:cNvPr>
          <p:cNvGrpSpPr/>
          <p:nvPr/>
        </p:nvGrpSpPr>
        <p:grpSpPr>
          <a:xfrm>
            <a:off x="685800" y="3195565"/>
            <a:ext cx="1133992" cy="1155060"/>
            <a:chOff x="1293760" y="1498228"/>
            <a:chExt cx="340624" cy="351944"/>
          </a:xfrm>
        </p:grpSpPr>
        <p:sp>
          <p:nvSpPr>
            <p:cNvPr id="12" name="Google Shape;9338;p78">
              <a:extLst>
                <a:ext uri="{FF2B5EF4-FFF2-40B4-BE49-F238E27FC236}">
                  <a16:creationId xmlns:a16="http://schemas.microsoft.com/office/drawing/2014/main" id="{B97DE8B0-01BF-4711-52AE-A78D119E79DF}"/>
                </a:ext>
              </a:extLst>
            </p:cNvPr>
            <p:cNvSpPr/>
            <p:nvPr/>
          </p:nvSpPr>
          <p:spPr>
            <a:xfrm>
              <a:off x="1331535" y="1498228"/>
              <a:ext cx="265388" cy="71164"/>
            </a:xfrm>
            <a:custGeom>
              <a:avLst/>
              <a:gdLst/>
              <a:ahLst/>
              <a:cxnLst/>
              <a:rect l="l" t="t" r="r" b="b"/>
              <a:pathLst>
                <a:path w="17725" h="4753" extrusionOk="0">
                  <a:moveTo>
                    <a:pt x="7002" y="1"/>
                  </a:moveTo>
                  <a:cubicBezTo>
                    <a:pt x="5677" y="22"/>
                    <a:pt x="4458" y="716"/>
                    <a:pt x="3785" y="1851"/>
                  </a:cubicBezTo>
                  <a:lnTo>
                    <a:pt x="3491" y="2355"/>
                  </a:lnTo>
                  <a:cubicBezTo>
                    <a:pt x="3196" y="2818"/>
                    <a:pt x="2692" y="3112"/>
                    <a:pt x="2124" y="3112"/>
                  </a:cubicBezTo>
                  <a:lnTo>
                    <a:pt x="1094" y="3112"/>
                  </a:lnTo>
                  <a:cubicBezTo>
                    <a:pt x="1" y="3112"/>
                    <a:pt x="1" y="4752"/>
                    <a:pt x="1094" y="4752"/>
                  </a:cubicBezTo>
                  <a:lnTo>
                    <a:pt x="2124" y="4752"/>
                  </a:lnTo>
                  <a:cubicBezTo>
                    <a:pt x="3260" y="4752"/>
                    <a:pt x="4311" y="4164"/>
                    <a:pt x="4899" y="3196"/>
                  </a:cubicBezTo>
                  <a:lnTo>
                    <a:pt x="5194" y="2692"/>
                  </a:lnTo>
                  <a:cubicBezTo>
                    <a:pt x="5572" y="2040"/>
                    <a:pt x="6266" y="1662"/>
                    <a:pt x="7002" y="1662"/>
                  </a:cubicBezTo>
                  <a:lnTo>
                    <a:pt x="10450" y="1662"/>
                  </a:lnTo>
                  <a:cubicBezTo>
                    <a:pt x="11186" y="1662"/>
                    <a:pt x="11880" y="2040"/>
                    <a:pt x="12258" y="2671"/>
                  </a:cubicBezTo>
                  <a:lnTo>
                    <a:pt x="12552" y="3175"/>
                  </a:lnTo>
                  <a:cubicBezTo>
                    <a:pt x="13141" y="4143"/>
                    <a:pt x="14192" y="4752"/>
                    <a:pt x="15328" y="4752"/>
                  </a:cubicBezTo>
                  <a:lnTo>
                    <a:pt x="16631" y="4752"/>
                  </a:lnTo>
                  <a:cubicBezTo>
                    <a:pt x="17724" y="4752"/>
                    <a:pt x="17724" y="3112"/>
                    <a:pt x="16631" y="3112"/>
                  </a:cubicBezTo>
                  <a:lnTo>
                    <a:pt x="15328" y="3112"/>
                  </a:lnTo>
                  <a:cubicBezTo>
                    <a:pt x="14781" y="3112"/>
                    <a:pt x="14255" y="2818"/>
                    <a:pt x="13982" y="2355"/>
                  </a:cubicBezTo>
                  <a:lnTo>
                    <a:pt x="13688" y="1851"/>
                  </a:lnTo>
                  <a:cubicBezTo>
                    <a:pt x="12994" y="716"/>
                    <a:pt x="11774" y="22"/>
                    <a:pt x="10450" y="1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339;p78">
              <a:extLst>
                <a:ext uri="{FF2B5EF4-FFF2-40B4-BE49-F238E27FC236}">
                  <a16:creationId xmlns:a16="http://schemas.microsoft.com/office/drawing/2014/main" id="{E7A9F983-A403-0787-867B-0B3BABB0E5FA}"/>
                </a:ext>
              </a:extLst>
            </p:cNvPr>
            <p:cNvSpPr/>
            <p:nvPr/>
          </p:nvSpPr>
          <p:spPr>
            <a:xfrm>
              <a:off x="1337839" y="1585353"/>
              <a:ext cx="69263" cy="67212"/>
            </a:xfrm>
            <a:custGeom>
              <a:avLst/>
              <a:gdLst/>
              <a:ahLst/>
              <a:cxnLst/>
              <a:rect l="l" t="t" r="r" b="b"/>
              <a:pathLst>
                <a:path w="4626" h="4489" extrusionOk="0">
                  <a:moveTo>
                    <a:pt x="865" y="0"/>
                  </a:moveTo>
                  <a:cubicBezTo>
                    <a:pt x="663" y="0"/>
                    <a:pt x="463" y="79"/>
                    <a:pt x="316" y="237"/>
                  </a:cubicBezTo>
                  <a:cubicBezTo>
                    <a:pt x="0" y="552"/>
                    <a:pt x="0" y="1057"/>
                    <a:pt x="316" y="1351"/>
                  </a:cubicBezTo>
                  <a:lnTo>
                    <a:pt x="3196" y="4252"/>
                  </a:lnTo>
                  <a:cubicBezTo>
                    <a:pt x="3354" y="4410"/>
                    <a:pt x="3559" y="4489"/>
                    <a:pt x="3764" y="4489"/>
                  </a:cubicBezTo>
                  <a:cubicBezTo>
                    <a:pt x="3969" y="4489"/>
                    <a:pt x="4174" y="4410"/>
                    <a:pt x="4331" y="4252"/>
                  </a:cubicBezTo>
                  <a:cubicBezTo>
                    <a:pt x="4626" y="3937"/>
                    <a:pt x="4626" y="3432"/>
                    <a:pt x="4331" y="3117"/>
                  </a:cubicBezTo>
                  <a:lnTo>
                    <a:pt x="1430" y="237"/>
                  </a:lnTo>
                  <a:cubicBezTo>
                    <a:pt x="1272" y="79"/>
                    <a:pt x="1067" y="0"/>
                    <a:pt x="865" y="0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340;p78">
              <a:extLst>
                <a:ext uri="{FF2B5EF4-FFF2-40B4-BE49-F238E27FC236}">
                  <a16:creationId xmlns:a16="http://schemas.microsoft.com/office/drawing/2014/main" id="{AF7FE126-42E7-6392-99C8-6C8E0E194BF7}"/>
                </a:ext>
              </a:extLst>
            </p:cNvPr>
            <p:cNvSpPr/>
            <p:nvPr/>
          </p:nvSpPr>
          <p:spPr>
            <a:xfrm>
              <a:off x="1521042" y="1585353"/>
              <a:ext cx="69577" cy="67212"/>
            </a:xfrm>
            <a:custGeom>
              <a:avLst/>
              <a:gdLst/>
              <a:ahLst/>
              <a:cxnLst/>
              <a:rect l="l" t="t" r="r" b="b"/>
              <a:pathLst>
                <a:path w="4647" h="4489" extrusionOk="0">
                  <a:moveTo>
                    <a:pt x="3766" y="0"/>
                  </a:moveTo>
                  <a:cubicBezTo>
                    <a:pt x="3564" y="0"/>
                    <a:pt x="3364" y="79"/>
                    <a:pt x="3217" y="237"/>
                  </a:cubicBezTo>
                  <a:lnTo>
                    <a:pt x="316" y="3117"/>
                  </a:lnTo>
                  <a:cubicBezTo>
                    <a:pt x="0" y="3432"/>
                    <a:pt x="0" y="3937"/>
                    <a:pt x="316" y="4252"/>
                  </a:cubicBezTo>
                  <a:cubicBezTo>
                    <a:pt x="473" y="4410"/>
                    <a:pt x="678" y="4489"/>
                    <a:pt x="883" y="4489"/>
                  </a:cubicBezTo>
                  <a:cubicBezTo>
                    <a:pt x="1088" y="4489"/>
                    <a:pt x="1293" y="4410"/>
                    <a:pt x="1451" y="4252"/>
                  </a:cubicBezTo>
                  <a:lnTo>
                    <a:pt x="4331" y="1351"/>
                  </a:lnTo>
                  <a:cubicBezTo>
                    <a:pt x="4647" y="1057"/>
                    <a:pt x="4647" y="552"/>
                    <a:pt x="4331" y="237"/>
                  </a:cubicBezTo>
                  <a:cubicBezTo>
                    <a:pt x="4174" y="79"/>
                    <a:pt x="3969" y="0"/>
                    <a:pt x="3766" y="0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341;p78">
              <a:extLst>
                <a:ext uri="{FF2B5EF4-FFF2-40B4-BE49-F238E27FC236}">
                  <a16:creationId xmlns:a16="http://schemas.microsoft.com/office/drawing/2014/main" id="{8477521E-A9B5-D012-F16B-04AADCCF17F3}"/>
                </a:ext>
              </a:extLst>
            </p:cNvPr>
            <p:cNvSpPr/>
            <p:nvPr/>
          </p:nvSpPr>
          <p:spPr>
            <a:xfrm>
              <a:off x="1349173" y="1766505"/>
              <a:ext cx="87514" cy="83666"/>
            </a:xfrm>
            <a:custGeom>
              <a:avLst/>
              <a:gdLst/>
              <a:ahLst/>
              <a:cxnLst/>
              <a:rect l="l" t="t" r="r" b="b"/>
              <a:pathLst>
                <a:path w="5845" h="5588" extrusionOk="0">
                  <a:moveTo>
                    <a:pt x="4394" y="1"/>
                  </a:moveTo>
                  <a:cubicBezTo>
                    <a:pt x="4053" y="1"/>
                    <a:pt x="3711" y="132"/>
                    <a:pt x="3448" y="395"/>
                  </a:cubicBezTo>
                  <a:lnTo>
                    <a:pt x="505" y="3338"/>
                  </a:lnTo>
                  <a:cubicBezTo>
                    <a:pt x="0" y="3843"/>
                    <a:pt x="0" y="4684"/>
                    <a:pt x="505" y="5210"/>
                  </a:cubicBezTo>
                  <a:cubicBezTo>
                    <a:pt x="768" y="5462"/>
                    <a:pt x="1109" y="5588"/>
                    <a:pt x="1451" y="5588"/>
                  </a:cubicBezTo>
                  <a:cubicBezTo>
                    <a:pt x="1792" y="5588"/>
                    <a:pt x="2134" y="5462"/>
                    <a:pt x="2397" y="5210"/>
                  </a:cubicBezTo>
                  <a:lnTo>
                    <a:pt x="5340" y="2266"/>
                  </a:lnTo>
                  <a:cubicBezTo>
                    <a:pt x="5845" y="1762"/>
                    <a:pt x="5845" y="921"/>
                    <a:pt x="5340" y="395"/>
                  </a:cubicBezTo>
                  <a:cubicBezTo>
                    <a:pt x="5078" y="132"/>
                    <a:pt x="4736" y="1"/>
                    <a:pt x="4394" y="1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342;p78">
              <a:extLst>
                <a:ext uri="{FF2B5EF4-FFF2-40B4-BE49-F238E27FC236}">
                  <a16:creationId xmlns:a16="http://schemas.microsoft.com/office/drawing/2014/main" id="{368997C6-E22D-7905-339F-9410C760A733}"/>
                </a:ext>
              </a:extLst>
            </p:cNvPr>
            <p:cNvSpPr/>
            <p:nvPr/>
          </p:nvSpPr>
          <p:spPr>
            <a:xfrm>
              <a:off x="1491457" y="1766505"/>
              <a:ext cx="87829" cy="83666"/>
            </a:xfrm>
            <a:custGeom>
              <a:avLst/>
              <a:gdLst/>
              <a:ahLst/>
              <a:cxnLst/>
              <a:rect l="l" t="t" r="r" b="b"/>
              <a:pathLst>
                <a:path w="5866" h="5588" extrusionOk="0">
                  <a:moveTo>
                    <a:pt x="1453" y="1"/>
                  </a:moveTo>
                  <a:cubicBezTo>
                    <a:pt x="1114" y="1"/>
                    <a:pt x="778" y="132"/>
                    <a:pt x="526" y="395"/>
                  </a:cubicBezTo>
                  <a:cubicBezTo>
                    <a:pt x="0" y="921"/>
                    <a:pt x="0" y="1762"/>
                    <a:pt x="526" y="2266"/>
                  </a:cubicBezTo>
                  <a:lnTo>
                    <a:pt x="3469" y="5210"/>
                  </a:lnTo>
                  <a:cubicBezTo>
                    <a:pt x="3732" y="5462"/>
                    <a:pt x="4074" y="5588"/>
                    <a:pt x="4413" y="5588"/>
                  </a:cubicBezTo>
                  <a:cubicBezTo>
                    <a:pt x="4752" y="5588"/>
                    <a:pt x="5088" y="5462"/>
                    <a:pt x="5340" y="5210"/>
                  </a:cubicBezTo>
                  <a:cubicBezTo>
                    <a:pt x="5866" y="4684"/>
                    <a:pt x="5866" y="3843"/>
                    <a:pt x="5340" y="3338"/>
                  </a:cubicBezTo>
                  <a:lnTo>
                    <a:pt x="2397" y="395"/>
                  </a:lnTo>
                  <a:cubicBezTo>
                    <a:pt x="2134" y="132"/>
                    <a:pt x="1792" y="1"/>
                    <a:pt x="1453" y="1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343;p78">
              <a:extLst>
                <a:ext uri="{FF2B5EF4-FFF2-40B4-BE49-F238E27FC236}">
                  <a16:creationId xmlns:a16="http://schemas.microsoft.com/office/drawing/2014/main" id="{2C596C4F-2EB7-8312-E86E-3F8E3FBE747E}"/>
                </a:ext>
              </a:extLst>
            </p:cNvPr>
            <p:cNvSpPr/>
            <p:nvPr/>
          </p:nvSpPr>
          <p:spPr>
            <a:xfrm>
              <a:off x="1342870" y="1588257"/>
              <a:ext cx="242405" cy="242405"/>
            </a:xfrm>
            <a:custGeom>
              <a:avLst/>
              <a:gdLst/>
              <a:ahLst/>
              <a:cxnLst/>
              <a:rect l="l" t="t" r="r" b="b"/>
              <a:pathLst>
                <a:path w="16190" h="16190" extrusionOk="0">
                  <a:moveTo>
                    <a:pt x="8095" y="1"/>
                  </a:moveTo>
                  <a:cubicBezTo>
                    <a:pt x="3638" y="1"/>
                    <a:pt x="1" y="3617"/>
                    <a:pt x="1" y="8095"/>
                  </a:cubicBezTo>
                  <a:cubicBezTo>
                    <a:pt x="1" y="12573"/>
                    <a:pt x="3638" y="16189"/>
                    <a:pt x="8095" y="16189"/>
                  </a:cubicBezTo>
                  <a:cubicBezTo>
                    <a:pt x="12573" y="16189"/>
                    <a:pt x="16189" y="12573"/>
                    <a:pt x="16189" y="8095"/>
                  </a:cubicBezTo>
                  <a:cubicBezTo>
                    <a:pt x="16189" y="3617"/>
                    <a:pt x="12573" y="1"/>
                    <a:pt x="8095" y="1"/>
                  </a:cubicBezTo>
                  <a:close/>
                </a:path>
              </a:pathLst>
            </a:custGeom>
            <a:solidFill>
              <a:srgbClr val="8498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344;p78">
              <a:extLst>
                <a:ext uri="{FF2B5EF4-FFF2-40B4-BE49-F238E27FC236}">
                  <a16:creationId xmlns:a16="http://schemas.microsoft.com/office/drawing/2014/main" id="{014B589A-0D52-104D-6F36-1D626FAA9A10}"/>
                </a:ext>
              </a:extLst>
            </p:cNvPr>
            <p:cNvSpPr/>
            <p:nvPr/>
          </p:nvSpPr>
          <p:spPr>
            <a:xfrm>
              <a:off x="1364205" y="1611420"/>
              <a:ext cx="208792" cy="196334"/>
            </a:xfrm>
            <a:custGeom>
              <a:avLst/>
              <a:gdLst/>
              <a:ahLst/>
              <a:cxnLst/>
              <a:rect l="l" t="t" r="r" b="b"/>
              <a:pathLst>
                <a:path w="13945" h="13113" extrusionOk="0">
                  <a:moveTo>
                    <a:pt x="6722" y="1"/>
                  </a:moveTo>
                  <a:cubicBezTo>
                    <a:pt x="3431" y="1"/>
                    <a:pt x="257" y="2483"/>
                    <a:pt x="131" y="6338"/>
                  </a:cubicBezTo>
                  <a:cubicBezTo>
                    <a:pt x="1" y="10371"/>
                    <a:pt x="3274" y="13112"/>
                    <a:pt x="6717" y="13112"/>
                  </a:cubicBezTo>
                  <a:cubicBezTo>
                    <a:pt x="8264" y="13112"/>
                    <a:pt x="9846" y="12559"/>
                    <a:pt x="11169" y="11321"/>
                  </a:cubicBezTo>
                  <a:cubicBezTo>
                    <a:pt x="13818" y="8861"/>
                    <a:pt x="13944" y="4698"/>
                    <a:pt x="11464" y="2091"/>
                  </a:cubicBezTo>
                  <a:cubicBezTo>
                    <a:pt x="10113" y="648"/>
                    <a:pt x="8402" y="1"/>
                    <a:pt x="6722" y="1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345;p78">
              <a:extLst>
                <a:ext uri="{FF2B5EF4-FFF2-40B4-BE49-F238E27FC236}">
                  <a16:creationId xmlns:a16="http://schemas.microsoft.com/office/drawing/2014/main" id="{81D67CDF-68CE-E553-1314-C6FF3AF3E366}"/>
                </a:ext>
              </a:extLst>
            </p:cNvPr>
            <p:cNvSpPr/>
            <p:nvPr/>
          </p:nvSpPr>
          <p:spPr>
            <a:xfrm>
              <a:off x="1402370" y="1612812"/>
              <a:ext cx="187620" cy="192981"/>
            </a:xfrm>
            <a:custGeom>
              <a:avLst/>
              <a:gdLst/>
              <a:ahLst/>
              <a:cxnLst/>
              <a:rect l="l" t="t" r="r" b="b"/>
              <a:pathLst>
                <a:path w="12531" h="12889" extrusionOk="0">
                  <a:moveTo>
                    <a:pt x="5361" y="1"/>
                  </a:moveTo>
                  <a:cubicBezTo>
                    <a:pt x="2250" y="589"/>
                    <a:pt x="0" y="3301"/>
                    <a:pt x="0" y="6455"/>
                  </a:cubicBezTo>
                  <a:cubicBezTo>
                    <a:pt x="0" y="9609"/>
                    <a:pt x="2250" y="12300"/>
                    <a:pt x="5361" y="12889"/>
                  </a:cubicBezTo>
                  <a:cubicBezTo>
                    <a:pt x="6581" y="12657"/>
                    <a:pt x="7695" y="12090"/>
                    <a:pt x="8620" y="11228"/>
                  </a:cubicBezTo>
                  <a:cubicBezTo>
                    <a:pt x="12531" y="7569"/>
                    <a:pt x="10618" y="1010"/>
                    <a:pt x="5361" y="1"/>
                  </a:cubicBezTo>
                  <a:close/>
                </a:path>
              </a:pathLst>
            </a:custGeom>
            <a:solidFill>
              <a:srgbClr val="C4D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346;p78">
              <a:extLst>
                <a:ext uri="{FF2B5EF4-FFF2-40B4-BE49-F238E27FC236}">
                  <a16:creationId xmlns:a16="http://schemas.microsoft.com/office/drawing/2014/main" id="{3BB156E6-B647-3CED-557B-9A7E69A75849}"/>
                </a:ext>
              </a:extLst>
            </p:cNvPr>
            <p:cNvSpPr/>
            <p:nvPr/>
          </p:nvSpPr>
          <p:spPr>
            <a:xfrm>
              <a:off x="1449893" y="1635795"/>
              <a:ext cx="26456" cy="94447"/>
            </a:xfrm>
            <a:custGeom>
              <a:avLst/>
              <a:gdLst/>
              <a:ahLst/>
              <a:cxnLst/>
              <a:rect l="l" t="t" r="r" b="b"/>
              <a:pathLst>
                <a:path w="1767" h="6308" extrusionOk="0">
                  <a:moveTo>
                    <a:pt x="884" y="0"/>
                  </a:moveTo>
                  <a:cubicBezTo>
                    <a:pt x="379" y="0"/>
                    <a:pt x="1" y="400"/>
                    <a:pt x="1" y="883"/>
                  </a:cubicBezTo>
                  <a:lnTo>
                    <a:pt x="1" y="5425"/>
                  </a:lnTo>
                  <a:cubicBezTo>
                    <a:pt x="1" y="5908"/>
                    <a:pt x="379" y="6308"/>
                    <a:pt x="884" y="6308"/>
                  </a:cubicBezTo>
                  <a:cubicBezTo>
                    <a:pt x="1367" y="6308"/>
                    <a:pt x="1746" y="5908"/>
                    <a:pt x="1767" y="5425"/>
                  </a:cubicBezTo>
                  <a:lnTo>
                    <a:pt x="1767" y="883"/>
                  </a:lnTo>
                  <a:cubicBezTo>
                    <a:pt x="1746" y="400"/>
                    <a:pt x="1367" y="21"/>
                    <a:pt x="884" y="0"/>
                  </a:cubicBezTo>
                  <a:close/>
                </a:path>
              </a:pathLst>
            </a:custGeom>
            <a:solidFill>
              <a:srgbClr val="8498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347;p78">
              <a:extLst>
                <a:ext uri="{FF2B5EF4-FFF2-40B4-BE49-F238E27FC236}">
                  <a16:creationId xmlns:a16="http://schemas.microsoft.com/office/drawing/2014/main" id="{B379706C-3DEA-6AB9-4F26-BC83E3FEF561}"/>
                </a:ext>
              </a:extLst>
            </p:cNvPr>
            <p:cNvSpPr/>
            <p:nvPr/>
          </p:nvSpPr>
          <p:spPr>
            <a:xfrm>
              <a:off x="1448635" y="1704414"/>
              <a:ext cx="65175" cy="62660"/>
            </a:xfrm>
            <a:custGeom>
              <a:avLst/>
              <a:gdLst/>
              <a:ahLst/>
              <a:cxnLst/>
              <a:rect l="l" t="t" r="r" b="b"/>
              <a:pathLst>
                <a:path w="4353" h="4185" extrusionOk="0">
                  <a:moveTo>
                    <a:pt x="957" y="1"/>
                  </a:moveTo>
                  <a:cubicBezTo>
                    <a:pt x="731" y="1"/>
                    <a:pt x="505" y="85"/>
                    <a:pt x="337" y="253"/>
                  </a:cubicBezTo>
                  <a:cubicBezTo>
                    <a:pt x="1" y="589"/>
                    <a:pt x="1" y="1157"/>
                    <a:pt x="337" y="1493"/>
                  </a:cubicBezTo>
                  <a:lnTo>
                    <a:pt x="2776" y="3932"/>
                  </a:lnTo>
                  <a:cubicBezTo>
                    <a:pt x="2944" y="4100"/>
                    <a:pt x="3170" y="4185"/>
                    <a:pt x="3396" y="4185"/>
                  </a:cubicBezTo>
                  <a:cubicBezTo>
                    <a:pt x="3622" y="4185"/>
                    <a:pt x="3848" y="4100"/>
                    <a:pt x="4016" y="3932"/>
                  </a:cubicBezTo>
                  <a:cubicBezTo>
                    <a:pt x="4353" y="3596"/>
                    <a:pt x="4353" y="3028"/>
                    <a:pt x="4016" y="2692"/>
                  </a:cubicBezTo>
                  <a:lnTo>
                    <a:pt x="1578" y="253"/>
                  </a:lnTo>
                  <a:cubicBezTo>
                    <a:pt x="1409" y="85"/>
                    <a:pt x="1183" y="1"/>
                    <a:pt x="957" y="1"/>
                  </a:cubicBezTo>
                  <a:close/>
                </a:path>
              </a:pathLst>
            </a:custGeom>
            <a:solidFill>
              <a:srgbClr val="5A7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348;p78">
              <a:extLst>
                <a:ext uri="{FF2B5EF4-FFF2-40B4-BE49-F238E27FC236}">
                  <a16:creationId xmlns:a16="http://schemas.microsoft.com/office/drawing/2014/main" id="{95CDA97D-4F14-6E1B-5FD1-E008AD9848B4}"/>
                </a:ext>
              </a:extLst>
            </p:cNvPr>
            <p:cNvSpPr/>
            <p:nvPr/>
          </p:nvSpPr>
          <p:spPr>
            <a:xfrm>
              <a:off x="1293760" y="1542382"/>
              <a:ext cx="95405" cy="89655"/>
            </a:xfrm>
            <a:custGeom>
              <a:avLst/>
              <a:gdLst/>
              <a:ahLst/>
              <a:cxnLst/>
              <a:rect l="l" t="t" r="r" b="b"/>
              <a:pathLst>
                <a:path w="6372" h="5988" extrusionOk="0">
                  <a:moveTo>
                    <a:pt x="3365" y="0"/>
                  </a:moveTo>
                  <a:cubicBezTo>
                    <a:pt x="2582" y="0"/>
                    <a:pt x="1798" y="300"/>
                    <a:pt x="1199" y="899"/>
                  </a:cubicBezTo>
                  <a:lnTo>
                    <a:pt x="1094" y="983"/>
                  </a:lnTo>
                  <a:cubicBezTo>
                    <a:pt x="1" y="2203"/>
                    <a:pt x="43" y="4074"/>
                    <a:pt x="1199" y="5230"/>
                  </a:cubicBezTo>
                  <a:lnTo>
                    <a:pt x="1494" y="5546"/>
                  </a:lnTo>
                  <a:cubicBezTo>
                    <a:pt x="1798" y="5840"/>
                    <a:pt x="2193" y="5987"/>
                    <a:pt x="2587" y="5987"/>
                  </a:cubicBezTo>
                  <a:cubicBezTo>
                    <a:pt x="2981" y="5987"/>
                    <a:pt x="3375" y="5840"/>
                    <a:pt x="3680" y="5546"/>
                  </a:cubicBezTo>
                  <a:lnTo>
                    <a:pt x="5825" y="3380"/>
                  </a:lnTo>
                  <a:cubicBezTo>
                    <a:pt x="6224" y="3002"/>
                    <a:pt x="6371" y="2434"/>
                    <a:pt x="6224" y="1908"/>
                  </a:cubicBezTo>
                  <a:cubicBezTo>
                    <a:pt x="6161" y="1635"/>
                    <a:pt x="6035" y="1404"/>
                    <a:pt x="5825" y="1215"/>
                  </a:cubicBezTo>
                  <a:lnTo>
                    <a:pt x="5530" y="899"/>
                  </a:lnTo>
                  <a:cubicBezTo>
                    <a:pt x="4931" y="300"/>
                    <a:pt x="4148" y="0"/>
                    <a:pt x="3365" y="0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349;p78">
              <a:extLst>
                <a:ext uri="{FF2B5EF4-FFF2-40B4-BE49-F238E27FC236}">
                  <a16:creationId xmlns:a16="http://schemas.microsoft.com/office/drawing/2014/main" id="{13768DDA-EB0F-D3BB-22BD-E934657506F7}"/>
                </a:ext>
              </a:extLst>
            </p:cNvPr>
            <p:cNvSpPr/>
            <p:nvPr/>
          </p:nvSpPr>
          <p:spPr>
            <a:xfrm>
              <a:off x="1309511" y="1542382"/>
              <a:ext cx="77453" cy="61552"/>
            </a:xfrm>
            <a:custGeom>
              <a:avLst/>
              <a:gdLst/>
              <a:ahLst/>
              <a:cxnLst/>
              <a:rect l="l" t="t" r="r" b="b"/>
              <a:pathLst>
                <a:path w="5173" h="4111" extrusionOk="0">
                  <a:moveTo>
                    <a:pt x="2313" y="0"/>
                  </a:moveTo>
                  <a:cubicBezTo>
                    <a:pt x="1530" y="0"/>
                    <a:pt x="746" y="300"/>
                    <a:pt x="147" y="899"/>
                  </a:cubicBezTo>
                  <a:lnTo>
                    <a:pt x="42" y="983"/>
                  </a:lnTo>
                  <a:cubicBezTo>
                    <a:pt x="0" y="1866"/>
                    <a:pt x="315" y="2728"/>
                    <a:pt x="946" y="3359"/>
                  </a:cubicBezTo>
                  <a:lnTo>
                    <a:pt x="1241" y="3653"/>
                  </a:lnTo>
                  <a:cubicBezTo>
                    <a:pt x="1545" y="3958"/>
                    <a:pt x="1940" y="4111"/>
                    <a:pt x="2334" y="4111"/>
                  </a:cubicBezTo>
                  <a:cubicBezTo>
                    <a:pt x="2728" y="4111"/>
                    <a:pt x="3122" y="3958"/>
                    <a:pt x="3427" y="3653"/>
                  </a:cubicBezTo>
                  <a:lnTo>
                    <a:pt x="5172" y="1908"/>
                  </a:lnTo>
                  <a:cubicBezTo>
                    <a:pt x="5109" y="1635"/>
                    <a:pt x="4983" y="1404"/>
                    <a:pt x="4773" y="1194"/>
                  </a:cubicBezTo>
                  <a:lnTo>
                    <a:pt x="4478" y="899"/>
                  </a:lnTo>
                  <a:cubicBezTo>
                    <a:pt x="3879" y="300"/>
                    <a:pt x="3096" y="0"/>
                    <a:pt x="2313" y="0"/>
                  </a:cubicBezTo>
                  <a:close/>
                </a:path>
              </a:pathLst>
            </a:custGeom>
            <a:solidFill>
              <a:srgbClr val="C4D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350;p78">
              <a:extLst>
                <a:ext uri="{FF2B5EF4-FFF2-40B4-BE49-F238E27FC236}">
                  <a16:creationId xmlns:a16="http://schemas.microsoft.com/office/drawing/2014/main" id="{DC4CD2C2-8900-AE35-89FE-815487AAFD7E}"/>
                </a:ext>
              </a:extLst>
            </p:cNvPr>
            <p:cNvSpPr/>
            <p:nvPr/>
          </p:nvSpPr>
          <p:spPr>
            <a:xfrm>
              <a:off x="1538350" y="1542546"/>
              <a:ext cx="96034" cy="89551"/>
            </a:xfrm>
            <a:custGeom>
              <a:avLst/>
              <a:gdLst/>
              <a:ahLst/>
              <a:cxnLst/>
              <a:rect l="l" t="t" r="r" b="b"/>
              <a:pathLst>
                <a:path w="6414" h="5981" extrusionOk="0">
                  <a:moveTo>
                    <a:pt x="3077" y="1"/>
                  </a:moveTo>
                  <a:cubicBezTo>
                    <a:pt x="2281" y="1"/>
                    <a:pt x="1496" y="306"/>
                    <a:pt x="905" y="909"/>
                  </a:cubicBezTo>
                  <a:lnTo>
                    <a:pt x="610" y="1204"/>
                  </a:lnTo>
                  <a:cubicBezTo>
                    <a:pt x="1" y="1792"/>
                    <a:pt x="1" y="2780"/>
                    <a:pt x="610" y="3369"/>
                  </a:cubicBezTo>
                  <a:lnTo>
                    <a:pt x="2755" y="5535"/>
                  </a:lnTo>
                  <a:cubicBezTo>
                    <a:pt x="3041" y="5821"/>
                    <a:pt x="3434" y="5980"/>
                    <a:pt x="3835" y="5980"/>
                  </a:cubicBezTo>
                  <a:cubicBezTo>
                    <a:pt x="4023" y="5980"/>
                    <a:pt x="4213" y="5945"/>
                    <a:pt x="4395" y="5871"/>
                  </a:cubicBezTo>
                  <a:cubicBezTo>
                    <a:pt x="4605" y="5787"/>
                    <a:pt x="4773" y="5682"/>
                    <a:pt x="4920" y="5535"/>
                  </a:cubicBezTo>
                  <a:lnTo>
                    <a:pt x="5236" y="5219"/>
                  </a:lnTo>
                  <a:cubicBezTo>
                    <a:pt x="6413" y="4021"/>
                    <a:pt x="6413" y="2087"/>
                    <a:pt x="5236" y="909"/>
                  </a:cubicBezTo>
                  <a:cubicBezTo>
                    <a:pt x="5089" y="762"/>
                    <a:pt x="4941" y="636"/>
                    <a:pt x="4794" y="510"/>
                  </a:cubicBezTo>
                  <a:cubicBezTo>
                    <a:pt x="4266" y="169"/>
                    <a:pt x="3668" y="1"/>
                    <a:pt x="3077" y="1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351;p78">
              <a:extLst>
                <a:ext uri="{FF2B5EF4-FFF2-40B4-BE49-F238E27FC236}">
                  <a16:creationId xmlns:a16="http://schemas.microsoft.com/office/drawing/2014/main" id="{E6199DF6-1135-35F7-60CA-CE362CCAFFC9}"/>
                </a:ext>
              </a:extLst>
            </p:cNvPr>
            <p:cNvSpPr/>
            <p:nvPr/>
          </p:nvSpPr>
          <p:spPr>
            <a:xfrm>
              <a:off x="1565735" y="1550167"/>
              <a:ext cx="68649" cy="80283"/>
            </a:xfrm>
            <a:custGeom>
              <a:avLst/>
              <a:gdLst/>
              <a:ahLst/>
              <a:cxnLst/>
              <a:rect l="l" t="t" r="r" b="b"/>
              <a:pathLst>
                <a:path w="4585" h="5362" extrusionOk="0">
                  <a:moveTo>
                    <a:pt x="2965" y="1"/>
                  </a:moveTo>
                  <a:cubicBezTo>
                    <a:pt x="2187" y="22"/>
                    <a:pt x="1452" y="337"/>
                    <a:pt x="905" y="905"/>
                  </a:cubicBezTo>
                  <a:lnTo>
                    <a:pt x="590" y="1199"/>
                  </a:lnTo>
                  <a:cubicBezTo>
                    <a:pt x="1" y="1809"/>
                    <a:pt x="1" y="2776"/>
                    <a:pt x="590" y="3386"/>
                  </a:cubicBezTo>
                  <a:lnTo>
                    <a:pt x="2566" y="5362"/>
                  </a:lnTo>
                  <a:cubicBezTo>
                    <a:pt x="2776" y="5278"/>
                    <a:pt x="2944" y="5173"/>
                    <a:pt x="3091" y="5026"/>
                  </a:cubicBezTo>
                  <a:lnTo>
                    <a:pt x="3407" y="4710"/>
                  </a:lnTo>
                  <a:cubicBezTo>
                    <a:pt x="4584" y="3512"/>
                    <a:pt x="4584" y="1578"/>
                    <a:pt x="3407" y="400"/>
                  </a:cubicBezTo>
                  <a:cubicBezTo>
                    <a:pt x="3260" y="253"/>
                    <a:pt x="3112" y="127"/>
                    <a:pt x="2965" y="1"/>
                  </a:cubicBezTo>
                  <a:close/>
                </a:path>
              </a:pathLst>
            </a:custGeom>
            <a:solidFill>
              <a:srgbClr val="C4D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429;p35">
            <a:extLst>
              <a:ext uri="{FF2B5EF4-FFF2-40B4-BE49-F238E27FC236}">
                <a16:creationId xmlns:a16="http://schemas.microsoft.com/office/drawing/2014/main" id="{BF1F7D26-F782-EF58-3C6E-B54857392612}"/>
              </a:ext>
            </a:extLst>
          </p:cNvPr>
          <p:cNvSpPr txBox="1">
            <a:spLocks/>
          </p:cNvSpPr>
          <p:nvPr/>
        </p:nvSpPr>
        <p:spPr>
          <a:xfrm>
            <a:off x="6313712" y="3585726"/>
            <a:ext cx="1561287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marL="0" indent="0"/>
            <a:r>
              <a:rPr lang="it-IT" err="1"/>
              <a:t>Bad</a:t>
            </a:r>
            <a:r>
              <a:rPr lang="it-IT"/>
              <a:t> Gas </a:t>
            </a:r>
            <a:r>
              <a:rPr lang="it-IT" err="1"/>
              <a:t>level</a:t>
            </a:r>
            <a:endParaRPr lang="it-IT"/>
          </a:p>
        </p:txBody>
      </p:sp>
      <p:sp>
        <p:nvSpPr>
          <p:cNvPr id="27" name="Google Shape;430;p35">
            <a:extLst>
              <a:ext uri="{FF2B5EF4-FFF2-40B4-BE49-F238E27FC236}">
                <a16:creationId xmlns:a16="http://schemas.microsoft.com/office/drawing/2014/main" id="{59BE3D19-7A52-91B0-6A08-D05CD20F297E}"/>
              </a:ext>
            </a:extLst>
          </p:cNvPr>
          <p:cNvSpPr txBox="1">
            <a:spLocks/>
          </p:cNvSpPr>
          <p:nvPr/>
        </p:nvSpPr>
        <p:spPr>
          <a:xfrm>
            <a:off x="6314159" y="3932399"/>
            <a:ext cx="2371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it-IT" dirty="0"/>
              <a:t>Gas </a:t>
            </a:r>
            <a:r>
              <a:rPr lang="it-IT" dirty="0" err="1"/>
              <a:t>sensors</a:t>
            </a:r>
            <a:r>
              <a:rPr lang="it-IT" dirty="0"/>
              <a:t> to </a:t>
            </a:r>
          </a:p>
          <a:p>
            <a:pPr marL="0" indent="0"/>
            <a:r>
              <a:rPr lang="it-IT" dirty="0" err="1"/>
              <a:t>detect</a:t>
            </a:r>
            <a:r>
              <a:rPr lang="it-IT" dirty="0"/>
              <a:t> </a:t>
            </a:r>
            <a:r>
              <a:rPr lang="it-IT" dirty="0" err="1"/>
              <a:t>foul</a:t>
            </a:r>
            <a:r>
              <a:rPr lang="it-IT" dirty="0"/>
              <a:t> </a:t>
            </a:r>
            <a:r>
              <a:rPr lang="it-IT" dirty="0" err="1"/>
              <a:t>smells</a:t>
            </a:r>
            <a:r>
              <a:rPr lang="it-IT" dirty="0"/>
              <a:t> </a:t>
            </a:r>
          </a:p>
        </p:txBody>
      </p:sp>
      <p:grpSp>
        <p:nvGrpSpPr>
          <p:cNvPr id="2" name="Google Shape;7551;p77">
            <a:extLst>
              <a:ext uri="{FF2B5EF4-FFF2-40B4-BE49-F238E27FC236}">
                <a16:creationId xmlns:a16="http://schemas.microsoft.com/office/drawing/2014/main" id="{FE4C6851-E6F8-79E8-E124-7C74D2ADF578}"/>
              </a:ext>
            </a:extLst>
          </p:cNvPr>
          <p:cNvGrpSpPr/>
          <p:nvPr/>
        </p:nvGrpSpPr>
        <p:grpSpPr>
          <a:xfrm>
            <a:off x="953387" y="1455839"/>
            <a:ext cx="883518" cy="1155222"/>
            <a:chOff x="3601939" y="4161192"/>
            <a:chExt cx="275179" cy="388912"/>
          </a:xfrm>
        </p:grpSpPr>
        <p:sp>
          <p:nvSpPr>
            <p:cNvPr id="3" name="Google Shape;7552;p77">
              <a:extLst>
                <a:ext uri="{FF2B5EF4-FFF2-40B4-BE49-F238E27FC236}">
                  <a16:creationId xmlns:a16="http://schemas.microsoft.com/office/drawing/2014/main" id="{A84E9996-0C70-26F9-38F9-57B67CF8579F}"/>
                </a:ext>
              </a:extLst>
            </p:cNvPr>
            <p:cNvSpPr/>
            <p:nvPr/>
          </p:nvSpPr>
          <p:spPr>
            <a:xfrm>
              <a:off x="3601939" y="4161192"/>
              <a:ext cx="195546" cy="388912"/>
            </a:xfrm>
            <a:custGeom>
              <a:avLst/>
              <a:gdLst/>
              <a:ahLst/>
              <a:cxnLst/>
              <a:rect l="l" t="t" r="r" b="b"/>
              <a:pathLst>
                <a:path w="7443" h="14803" extrusionOk="0">
                  <a:moveTo>
                    <a:pt x="3725" y="0"/>
                  </a:moveTo>
                  <a:cubicBezTo>
                    <a:pt x="2608" y="0"/>
                    <a:pt x="1714" y="916"/>
                    <a:pt x="1734" y="2033"/>
                  </a:cubicBezTo>
                  <a:lnTo>
                    <a:pt x="1734" y="8580"/>
                  </a:lnTo>
                  <a:cubicBezTo>
                    <a:pt x="521" y="9440"/>
                    <a:pt x="0" y="10994"/>
                    <a:pt x="458" y="12416"/>
                  </a:cubicBezTo>
                  <a:cubicBezTo>
                    <a:pt x="909" y="13838"/>
                    <a:pt x="2227" y="14802"/>
                    <a:pt x="3725" y="14802"/>
                  </a:cubicBezTo>
                  <a:cubicBezTo>
                    <a:pt x="5216" y="14802"/>
                    <a:pt x="6534" y="13838"/>
                    <a:pt x="6992" y="12416"/>
                  </a:cubicBezTo>
                  <a:cubicBezTo>
                    <a:pt x="7443" y="10994"/>
                    <a:pt x="6930" y="9440"/>
                    <a:pt x="5709" y="8580"/>
                  </a:cubicBezTo>
                  <a:lnTo>
                    <a:pt x="5709" y="2033"/>
                  </a:lnTo>
                  <a:cubicBezTo>
                    <a:pt x="5737" y="916"/>
                    <a:pt x="4835" y="0"/>
                    <a:pt x="372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553;p77">
              <a:extLst>
                <a:ext uri="{FF2B5EF4-FFF2-40B4-BE49-F238E27FC236}">
                  <a16:creationId xmlns:a16="http://schemas.microsoft.com/office/drawing/2014/main" id="{812A7D86-2F69-8E85-0412-2B0843957251}"/>
                </a:ext>
              </a:extLst>
            </p:cNvPr>
            <p:cNvSpPr/>
            <p:nvPr/>
          </p:nvSpPr>
          <p:spPr>
            <a:xfrm>
              <a:off x="3635490" y="4192338"/>
              <a:ext cx="128131" cy="324597"/>
            </a:xfrm>
            <a:custGeom>
              <a:avLst/>
              <a:gdLst/>
              <a:ahLst/>
              <a:cxnLst/>
              <a:rect l="l" t="t" r="r" b="b"/>
              <a:pathLst>
                <a:path w="4877" h="12355" extrusionOk="0">
                  <a:moveTo>
                    <a:pt x="2650" y="1"/>
                  </a:moveTo>
                  <a:cubicBezTo>
                    <a:pt x="2213" y="1"/>
                    <a:pt x="1866" y="348"/>
                    <a:pt x="1866" y="785"/>
                  </a:cubicBezTo>
                  <a:lnTo>
                    <a:pt x="1866" y="7950"/>
                  </a:lnTo>
                  <a:lnTo>
                    <a:pt x="1360" y="8310"/>
                  </a:lnTo>
                  <a:cubicBezTo>
                    <a:pt x="0" y="9274"/>
                    <a:pt x="146" y="11341"/>
                    <a:pt x="1624" y="12104"/>
                  </a:cubicBezTo>
                  <a:cubicBezTo>
                    <a:pt x="1957" y="12276"/>
                    <a:pt x="2305" y="12354"/>
                    <a:pt x="2643" y="12354"/>
                  </a:cubicBezTo>
                  <a:cubicBezTo>
                    <a:pt x="3811" y="12354"/>
                    <a:pt x="4871" y="11418"/>
                    <a:pt x="4877" y="10128"/>
                  </a:cubicBezTo>
                  <a:cubicBezTo>
                    <a:pt x="4870" y="9406"/>
                    <a:pt x="4523" y="8733"/>
                    <a:pt x="3933" y="8310"/>
                  </a:cubicBezTo>
                  <a:lnTo>
                    <a:pt x="3434" y="7950"/>
                  </a:lnTo>
                  <a:lnTo>
                    <a:pt x="3434" y="785"/>
                  </a:lnTo>
                  <a:cubicBezTo>
                    <a:pt x="3434" y="348"/>
                    <a:pt x="3080" y="1"/>
                    <a:pt x="265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554;p77">
              <a:extLst>
                <a:ext uri="{FF2B5EF4-FFF2-40B4-BE49-F238E27FC236}">
                  <a16:creationId xmlns:a16="http://schemas.microsoft.com/office/drawing/2014/main" id="{42816203-DBDC-DDD0-A301-33B3CD051A1D}"/>
                </a:ext>
              </a:extLst>
            </p:cNvPr>
            <p:cNvSpPr/>
            <p:nvPr/>
          </p:nvSpPr>
          <p:spPr>
            <a:xfrm>
              <a:off x="3636383" y="4193980"/>
              <a:ext cx="63448" cy="324597"/>
            </a:xfrm>
            <a:custGeom>
              <a:avLst/>
              <a:gdLst/>
              <a:ahLst/>
              <a:cxnLst/>
              <a:rect l="l" t="t" r="r" b="b"/>
              <a:pathLst>
                <a:path w="2415" h="12355" extrusionOk="0">
                  <a:moveTo>
                    <a:pt x="2407" y="1"/>
                  </a:moveTo>
                  <a:cubicBezTo>
                    <a:pt x="1977" y="1"/>
                    <a:pt x="1630" y="354"/>
                    <a:pt x="1630" y="785"/>
                  </a:cubicBezTo>
                  <a:lnTo>
                    <a:pt x="1630" y="7950"/>
                  </a:lnTo>
                  <a:lnTo>
                    <a:pt x="1124" y="8310"/>
                  </a:lnTo>
                  <a:cubicBezTo>
                    <a:pt x="333" y="8872"/>
                    <a:pt x="0" y="9878"/>
                    <a:pt x="292" y="10800"/>
                  </a:cubicBezTo>
                  <a:cubicBezTo>
                    <a:pt x="590" y="11723"/>
                    <a:pt x="1443" y="12354"/>
                    <a:pt x="2414" y="12354"/>
                  </a:cubicBezTo>
                  <a:cubicBezTo>
                    <a:pt x="1714" y="12354"/>
                    <a:pt x="1145" y="11355"/>
                    <a:pt x="1138" y="10128"/>
                  </a:cubicBezTo>
                  <a:cubicBezTo>
                    <a:pt x="1138" y="9295"/>
                    <a:pt x="1492" y="8504"/>
                    <a:pt x="2116" y="7950"/>
                  </a:cubicBezTo>
                  <a:lnTo>
                    <a:pt x="2116" y="785"/>
                  </a:lnTo>
                  <a:cubicBezTo>
                    <a:pt x="2116" y="354"/>
                    <a:pt x="2164" y="1"/>
                    <a:pt x="2407" y="1"/>
                  </a:cubicBezTo>
                  <a:close/>
                </a:path>
              </a:pathLst>
            </a:custGeom>
            <a:solidFill>
              <a:srgbClr val="708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555;p77">
              <a:extLst>
                <a:ext uri="{FF2B5EF4-FFF2-40B4-BE49-F238E27FC236}">
                  <a16:creationId xmlns:a16="http://schemas.microsoft.com/office/drawing/2014/main" id="{06C9B465-E5FE-A721-A1B9-5FDCD05839B3}"/>
                </a:ext>
              </a:extLst>
            </p:cNvPr>
            <p:cNvSpPr/>
            <p:nvPr/>
          </p:nvSpPr>
          <p:spPr>
            <a:xfrm>
              <a:off x="3679207" y="4193980"/>
              <a:ext cx="41195" cy="89326"/>
            </a:xfrm>
            <a:custGeom>
              <a:avLst/>
              <a:gdLst/>
              <a:ahLst/>
              <a:cxnLst/>
              <a:rect l="l" t="t" r="r" b="b"/>
              <a:pathLst>
                <a:path w="1568" h="3400" extrusionOk="0">
                  <a:moveTo>
                    <a:pt x="784" y="1"/>
                  </a:moveTo>
                  <a:cubicBezTo>
                    <a:pt x="347" y="1"/>
                    <a:pt x="0" y="348"/>
                    <a:pt x="0" y="785"/>
                  </a:cubicBezTo>
                  <a:lnTo>
                    <a:pt x="0" y="3399"/>
                  </a:lnTo>
                  <a:lnTo>
                    <a:pt x="1568" y="3399"/>
                  </a:lnTo>
                  <a:lnTo>
                    <a:pt x="1568" y="785"/>
                  </a:lnTo>
                  <a:cubicBezTo>
                    <a:pt x="1568" y="348"/>
                    <a:pt x="1214" y="1"/>
                    <a:pt x="7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556;p77">
              <a:extLst>
                <a:ext uri="{FF2B5EF4-FFF2-40B4-BE49-F238E27FC236}">
                  <a16:creationId xmlns:a16="http://schemas.microsoft.com/office/drawing/2014/main" id="{97E481E7-6AF0-F59A-AEDD-1BA85A40B550}"/>
                </a:ext>
              </a:extLst>
            </p:cNvPr>
            <p:cNvSpPr/>
            <p:nvPr/>
          </p:nvSpPr>
          <p:spPr>
            <a:xfrm>
              <a:off x="3679207" y="4368010"/>
              <a:ext cx="41195" cy="11875"/>
            </a:xfrm>
            <a:custGeom>
              <a:avLst/>
              <a:gdLst/>
              <a:ahLst/>
              <a:cxnLst/>
              <a:rect l="l" t="t" r="r" b="b"/>
              <a:pathLst>
                <a:path w="1568" h="452" extrusionOk="0">
                  <a:moveTo>
                    <a:pt x="0" y="1"/>
                  </a:moveTo>
                  <a:lnTo>
                    <a:pt x="0" y="452"/>
                  </a:lnTo>
                  <a:lnTo>
                    <a:pt x="1568" y="45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738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557;p77">
              <a:extLst>
                <a:ext uri="{FF2B5EF4-FFF2-40B4-BE49-F238E27FC236}">
                  <a16:creationId xmlns:a16="http://schemas.microsoft.com/office/drawing/2014/main" id="{DFC57C28-B172-B277-AE66-E63469C7E558}"/>
                </a:ext>
              </a:extLst>
            </p:cNvPr>
            <p:cNvSpPr/>
            <p:nvPr/>
          </p:nvSpPr>
          <p:spPr>
            <a:xfrm>
              <a:off x="3679207" y="4322637"/>
              <a:ext cx="41195" cy="12059"/>
            </a:xfrm>
            <a:custGeom>
              <a:avLst/>
              <a:gdLst/>
              <a:ahLst/>
              <a:cxnLst/>
              <a:rect l="l" t="t" r="r" b="b"/>
              <a:pathLst>
                <a:path w="1568" h="459" extrusionOk="0">
                  <a:moveTo>
                    <a:pt x="0" y="1"/>
                  </a:moveTo>
                  <a:lnTo>
                    <a:pt x="0" y="458"/>
                  </a:lnTo>
                  <a:lnTo>
                    <a:pt x="1568" y="458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738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558;p77">
              <a:extLst>
                <a:ext uri="{FF2B5EF4-FFF2-40B4-BE49-F238E27FC236}">
                  <a16:creationId xmlns:a16="http://schemas.microsoft.com/office/drawing/2014/main" id="{AD49B2A5-1530-370F-5E1D-D969BC345B76}"/>
                </a:ext>
              </a:extLst>
            </p:cNvPr>
            <p:cNvSpPr/>
            <p:nvPr/>
          </p:nvSpPr>
          <p:spPr>
            <a:xfrm>
              <a:off x="3679207" y="4277448"/>
              <a:ext cx="41195" cy="11875"/>
            </a:xfrm>
            <a:custGeom>
              <a:avLst/>
              <a:gdLst/>
              <a:ahLst/>
              <a:cxnLst/>
              <a:rect l="l" t="t" r="r" b="b"/>
              <a:pathLst>
                <a:path w="1568" h="452" extrusionOk="0">
                  <a:moveTo>
                    <a:pt x="0" y="1"/>
                  </a:moveTo>
                  <a:lnTo>
                    <a:pt x="0" y="451"/>
                  </a:lnTo>
                  <a:lnTo>
                    <a:pt x="1568" y="451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738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559;p77">
              <a:extLst>
                <a:ext uri="{FF2B5EF4-FFF2-40B4-BE49-F238E27FC236}">
                  <a16:creationId xmlns:a16="http://schemas.microsoft.com/office/drawing/2014/main" id="{6C698B03-D3E6-8A8D-E6CC-533C2F8A5093}"/>
                </a:ext>
              </a:extLst>
            </p:cNvPr>
            <p:cNvSpPr/>
            <p:nvPr/>
          </p:nvSpPr>
          <p:spPr>
            <a:xfrm>
              <a:off x="3679207" y="4232076"/>
              <a:ext cx="41195" cy="11875"/>
            </a:xfrm>
            <a:custGeom>
              <a:avLst/>
              <a:gdLst/>
              <a:ahLst/>
              <a:cxnLst/>
              <a:rect l="l" t="t" r="r" b="b"/>
              <a:pathLst>
                <a:path w="1568" h="452" extrusionOk="0">
                  <a:moveTo>
                    <a:pt x="0" y="0"/>
                  </a:moveTo>
                  <a:lnTo>
                    <a:pt x="0" y="451"/>
                  </a:lnTo>
                  <a:lnTo>
                    <a:pt x="1568" y="451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738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560;p77">
              <a:extLst>
                <a:ext uri="{FF2B5EF4-FFF2-40B4-BE49-F238E27FC236}">
                  <a16:creationId xmlns:a16="http://schemas.microsoft.com/office/drawing/2014/main" id="{705B6566-E453-41AB-A6E3-6C1E97EF5A6E}"/>
                </a:ext>
              </a:extLst>
            </p:cNvPr>
            <p:cNvSpPr/>
            <p:nvPr/>
          </p:nvSpPr>
          <p:spPr>
            <a:xfrm>
              <a:off x="3811489" y="4211846"/>
              <a:ext cx="65629" cy="111921"/>
            </a:xfrm>
            <a:custGeom>
              <a:avLst/>
              <a:gdLst/>
              <a:ahLst/>
              <a:cxnLst/>
              <a:rect l="l" t="t" r="r" b="b"/>
              <a:pathLst>
                <a:path w="2498" h="4260" extrusionOk="0">
                  <a:moveTo>
                    <a:pt x="1243" y="0"/>
                  </a:moveTo>
                  <a:cubicBezTo>
                    <a:pt x="452" y="0"/>
                    <a:pt x="1" y="465"/>
                    <a:pt x="1" y="1270"/>
                  </a:cubicBezTo>
                  <a:lnTo>
                    <a:pt x="1" y="2990"/>
                  </a:lnTo>
                  <a:cubicBezTo>
                    <a:pt x="1" y="3427"/>
                    <a:pt x="119" y="3753"/>
                    <a:pt x="362" y="3968"/>
                  </a:cubicBezTo>
                  <a:cubicBezTo>
                    <a:pt x="577" y="4155"/>
                    <a:pt x="875" y="4259"/>
                    <a:pt x="1243" y="4259"/>
                  </a:cubicBezTo>
                  <a:cubicBezTo>
                    <a:pt x="1978" y="4259"/>
                    <a:pt x="2498" y="3836"/>
                    <a:pt x="2498" y="3226"/>
                  </a:cubicBezTo>
                  <a:cubicBezTo>
                    <a:pt x="2498" y="2990"/>
                    <a:pt x="2401" y="2941"/>
                    <a:pt x="2241" y="2941"/>
                  </a:cubicBezTo>
                  <a:cubicBezTo>
                    <a:pt x="2082" y="2941"/>
                    <a:pt x="1999" y="3004"/>
                    <a:pt x="1985" y="3122"/>
                  </a:cubicBezTo>
                  <a:cubicBezTo>
                    <a:pt x="1950" y="3385"/>
                    <a:pt x="1901" y="3788"/>
                    <a:pt x="1270" y="3788"/>
                  </a:cubicBezTo>
                  <a:cubicBezTo>
                    <a:pt x="757" y="3788"/>
                    <a:pt x="507" y="3531"/>
                    <a:pt x="507" y="2990"/>
                  </a:cubicBezTo>
                  <a:lnTo>
                    <a:pt x="507" y="1270"/>
                  </a:lnTo>
                  <a:cubicBezTo>
                    <a:pt x="507" y="736"/>
                    <a:pt x="757" y="465"/>
                    <a:pt x="1256" y="465"/>
                  </a:cubicBezTo>
                  <a:cubicBezTo>
                    <a:pt x="1832" y="465"/>
                    <a:pt x="1971" y="812"/>
                    <a:pt x="1985" y="1110"/>
                  </a:cubicBezTo>
                  <a:cubicBezTo>
                    <a:pt x="1992" y="1228"/>
                    <a:pt x="2082" y="1291"/>
                    <a:pt x="2241" y="1291"/>
                  </a:cubicBezTo>
                  <a:cubicBezTo>
                    <a:pt x="2401" y="1291"/>
                    <a:pt x="2498" y="1249"/>
                    <a:pt x="2498" y="1013"/>
                  </a:cubicBezTo>
                  <a:cubicBezTo>
                    <a:pt x="2498" y="417"/>
                    <a:pt x="1985" y="0"/>
                    <a:pt x="124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561;p77">
              <a:extLst>
                <a:ext uri="{FF2B5EF4-FFF2-40B4-BE49-F238E27FC236}">
                  <a16:creationId xmlns:a16="http://schemas.microsoft.com/office/drawing/2014/main" id="{58D11A4B-C5B3-7EFA-C53B-45B1D9E14353}"/>
                </a:ext>
              </a:extLst>
            </p:cNvPr>
            <p:cNvSpPr/>
            <p:nvPr/>
          </p:nvSpPr>
          <p:spPr>
            <a:xfrm>
              <a:off x="3774497" y="4175485"/>
              <a:ext cx="45241" cy="38936"/>
            </a:xfrm>
            <a:custGeom>
              <a:avLst/>
              <a:gdLst/>
              <a:ahLst/>
              <a:cxnLst/>
              <a:rect l="l" t="t" r="r" b="b"/>
              <a:pathLst>
                <a:path w="1722" h="1482" extrusionOk="0">
                  <a:moveTo>
                    <a:pt x="986" y="453"/>
                  </a:moveTo>
                  <a:cubicBezTo>
                    <a:pt x="1131" y="453"/>
                    <a:pt x="1270" y="566"/>
                    <a:pt x="1270" y="739"/>
                  </a:cubicBezTo>
                  <a:cubicBezTo>
                    <a:pt x="1270" y="899"/>
                    <a:pt x="1145" y="1031"/>
                    <a:pt x="986" y="1031"/>
                  </a:cubicBezTo>
                  <a:cubicBezTo>
                    <a:pt x="729" y="1031"/>
                    <a:pt x="604" y="719"/>
                    <a:pt x="785" y="538"/>
                  </a:cubicBezTo>
                  <a:cubicBezTo>
                    <a:pt x="843" y="480"/>
                    <a:pt x="915" y="453"/>
                    <a:pt x="986" y="453"/>
                  </a:cubicBezTo>
                  <a:close/>
                  <a:moveTo>
                    <a:pt x="983" y="1"/>
                  </a:moveTo>
                  <a:cubicBezTo>
                    <a:pt x="801" y="1"/>
                    <a:pt x="616" y="68"/>
                    <a:pt x="466" y="219"/>
                  </a:cubicBezTo>
                  <a:cubicBezTo>
                    <a:pt x="1" y="684"/>
                    <a:pt x="327" y="1482"/>
                    <a:pt x="986" y="1482"/>
                  </a:cubicBezTo>
                  <a:cubicBezTo>
                    <a:pt x="1395" y="1482"/>
                    <a:pt x="1721" y="1149"/>
                    <a:pt x="1721" y="739"/>
                  </a:cubicBezTo>
                  <a:cubicBezTo>
                    <a:pt x="1721" y="294"/>
                    <a:pt x="1360" y="1"/>
                    <a:pt x="983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AD79AC81-09C3-F771-8D14-EA0EF4659999}"/>
              </a:ext>
            </a:extLst>
          </p:cNvPr>
          <p:cNvSpPr txBox="1"/>
          <p:nvPr/>
        </p:nvSpPr>
        <p:spPr>
          <a:xfrm>
            <a:off x="1883044" y="175130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63" name="Immagine 62">
            <a:extLst>
              <a:ext uri="{FF2B5EF4-FFF2-40B4-BE49-F238E27FC236}">
                <a16:creationId xmlns:a16="http://schemas.microsoft.com/office/drawing/2014/main" id="{BB0ABE43-FD14-9CD5-282F-0571EE3A8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51" t="11228" r="31348" b="11878"/>
          <a:stretch/>
        </p:blipFill>
        <p:spPr>
          <a:xfrm>
            <a:off x="5085160" y="3366145"/>
            <a:ext cx="991271" cy="1362283"/>
          </a:xfrm>
          <a:prstGeom prst="rect">
            <a:avLst/>
          </a:prstGeom>
        </p:spPr>
      </p:pic>
      <p:grpSp>
        <p:nvGrpSpPr>
          <p:cNvPr id="449" name="Google Shape;14108;p81">
            <a:extLst>
              <a:ext uri="{FF2B5EF4-FFF2-40B4-BE49-F238E27FC236}">
                <a16:creationId xmlns:a16="http://schemas.microsoft.com/office/drawing/2014/main" id="{65F4E1C7-1587-CA09-7A3E-2A9052D6C9BB}"/>
              </a:ext>
            </a:extLst>
          </p:cNvPr>
          <p:cNvGrpSpPr/>
          <p:nvPr/>
        </p:nvGrpSpPr>
        <p:grpSpPr>
          <a:xfrm>
            <a:off x="5072623" y="1628975"/>
            <a:ext cx="1225887" cy="753185"/>
            <a:chOff x="1752577" y="2025495"/>
            <a:chExt cx="366404" cy="246220"/>
          </a:xfrm>
        </p:grpSpPr>
        <p:sp>
          <p:nvSpPr>
            <p:cNvPr id="450" name="Google Shape;14109;p81">
              <a:extLst>
                <a:ext uri="{FF2B5EF4-FFF2-40B4-BE49-F238E27FC236}">
                  <a16:creationId xmlns:a16="http://schemas.microsoft.com/office/drawing/2014/main" id="{999B811D-815F-325E-C45A-8D0E9DF45D2F}"/>
                </a:ext>
              </a:extLst>
            </p:cNvPr>
            <p:cNvSpPr/>
            <p:nvPr/>
          </p:nvSpPr>
          <p:spPr>
            <a:xfrm>
              <a:off x="1852090" y="2025495"/>
              <a:ext cx="80932" cy="72831"/>
            </a:xfrm>
            <a:custGeom>
              <a:avLst/>
              <a:gdLst/>
              <a:ahLst/>
              <a:cxnLst/>
              <a:rect l="l" t="t" r="r" b="b"/>
              <a:pathLst>
                <a:path w="3097" h="2787" extrusionOk="0">
                  <a:moveTo>
                    <a:pt x="814" y="0"/>
                  </a:moveTo>
                  <a:cubicBezTo>
                    <a:pt x="394" y="0"/>
                    <a:pt x="16" y="333"/>
                    <a:pt x="0" y="787"/>
                  </a:cubicBezTo>
                  <a:lnTo>
                    <a:pt x="0" y="1316"/>
                  </a:lnTo>
                  <a:cubicBezTo>
                    <a:pt x="798" y="1537"/>
                    <a:pt x="1481" y="2066"/>
                    <a:pt x="1904" y="2787"/>
                  </a:cubicBezTo>
                  <a:lnTo>
                    <a:pt x="2125" y="2787"/>
                  </a:lnTo>
                  <a:cubicBezTo>
                    <a:pt x="2702" y="2787"/>
                    <a:pt x="3096" y="2200"/>
                    <a:pt x="2885" y="1662"/>
                  </a:cubicBezTo>
                  <a:cubicBezTo>
                    <a:pt x="2568" y="892"/>
                    <a:pt x="1875" y="354"/>
                    <a:pt x="1106" y="56"/>
                  </a:cubicBezTo>
                  <a:cubicBezTo>
                    <a:pt x="1009" y="18"/>
                    <a:pt x="910" y="0"/>
                    <a:pt x="814" y="0"/>
                  </a:cubicBezTo>
                  <a:close/>
                </a:path>
              </a:pathLst>
            </a:custGeom>
            <a:solidFill>
              <a:srgbClr val="ECA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4110;p81">
              <a:extLst>
                <a:ext uri="{FF2B5EF4-FFF2-40B4-BE49-F238E27FC236}">
                  <a16:creationId xmlns:a16="http://schemas.microsoft.com/office/drawing/2014/main" id="{87677E21-CCDB-7710-47AC-21B3DE443946}"/>
                </a:ext>
              </a:extLst>
            </p:cNvPr>
            <p:cNvSpPr/>
            <p:nvPr/>
          </p:nvSpPr>
          <p:spPr>
            <a:xfrm>
              <a:off x="1888257" y="2215400"/>
              <a:ext cx="205584" cy="56316"/>
            </a:xfrm>
            <a:custGeom>
              <a:avLst/>
              <a:gdLst/>
              <a:ahLst/>
              <a:cxnLst/>
              <a:rect l="l" t="t" r="r" b="b"/>
              <a:pathLst>
                <a:path w="7867" h="2155" extrusionOk="0">
                  <a:moveTo>
                    <a:pt x="1" y="1"/>
                  </a:moveTo>
                  <a:lnTo>
                    <a:pt x="1" y="2155"/>
                  </a:lnTo>
                  <a:lnTo>
                    <a:pt x="7867" y="2155"/>
                  </a:lnTo>
                  <a:lnTo>
                    <a:pt x="7867" y="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4111;p81">
              <a:extLst>
                <a:ext uri="{FF2B5EF4-FFF2-40B4-BE49-F238E27FC236}">
                  <a16:creationId xmlns:a16="http://schemas.microsoft.com/office/drawing/2014/main" id="{BB003B67-7600-008C-4354-072EF3F03703}"/>
                </a:ext>
              </a:extLst>
            </p:cNvPr>
            <p:cNvSpPr/>
            <p:nvPr/>
          </p:nvSpPr>
          <p:spPr>
            <a:xfrm>
              <a:off x="1930984" y="2215400"/>
              <a:ext cx="11080" cy="23519"/>
            </a:xfrm>
            <a:custGeom>
              <a:avLst/>
              <a:gdLst/>
              <a:ahLst/>
              <a:cxnLst/>
              <a:rect l="l" t="t" r="r" b="b"/>
              <a:pathLst>
                <a:path w="424" h="900" extrusionOk="0">
                  <a:moveTo>
                    <a:pt x="1" y="1"/>
                  </a:moveTo>
                  <a:lnTo>
                    <a:pt x="1" y="684"/>
                  </a:lnTo>
                  <a:cubicBezTo>
                    <a:pt x="1" y="828"/>
                    <a:pt x="106" y="900"/>
                    <a:pt x="212" y="900"/>
                  </a:cubicBezTo>
                  <a:cubicBezTo>
                    <a:pt x="318" y="900"/>
                    <a:pt x="424" y="828"/>
                    <a:pt x="424" y="684"/>
                  </a:cubicBezTo>
                  <a:lnTo>
                    <a:pt x="424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4112;p81">
              <a:extLst>
                <a:ext uri="{FF2B5EF4-FFF2-40B4-BE49-F238E27FC236}">
                  <a16:creationId xmlns:a16="http://schemas.microsoft.com/office/drawing/2014/main" id="{5180A805-35AC-37F1-834E-B4410B89C249}"/>
                </a:ext>
              </a:extLst>
            </p:cNvPr>
            <p:cNvSpPr/>
            <p:nvPr/>
          </p:nvSpPr>
          <p:spPr>
            <a:xfrm>
              <a:off x="1948336" y="2215400"/>
              <a:ext cx="11315" cy="39120"/>
            </a:xfrm>
            <a:custGeom>
              <a:avLst/>
              <a:gdLst/>
              <a:ahLst/>
              <a:cxnLst/>
              <a:rect l="l" t="t" r="r" b="b"/>
              <a:pathLst>
                <a:path w="433" h="1497" extrusionOk="0">
                  <a:moveTo>
                    <a:pt x="0" y="1"/>
                  </a:moveTo>
                  <a:lnTo>
                    <a:pt x="0" y="1280"/>
                  </a:lnTo>
                  <a:cubicBezTo>
                    <a:pt x="0" y="1424"/>
                    <a:pt x="108" y="1496"/>
                    <a:pt x="216" y="1496"/>
                  </a:cubicBezTo>
                  <a:cubicBezTo>
                    <a:pt x="325" y="1496"/>
                    <a:pt x="433" y="1424"/>
                    <a:pt x="433" y="1280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4113;p81">
              <a:extLst>
                <a:ext uri="{FF2B5EF4-FFF2-40B4-BE49-F238E27FC236}">
                  <a16:creationId xmlns:a16="http://schemas.microsoft.com/office/drawing/2014/main" id="{5021DF2B-061C-8A4F-4DD2-00AB145E341B}"/>
                </a:ext>
              </a:extLst>
            </p:cNvPr>
            <p:cNvSpPr/>
            <p:nvPr/>
          </p:nvSpPr>
          <p:spPr>
            <a:xfrm>
              <a:off x="1965661" y="2215400"/>
              <a:ext cx="11342" cy="23519"/>
            </a:xfrm>
            <a:custGeom>
              <a:avLst/>
              <a:gdLst/>
              <a:ahLst/>
              <a:cxnLst/>
              <a:rect l="l" t="t" r="r" b="b"/>
              <a:pathLst>
                <a:path w="434" h="900" extrusionOk="0">
                  <a:moveTo>
                    <a:pt x="1" y="1"/>
                  </a:moveTo>
                  <a:lnTo>
                    <a:pt x="1" y="684"/>
                  </a:lnTo>
                  <a:cubicBezTo>
                    <a:pt x="1" y="828"/>
                    <a:pt x="109" y="900"/>
                    <a:pt x="217" y="900"/>
                  </a:cubicBezTo>
                  <a:cubicBezTo>
                    <a:pt x="325" y="900"/>
                    <a:pt x="433" y="828"/>
                    <a:pt x="433" y="684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4114;p81">
              <a:extLst>
                <a:ext uri="{FF2B5EF4-FFF2-40B4-BE49-F238E27FC236}">
                  <a16:creationId xmlns:a16="http://schemas.microsoft.com/office/drawing/2014/main" id="{A7E67554-ED03-280B-ACB8-92F5B62253B0}"/>
                </a:ext>
              </a:extLst>
            </p:cNvPr>
            <p:cNvSpPr/>
            <p:nvPr/>
          </p:nvSpPr>
          <p:spPr>
            <a:xfrm>
              <a:off x="1983013" y="2215400"/>
              <a:ext cx="11315" cy="23519"/>
            </a:xfrm>
            <a:custGeom>
              <a:avLst/>
              <a:gdLst/>
              <a:ahLst/>
              <a:cxnLst/>
              <a:rect l="l" t="t" r="r" b="b"/>
              <a:pathLst>
                <a:path w="433" h="900" extrusionOk="0">
                  <a:moveTo>
                    <a:pt x="0" y="1"/>
                  </a:moveTo>
                  <a:lnTo>
                    <a:pt x="0" y="684"/>
                  </a:lnTo>
                  <a:cubicBezTo>
                    <a:pt x="0" y="828"/>
                    <a:pt x="108" y="900"/>
                    <a:pt x="216" y="900"/>
                  </a:cubicBezTo>
                  <a:cubicBezTo>
                    <a:pt x="325" y="900"/>
                    <a:pt x="433" y="828"/>
                    <a:pt x="433" y="684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4115;p81">
              <a:extLst>
                <a:ext uri="{FF2B5EF4-FFF2-40B4-BE49-F238E27FC236}">
                  <a16:creationId xmlns:a16="http://schemas.microsoft.com/office/drawing/2014/main" id="{EC6EEF16-D1DA-2096-0B3B-660B494E8A73}"/>
                </a:ext>
              </a:extLst>
            </p:cNvPr>
            <p:cNvSpPr/>
            <p:nvPr/>
          </p:nvSpPr>
          <p:spPr>
            <a:xfrm>
              <a:off x="2000601" y="2215400"/>
              <a:ext cx="11080" cy="23519"/>
            </a:xfrm>
            <a:custGeom>
              <a:avLst/>
              <a:gdLst/>
              <a:ahLst/>
              <a:cxnLst/>
              <a:rect l="l" t="t" r="r" b="b"/>
              <a:pathLst>
                <a:path w="424" h="900" extrusionOk="0">
                  <a:moveTo>
                    <a:pt x="0" y="1"/>
                  </a:moveTo>
                  <a:lnTo>
                    <a:pt x="0" y="684"/>
                  </a:lnTo>
                  <a:cubicBezTo>
                    <a:pt x="0" y="828"/>
                    <a:pt x="106" y="900"/>
                    <a:pt x="212" y="900"/>
                  </a:cubicBezTo>
                  <a:cubicBezTo>
                    <a:pt x="317" y="900"/>
                    <a:pt x="423" y="828"/>
                    <a:pt x="423" y="684"/>
                  </a:cubicBezTo>
                  <a:lnTo>
                    <a:pt x="423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4116;p81">
              <a:extLst>
                <a:ext uri="{FF2B5EF4-FFF2-40B4-BE49-F238E27FC236}">
                  <a16:creationId xmlns:a16="http://schemas.microsoft.com/office/drawing/2014/main" id="{75364CEF-6845-EA2E-BE79-78B5ACA2292F}"/>
                </a:ext>
              </a:extLst>
            </p:cNvPr>
            <p:cNvSpPr/>
            <p:nvPr/>
          </p:nvSpPr>
          <p:spPr>
            <a:xfrm>
              <a:off x="2017926" y="2215400"/>
              <a:ext cx="11342" cy="39120"/>
            </a:xfrm>
            <a:custGeom>
              <a:avLst/>
              <a:gdLst/>
              <a:ahLst/>
              <a:cxnLst/>
              <a:rect l="l" t="t" r="r" b="b"/>
              <a:pathLst>
                <a:path w="434" h="1497" extrusionOk="0">
                  <a:moveTo>
                    <a:pt x="1" y="1"/>
                  </a:moveTo>
                  <a:lnTo>
                    <a:pt x="1" y="1280"/>
                  </a:lnTo>
                  <a:cubicBezTo>
                    <a:pt x="1" y="1424"/>
                    <a:pt x="109" y="1496"/>
                    <a:pt x="217" y="1496"/>
                  </a:cubicBezTo>
                  <a:cubicBezTo>
                    <a:pt x="325" y="1496"/>
                    <a:pt x="433" y="1424"/>
                    <a:pt x="433" y="1280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4117;p81">
              <a:extLst>
                <a:ext uri="{FF2B5EF4-FFF2-40B4-BE49-F238E27FC236}">
                  <a16:creationId xmlns:a16="http://schemas.microsoft.com/office/drawing/2014/main" id="{75DC0309-C96C-70E2-5A08-F36D98B29F3B}"/>
                </a:ext>
              </a:extLst>
            </p:cNvPr>
            <p:cNvSpPr/>
            <p:nvPr/>
          </p:nvSpPr>
          <p:spPr>
            <a:xfrm>
              <a:off x="2035278" y="2215400"/>
              <a:ext cx="11315" cy="23519"/>
            </a:xfrm>
            <a:custGeom>
              <a:avLst/>
              <a:gdLst/>
              <a:ahLst/>
              <a:cxnLst/>
              <a:rect l="l" t="t" r="r" b="b"/>
              <a:pathLst>
                <a:path w="433" h="900" extrusionOk="0">
                  <a:moveTo>
                    <a:pt x="0" y="1"/>
                  </a:moveTo>
                  <a:lnTo>
                    <a:pt x="0" y="684"/>
                  </a:lnTo>
                  <a:cubicBezTo>
                    <a:pt x="0" y="828"/>
                    <a:pt x="108" y="900"/>
                    <a:pt x="217" y="900"/>
                  </a:cubicBezTo>
                  <a:cubicBezTo>
                    <a:pt x="325" y="900"/>
                    <a:pt x="433" y="828"/>
                    <a:pt x="433" y="684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4118;p81">
              <a:extLst>
                <a:ext uri="{FF2B5EF4-FFF2-40B4-BE49-F238E27FC236}">
                  <a16:creationId xmlns:a16="http://schemas.microsoft.com/office/drawing/2014/main" id="{8C7683C0-19A1-4A0B-07FC-021A6F85AA05}"/>
                </a:ext>
              </a:extLst>
            </p:cNvPr>
            <p:cNvSpPr/>
            <p:nvPr/>
          </p:nvSpPr>
          <p:spPr>
            <a:xfrm>
              <a:off x="2052604" y="2215400"/>
              <a:ext cx="11342" cy="23519"/>
            </a:xfrm>
            <a:custGeom>
              <a:avLst/>
              <a:gdLst/>
              <a:ahLst/>
              <a:cxnLst/>
              <a:rect l="l" t="t" r="r" b="b"/>
              <a:pathLst>
                <a:path w="434" h="900" extrusionOk="0">
                  <a:moveTo>
                    <a:pt x="1" y="1"/>
                  </a:moveTo>
                  <a:lnTo>
                    <a:pt x="1" y="684"/>
                  </a:lnTo>
                  <a:cubicBezTo>
                    <a:pt x="1" y="828"/>
                    <a:pt x="109" y="900"/>
                    <a:pt x="217" y="900"/>
                  </a:cubicBezTo>
                  <a:cubicBezTo>
                    <a:pt x="325" y="900"/>
                    <a:pt x="433" y="828"/>
                    <a:pt x="433" y="684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4119;p81">
              <a:extLst>
                <a:ext uri="{FF2B5EF4-FFF2-40B4-BE49-F238E27FC236}">
                  <a16:creationId xmlns:a16="http://schemas.microsoft.com/office/drawing/2014/main" id="{10709EC2-86FE-17EF-CDC3-B7A06EDFBBEE}"/>
                </a:ext>
              </a:extLst>
            </p:cNvPr>
            <p:cNvSpPr/>
            <p:nvPr/>
          </p:nvSpPr>
          <p:spPr>
            <a:xfrm>
              <a:off x="2070191" y="2215400"/>
              <a:ext cx="11080" cy="23519"/>
            </a:xfrm>
            <a:custGeom>
              <a:avLst/>
              <a:gdLst/>
              <a:ahLst/>
              <a:cxnLst/>
              <a:rect l="l" t="t" r="r" b="b"/>
              <a:pathLst>
                <a:path w="424" h="900" extrusionOk="0">
                  <a:moveTo>
                    <a:pt x="1" y="1"/>
                  </a:moveTo>
                  <a:lnTo>
                    <a:pt x="1" y="684"/>
                  </a:lnTo>
                  <a:cubicBezTo>
                    <a:pt x="1" y="828"/>
                    <a:pt x="107" y="900"/>
                    <a:pt x="212" y="900"/>
                  </a:cubicBezTo>
                  <a:cubicBezTo>
                    <a:pt x="318" y="900"/>
                    <a:pt x="424" y="828"/>
                    <a:pt x="424" y="684"/>
                  </a:cubicBezTo>
                  <a:lnTo>
                    <a:pt x="424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4120;p81">
              <a:extLst>
                <a:ext uri="{FF2B5EF4-FFF2-40B4-BE49-F238E27FC236}">
                  <a16:creationId xmlns:a16="http://schemas.microsoft.com/office/drawing/2014/main" id="{887583B6-97AC-CB3B-B094-2DE21672D992}"/>
                </a:ext>
              </a:extLst>
            </p:cNvPr>
            <p:cNvSpPr/>
            <p:nvPr/>
          </p:nvSpPr>
          <p:spPr>
            <a:xfrm>
              <a:off x="2092822" y="2191776"/>
              <a:ext cx="26159" cy="79939"/>
            </a:xfrm>
            <a:custGeom>
              <a:avLst/>
              <a:gdLst/>
              <a:ahLst/>
              <a:cxnLst/>
              <a:rect l="l" t="t" r="r" b="b"/>
              <a:pathLst>
                <a:path w="1001" h="3059" extrusionOk="0">
                  <a:moveTo>
                    <a:pt x="212" y="1"/>
                  </a:moveTo>
                  <a:cubicBezTo>
                    <a:pt x="96" y="1"/>
                    <a:pt x="0" y="97"/>
                    <a:pt x="0" y="212"/>
                  </a:cubicBezTo>
                  <a:lnTo>
                    <a:pt x="0" y="3059"/>
                  </a:lnTo>
                  <a:lnTo>
                    <a:pt x="779" y="3059"/>
                  </a:lnTo>
                  <a:cubicBezTo>
                    <a:pt x="904" y="3059"/>
                    <a:pt x="1000" y="2963"/>
                    <a:pt x="1000" y="2847"/>
                  </a:cubicBezTo>
                  <a:lnTo>
                    <a:pt x="1000" y="212"/>
                  </a:lnTo>
                  <a:cubicBezTo>
                    <a:pt x="1000" y="97"/>
                    <a:pt x="904" y="1"/>
                    <a:pt x="779" y="1"/>
                  </a:cubicBez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4121;p81">
              <a:extLst>
                <a:ext uri="{FF2B5EF4-FFF2-40B4-BE49-F238E27FC236}">
                  <a16:creationId xmlns:a16="http://schemas.microsoft.com/office/drawing/2014/main" id="{386BB79F-49D4-91CD-F1CE-24B5F73F2C7F}"/>
                </a:ext>
              </a:extLst>
            </p:cNvPr>
            <p:cNvSpPr/>
            <p:nvPr/>
          </p:nvSpPr>
          <p:spPr>
            <a:xfrm>
              <a:off x="1752577" y="2044519"/>
              <a:ext cx="166359" cy="227196"/>
            </a:xfrm>
            <a:custGeom>
              <a:avLst/>
              <a:gdLst/>
              <a:ahLst/>
              <a:cxnLst/>
              <a:rect l="l" t="t" r="r" b="b"/>
              <a:pathLst>
                <a:path w="6366" h="8694" extrusionOk="0">
                  <a:moveTo>
                    <a:pt x="3183" y="1"/>
                  </a:moveTo>
                  <a:cubicBezTo>
                    <a:pt x="1423" y="1"/>
                    <a:pt x="0" y="1424"/>
                    <a:pt x="0" y="3184"/>
                  </a:cubicBezTo>
                  <a:lnTo>
                    <a:pt x="0" y="8155"/>
                  </a:lnTo>
                  <a:cubicBezTo>
                    <a:pt x="0" y="8453"/>
                    <a:pt x="241" y="8694"/>
                    <a:pt x="539" y="8694"/>
                  </a:cubicBezTo>
                  <a:lnTo>
                    <a:pt x="5818" y="8694"/>
                  </a:lnTo>
                  <a:cubicBezTo>
                    <a:pt x="6116" y="8694"/>
                    <a:pt x="6356" y="8453"/>
                    <a:pt x="6366" y="8155"/>
                  </a:cubicBezTo>
                  <a:lnTo>
                    <a:pt x="6366" y="3184"/>
                  </a:lnTo>
                  <a:cubicBezTo>
                    <a:pt x="6366" y="1424"/>
                    <a:pt x="4943" y="1"/>
                    <a:pt x="3183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4122;p81">
              <a:extLst>
                <a:ext uri="{FF2B5EF4-FFF2-40B4-BE49-F238E27FC236}">
                  <a16:creationId xmlns:a16="http://schemas.microsoft.com/office/drawing/2014/main" id="{3A4E0054-CDF5-4617-6569-518232865C98}"/>
                </a:ext>
              </a:extLst>
            </p:cNvPr>
            <p:cNvSpPr/>
            <p:nvPr/>
          </p:nvSpPr>
          <p:spPr>
            <a:xfrm>
              <a:off x="1774189" y="2044467"/>
              <a:ext cx="144748" cy="204147"/>
            </a:xfrm>
            <a:custGeom>
              <a:avLst/>
              <a:gdLst/>
              <a:ahLst/>
              <a:cxnLst/>
              <a:rect l="l" t="t" r="r" b="b"/>
              <a:pathLst>
                <a:path w="5539" h="7812" extrusionOk="0">
                  <a:moveTo>
                    <a:pt x="2335" y="0"/>
                  </a:moveTo>
                  <a:cubicBezTo>
                    <a:pt x="1706" y="0"/>
                    <a:pt x="1062" y="190"/>
                    <a:pt x="481" y="609"/>
                  </a:cubicBezTo>
                  <a:cubicBezTo>
                    <a:pt x="164" y="1118"/>
                    <a:pt x="0" y="1695"/>
                    <a:pt x="0" y="2292"/>
                  </a:cubicBezTo>
                  <a:lnTo>
                    <a:pt x="0" y="7263"/>
                  </a:lnTo>
                  <a:cubicBezTo>
                    <a:pt x="0" y="7561"/>
                    <a:pt x="250" y="7811"/>
                    <a:pt x="548" y="7811"/>
                  </a:cubicBezTo>
                  <a:lnTo>
                    <a:pt x="5539" y="7811"/>
                  </a:lnTo>
                  <a:lnTo>
                    <a:pt x="5539" y="3186"/>
                  </a:lnTo>
                  <a:lnTo>
                    <a:pt x="5529" y="3186"/>
                  </a:lnTo>
                  <a:cubicBezTo>
                    <a:pt x="5529" y="1306"/>
                    <a:pt x="3986" y="0"/>
                    <a:pt x="233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4123;p81">
              <a:extLst>
                <a:ext uri="{FF2B5EF4-FFF2-40B4-BE49-F238E27FC236}">
                  <a16:creationId xmlns:a16="http://schemas.microsoft.com/office/drawing/2014/main" id="{B4689726-EFD2-36F7-DB55-B90433962B78}"/>
                </a:ext>
              </a:extLst>
            </p:cNvPr>
            <p:cNvSpPr/>
            <p:nvPr/>
          </p:nvSpPr>
          <p:spPr>
            <a:xfrm>
              <a:off x="1780774" y="2090774"/>
              <a:ext cx="95880" cy="81978"/>
            </a:xfrm>
            <a:custGeom>
              <a:avLst/>
              <a:gdLst/>
              <a:ahLst/>
              <a:cxnLst/>
              <a:rect l="l" t="t" r="r" b="b"/>
              <a:pathLst>
                <a:path w="3669" h="3137" extrusionOk="0">
                  <a:moveTo>
                    <a:pt x="2092" y="0"/>
                  </a:moveTo>
                  <a:cubicBezTo>
                    <a:pt x="696" y="0"/>
                    <a:pt x="1" y="1686"/>
                    <a:pt x="989" y="2674"/>
                  </a:cubicBezTo>
                  <a:cubicBezTo>
                    <a:pt x="1309" y="2994"/>
                    <a:pt x="1702" y="3137"/>
                    <a:pt x="2088" y="3137"/>
                  </a:cubicBezTo>
                  <a:cubicBezTo>
                    <a:pt x="2895" y="3137"/>
                    <a:pt x="3668" y="2508"/>
                    <a:pt x="3662" y="1558"/>
                  </a:cubicBezTo>
                  <a:cubicBezTo>
                    <a:pt x="3662" y="702"/>
                    <a:pt x="2960" y="0"/>
                    <a:pt x="2104" y="0"/>
                  </a:cubicBezTo>
                  <a:cubicBezTo>
                    <a:pt x="2100" y="0"/>
                    <a:pt x="2096" y="0"/>
                    <a:pt x="2092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4124;p81">
              <a:extLst>
                <a:ext uri="{FF2B5EF4-FFF2-40B4-BE49-F238E27FC236}">
                  <a16:creationId xmlns:a16="http://schemas.microsoft.com/office/drawing/2014/main" id="{9F6C4324-DF5E-5CA0-1A88-A4675D64CFDA}"/>
                </a:ext>
              </a:extLst>
            </p:cNvPr>
            <p:cNvSpPr/>
            <p:nvPr/>
          </p:nvSpPr>
          <p:spPr>
            <a:xfrm>
              <a:off x="1805443" y="2090565"/>
              <a:ext cx="71028" cy="61882"/>
            </a:xfrm>
            <a:custGeom>
              <a:avLst/>
              <a:gdLst/>
              <a:ahLst/>
              <a:cxnLst/>
              <a:rect l="l" t="t" r="r" b="b"/>
              <a:pathLst>
                <a:path w="2718" h="2368" extrusionOk="0">
                  <a:moveTo>
                    <a:pt x="1146" y="1"/>
                  </a:moveTo>
                  <a:cubicBezTo>
                    <a:pt x="931" y="1"/>
                    <a:pt x="711" y="46"/>
                    <a:pt x="497" y="143"/>
                  </a:cubicBezTo>
                  <a:cubicBezTo>
                    <a:pt x="1" y="1239"/>
                    <a:pt x="855" y="2368"/>
                    <a:pt x="1915" y="2368"/>
                  </a:cubicBezTo>
                  <a:cubicBezTo>
                    <a:pt x="2129" y="2368"/>
                    <a:pt x="2352" y="2322"/>
                    <a:pt x="2574" y="2220"/>
                  </a:cubicBezTo>
                  <a:cubicBezTo>
                    <a:pt x="2670" y="2018"/>
                    <a:pt x="2718" y="1797"/>
                    <a:pt x="2718" y="1566"/>
                  </a:cubicBezTo>
                  <a:cubicBezTo>
                    <a:pt x="2718" y="665"/>
                    <a:pt x="1973" y="1"/>
                    <a:pt x="1146" y="1"/>
                  </a:cubicBezTo>
                  <a:close/>
                </a:path>
              </a:pathLst>
            </a:custGeom>
            <a:solidFill>
              <a:srgbClr val="ECA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Modulo orologio in tempo REAL DS3231 - Opencircuit">
            <a:extLst>
              <a:ext uri="{FF2B5EF4-FFF2-40B4-BE49-F238E27FC236}">
                <a16:creationId xmlns:a16="http://schemas.microsoft.com/office/drawing/2014/main" id="{0F4B06B8-8C12-B9E5-F8CC-DD0A915238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739" r="144" b="5450"/>
          <a:stretch/>
        </p:blipFill>
        <p:spPr bwMode="auto">
          <a:xfrm>
            <a:off x="492038" y="1065596"/>
            <a:ext cx="4133372" cy="375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Sensore di distanza a ultrasuoni, versione HC-SR04 5V Kitronik">
            <a:extLst>
              <a:ext uri="{FF2B5EF4-FFF2-40B4-BE49-F238E27FC236}">
                <a16:creationId xmlns:a16="http://schemas.microsoft.com/office/drawing/2014/main" id="{AC462BE2-85AF-6FEF-334B-324432C037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4" t="10833" r="11768" b="22820"/>
          <a:stretch/>
        </p:blipFill>
        <p:spPr bwMode="auto">
          <a:xfrm>
            <a:off x="4911482" y="1061831"/>
            <a:ext cx="3950367" cy="193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278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5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400" b="0" dirty="0">
                <a:solidFill>
                  <a:schemeClr val="dk1"/>
                </a:solidFill>
              </a:rPr>
              <a:t>Project </a:t>
            </a:r>
            <a:r>
              <a:rPr lang="it-IT" sz="4400" b="0" dirty="0" err="1">
                <a:solidFill>
                  <a:schemeClr val="dk1"/>
                </a:solidFill>
              </a:rPr>
              <a:t>development</a:t>
            </a:r>
            <a:r>
              <a:rPr lang="it-IT" sz="4400" b="0" dirty="0">
                <a:solidFill>
                  <a:schemeClr val="dk1"/>
                </a:solidFill>
              </a:rPr>
              <a:t> core parts</a:t>
            </a:r>
            <a:endParaRPr sz="4400" b="0" dirty="0">
              <a:solidFill>
                <a:schemeClr val="dk1"/>
              </a:solidFill>
            </a:endParaRPr>
          </a:p>
        </p:txBody>
      </p:sp>
      <p:sp>
        <p:nvSpPr>
          <p:cNvPr id="424" name="Google Shape;424;p35"/>
          <p:cNvSpPr txBox="1">
            <a:spLocks noGrp="1"/>
          </p:cNvSpPr>
          <p:nvPr>
            <p:ph type="subTitle" idx="1"/>
          </p:nvPr>
        </p:nvSpPr>
        <p:spPr>
          <a:xfrm>
            <a:off x="1558294" y="1632649"/>
            <a:ext cx="2286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/>
              <a:t>networking</a:t>
            </a:r>
            <a:endParaRPr sz="2800" dirty="0"/>
          </a:p>
        </p:txBody>
      </p:sp>
      <p:sp>
        <p:nvSpPr>
          <p:cNvPr id="425" name="Google Shape;425;p35"/>
          <p:cNvSpPr txBox="1">
            <a:spLocks noGrp="1"/>
          </p:cNvSpPr>
          <p:nvPr>
            <p:ph type="subTitle" idx="2"/>
          </p:nvPr>
        </p:nvSpPr>
        <p:spPr>
          <a:xfrm>
            <a:off x="1559408" y="1827781"/>
            <a:ext cx="2576995" cy="1370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/>
              <a:t>The </a:t>
            </a:r>
            <a:r>
              <a:rPr lang="it-IT" sz="1800" dirty="0" err="1"/>
              <a:t>communication</a:t>
            </a:r>
            <a:r>
              <a:rPr lang="it-IT" sz="1800" dirty="0"/>
              <a:t> </a:t>
            </a:r>
            <a:r>
              <a:rPr lang="it-IT" sz="1800" dirty="0" err="1"/>
              <a:t>algorithm</a:t>
            </a:r>
            <a:r>
              <a:rPr lang="it-IT" sz="1800" dirty="0"/>
              <a:t> </a:t>
            </a:r>
            <a:r>
              <a:rPr lang="it-IT" sz="1800" dirty="0" err="1"/>
              <a:t>developed</a:t>
            </a:r>
            <a:r>
              <a:rPr lang="it-IT" sz="1800" dirty="0"/>
              <a:t>.</a:t>
            </a:r>
            <a:endParaRPr sz="1800" dirty="0"/>
          </a:p>
        </p:txBody>
      </p:sp>
      <p:sp>
        <p:nvSpPr>
          <p:cNvPr id="426" name="Google Shape;426;p35"/>
          <p:cNvSpPr txBox="1">
            <a:spLocks noGrp="1"/>
          </p:cNvSpPr>
          <p:nvPr>
            <p:ph type="subTitle" idx="3"/>
          </p:nvPr>
        </p:nvSpPr>
        <p:spPr>
          <a:xfrm>
            <a:off x="5820058" y="1632649"/>
            <a:ext cx="3156006" cy="3167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Sensors deployment</a:t>
            </a:r>
            <a:endParaRPr sz="2800" dirty="0"/>
          </a:p>
        </p:txBody>
      </p:sp>
      <p:sp>
        <p:nvSpPr>
          <p:cNvPr id="427" name="Google Shape;427;p35"/>
          <p:cNvSpPr txBox="1">
            <a:spLocks noGrp="1"/>
          </p:cNvSpPr>
          <p:nvPr>
            <p:ph type="subTitle" idx="4"/>
          </p:nvPr>
        </p:nvSpPr>
        <p:spPr>
          <a:xfrm>
            <a:off x="6014637" y="2136647"/>
            <a:ext cx="2478261" cy="9192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 err="1"/>
              <a:t>Sensors</a:t>
            </a:r>
            <a:r>
              <a:rPr lang="it-IT" sz="1800" dirty="0"/>
              <a:t> </a:t>
            </a:r>
            <a:r>
              <a:rPr lang="it-IT" sz="1800" dirty="0" err="1"/>
              <a:t>used</a:t>
            </a:r>
            <a:r>
              <a:rPr lang="it-IT" sz="1800" dirty="0"/>
              <a:t> in the project </a:t>
            </a:r>
            <a:r>
              <a:rPr lang="it-IT" sz="1800" dirty="0" err="1"/>
              <a:t>development</a:t>
            </a:r>
            <a:endParaRPr sz="1800" dirty="0"/>
          </a:p>
        </p:txBody>
      </p:sp>
      <p:sp>
        <p:nvSpPr>
          <p:cNvPr id="428" name="Google Shape;428;p35"/>
          <p:cNvSpPr txBox="1">
            <a:spLocks noGrp="1"/>
          </p:cNvSpPr>
          <p:nvPr>
            <p:ph type="subTitle" idx="7"/>
          </p:nvPr>
        </p:nvSpPr>
        <p:spPr>
          <a:xfrm>
            <a:off x="4180964" y="3625259"/>
            <a:ext cx="3656750" cy="2871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ALarms and regression</a:t>
            </a:r>
            <a:endParaRPr sz="2800" dirty="0"/>
          </a:p>
        </p:txBody>
      </p:sp>
      <p:sp>
        <p:nvSpPr>
          <p:cNvPr id="431" name="Google Shape;431;p35"/>
          <p:cNvSpPr txBox="1">
            <a:spLocks noGrp="1"/>
          </p:cNvSpPr>
          <p:nvPr>
            <p:ph type="subTitle" idx="8"/>
          </p:nvPr>
        </p:nvSpPr>
        <p:spPr>
          <a:xfrm>
            <a:off x="4180964" y="3975815"/>
            <a:ext cx="2585467" cy="8766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The nodes send alarms and adjust parameters</a:t>
            </a:r>
            <a:endParaRPr sz="1800" dirty="0"/>
          </a:p>
        </p:txBody>
      </p:sp>
      <p:grpSp>
        <p:nvGrpSpPr>
          <p:cNvPr id="2" name="Google Shape;7413;p77">
            <a:extLst>
              <a:ext uri="{FF2B5EF4-FFF2-40B4-BE49-F238E27FC236}">
                <a16:creationId xmlns:a16="http://schemas.microsoft.com/office/drawing/2014/main" id="{7FACB559-EF2A-74D6-89EC-9F8ED92127DE}"/>
              </a:ext>
            </a:extLst>
          </p:cNvPr>
          <p:cNvGrpSpPr>
            <a:grpSpLocks noChangeAspect="1"/>
          </p:cNvGrpSpPr>
          <p:nvPr/>
        </p:nvGrpSpPr>
        <p:grpSpPr>
          <a:xfrm>
            <a:off x="311679" y="1714248"/>
            <a:ext cx="1170000" cy="1169698"/>
            <a:chOff x="7421488" y="2318518"/>
            <a:chExt cx="342620" cy="328459"/>
          </a:xfrm>
        </p:grpSpPr>
        <p:sp>
          <p:nvSpPr>
            <p:cNvPr id="3" name="Google Shape;7414;p77">
              <a:extLst>
                <a:ext uri="{FF2B5EF4-FFF2-40B4-BE49-F238E27FC236}">
                  <a16:creationId xmlns:a16="http://schemas.microsoft.com/office/drawing/2014/main" id="{2F2C1B23-60B9-63E9-2701-0C7739A94110}"/>
                </a:ext>
              </a:extLst>
            </p:cNvPr>
            <p:cNvSpPr/>
            <p:nvPr/>
          </p:nvSpPr>
          <p:spPr>
            <a:xfrm>
              <a:off x="7531754" y="2515641"/>
              <a:ext cx="9117" cy="18969"/>
            </a:xfrm>
            <a:custGeom>
              <a:avLst/>
              <a:gdLst/>
              <a:ahLst/>
              <a:cxnLst/>
              <a:rect l="l" t="t" r="r" b="b"/>
              <a:pathLst>
                <a:path w="347" h="722" extrusionOk="0">
                  <a:moveTo>
                    <a:pt x="305" y="1"/>
                  </a:moveTo>
                  <a:lnTo>
                    <a:pt x="0" y="299"/>
                  </a:lnTo>
                  <a:cubicBezTo>
                    <a:pt x="104" y="451"/>
                    <a:pt x="222" y="590"/>
                    <a:pt x="347" y="722"/>
                  </a:cubicBezTo>
                  <a:cubicBezTo>
                    <a:pt x="319" y="479"/>
                    <a:pt x="305" y="236"/>
                    <a:pt x="305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415;p77">
              <a:extLst>
                <a:ext uri="{FF2B5EF4-FFF2-40B4-BE49-F238E27FC236}">
                  <a16:creationId xmlns:a16="http://schemas.microsoft.com/office/drawing/2014/main" id="{74F36594-D8B7-A9BD-D76E-F4CC2F5FB47A}"/>
                </a:ext>
              </a:extLst>
            </p:cNvPr>
            <p:cNvSpPr/>
            <p:nvPr/>
          </p:nvSpPr>
          <p:spPr>
            <a:xfrm>
              <a:off x="7540844" y="2339983"/>
              <a:ext cx="223264" cy="234902"/>
            </a:xfrm>
            <a:custGeom>
              <a:avLst/>
              <a:gdLst/>
              <a:ahLst/>
              <a:cxnLst/>
              <a:rect l="l" t="t" r="r" b="b"/>
              <a:pathLst>
                <a:path w="8498" h="8941" extrusionOk="0">
                  <a:moveTo>
                    <a:pt x="7409" y="0"/>
                  </a:moveTo>
                  <a:cubicBezTo>
                    <a:pt x="7409" y="0"/>
                    <a:pt x="7721" y="2081"/>
                    <a:pt x="6625" y="3170"/>
                  </a:cubicBezTo>
                  <a:lnTo>
                    <a:pt x="3178" y="6631"/>
                  </a:lnTo>
                  <a:cubicBezTo>
                    <a:pt x="2481" y="7323"/>
                    <a:pt x="1387" y="7449"/>
                    <a:pt x="681" y="7449"/>
                  </a:cubicBezTo>
                  <a:cubicBezTo>
                    <a:pt x="277" y="7449"/>
                    <a:pt x="1" y="7408"/>
                    <a:pt x="1" y="7408"/>
                  </a:cubicBezTo>
                  <a:lnTo>
                    <a:pt x="1" y="7408"/>
                  </a:lnTo>
                  <a:cubicBezTo>
                    <a:pt x="341" y="7748"/>
                    <a:pt x="764" y="7997"/>
                    <a:pt x="1236" y="8129"/>
                  </a:cubicBezTo>
                  <a:lnTo>
                    <a:pt x="2047" y="8941"/>
                  </a:lnTo>
                  <a:cubicBezTo>
                    <a:pt x="2734" y="8497"/>
                    <a:pt x="3372" y="7984"/>
                    <a:pt x="3955" y="7408"/>
                  </a:cubicBezTo>
                  <a:lnTo>
                    <a:pt x="7409" y="3947"/>
                  </a:lnTo>
                  <a:cubicBezTo>
                    <a:pt x="8498" y="2858"/>
                    <a:pt x="8498" y="1089"/>
                    <a:pt x="740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416;p77">
              <a:extLst>
                <a:ext uri="{FF2B5EF4-FFF2-40B4-BE49-F238E27FC236}">
                  <a16:creationId xmlns:a16="http://schemas.microsoft.com/office/drawing/2014/main" id="{1DDB93D5-01F9-8165-CE23-CACB632A77CD}"/>
                </a:ext>
              </a:extLst>
            </p:cNvPr>
            <p:cNvSpPr/>
            <p:nvPr/>
          </p:nvSpPr>
          <p:spPr>
            <a:xfrm>
              <a:off x="7520456" y="2318518"/>
              <a:ext cx="235270" cy="227756"/>
            </a:xfrm>
            <a:custGeom>
              <a:avLst/>
              <a:gdLst/>
              <a:ahLst/>
              <a:cxnLst/>
              <a:rect l="l" t="t" r="r" b="b"/>
              <a:pathLst>
                <a:path w="8955" h="8669" extrusionOk="0">
                  <a:moveTo>
                    <a:pt x="6211" y="1422"/>
                  </a:moveTo>
                  <a:cubicBezTo>
                    <a:pt x="6562" y="1422"/>
                    <a:pt x="6912" y="1556"/>
                    <a:pt x="7179" y="1823"/>
                  </a:cubicBezTo>
                  <a:cubicBezTo>
                    <a:pt x="7713" y="2357"/>
                    <a:pt x="7713" y="3224"/>
                    <a:pt x="7179" y="3765"/>
                  </a:cubicBezTo>
                  <a:lnTo>
                    <a:pt x="5445" y="5499"/>
                  </a:lnTo>
                  <a:lnTo>
                    <a:pt x="5077" y="5589"/>
                  </a:lnTo>
                  <a:lnTo>
                    <a:pt x="3822" y="7122"/>
                  </a:lnTo>
                  <a:lnTo>
                    <a:pt x="3725" y="7219"/>
                  </a:lnTo>
                  <a:cubicBezTo>
                    <a:pt x="3455" y="7496"/>
                    <a:pt x="3097" y="7635"/>
                    <a:pt x="2739" y="7635"/>
                  </a:cubicBezTo>
                  <a:cubicBezTo>
                    <a:pt x="2388" y="7635"/>
                    <a:pt x="2037" y="7501"/>
                    <a:pt x="1769" y="7233"/>
                  </a:cubicBezTo>
                  <a:cubicBezTo>
                    <a:pt x="1228" y="6692"/>
                    <a:pt x="1235" y="5811"/>
                    <a:pt x="1783" y="5277"/>
                  </a:cubicBezTo>
                  <a:lnTo>
                    <a:pt x="5237" y="1823"/>
                  </a:lnTo>
                  <a:cubicBezTo>
                    <a:pt x="5507" y="1556"/>
                    <a:pt x="5859" y="1422"/>
                    <a:pt x="6211" y="1422"/>
                  </a:cubicBezTo>
                  <a:close/>
                  <a:moveTo>
                    <a:pt x="6211" y="0"/>
                  </a:moveTo>
                  <a:cubicBezTo>
                    <a:pt x="5495" y="0"/>
                    <a:pt x="4779" y="273"/>
                    <a:pt x="4231" y="817"/>
                  </a:cubicBezTo>
                  <a:lnTo>
                    <a:pt x="777" y="4271"/>
                  </a:lnTo>
                  <a:lnTo>
                    <a:pt x="0" y="6678"/>
                  </a:lnTo>
                  <a:cubicBezTo>
                    <a:pt x="63" y="7080"/>
                    <a:pt x="208" y="7469"/>
                    <a:pt x="437" y="7809"/>
                  </a:cubicBezTo>
                  <a:lnTo>
                    <a:pt x="479" y="7767"/>
                  </a:lnTo>
                  <a:cubicBezTo>
                    <a:pt x="548" y="7941"/>
                    <a:pt x="652" y="8093"/>
                    <a:pt x="784" y="8225"/>
                  </a:cubicBezTo>
                  <a:cubicBezTo>
                    <a:pt x="1082" y="8523"/>
                    <a:pt x="1494" y="8668"/>
                    <a:pt x="1951" y="8668"/>
                  </a:cubicBezTo>
                  <a:cubicBezTo>
                    <a:pt x="2079" y="8668"/>
                    <a:pt x="2211" y="8657"/>
                    <a:pt x="2345" y="8634"/>
                  </a:cubicBezTo>
                  <a:cubicBezTo>
                    <a:pt x="2948" y="8523"/>
                    <a:pt x="3600" y="8183"/>
                    <a:pt x="4148" y="7642"/>
                  </a:cubicBezTo>
                  <a:lnTo>
                    <a:pt x="7602" y="4188"/>
                  </a:lnTo>
                  <a:cubicBezTo>
                    <a:pt x="8691" y="3092"/>
                    <a:pt x="8955" y="1587"/>
                    <a:pt x="8185" y="817"/>
                  </a:cubicBezTo>
                  <a:cubicBezTo>
                    <a:pt x="7640" y="273"/>
                    <a:pt x="6926" y="0"/>
                    <a:pt x="621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417;p77">
              <a:extLst>
                <a:ext uri="{FF2B5EF4-FFF2-40B4-BE49-F238E27FC236}">
                  <a16:creationId xmlns:a16="http://schemas.microsoft.com/office/drawing/2014/main" id="{DD8D6B7A-02A6-049C-0E80-9B0F974F2697}"/>
                </a:ext>
              </a:extLst>
            </p:cNvPr>
            <p:cNvSpPr/>
            <p:nvPr/>
          </p:nvSpPr>
          <p:spPr>
            <a:xfrm>
              <a:off x="7450283" y="2573598"/>
              <a:ext cx="152013" cy="73379"/>
            </a:xfrm>
            <a:custGeom>
              <a:avLst/>
              <a:gdLst/>
              <a:ahLst/>
              <a:cxnLst/>
              <a:rect l="l" t="t" r="r" b="b"/>
              <a:pathLst>
                <a:path w="5786" h="2793" extrusionOk="0">
                  <a:moveTo>
                    <a:pt x="4370" y="0"/>
                  </a:moveTo>
                  <a:lnTo>
                    <a:pt x="3171" y="1193"/>
                  </a:lnTo>
                  <a:cubicBezTo>
                    <a:pt x="2482" y="1886"/>
                    <a:pt x="1398" y="2013"/>
                    <a:pt x="693" y="2013"/>
                  </a:cubicBezTo>
                  <a:cubicBezTo>
                    <a:pt x="283" y="2013"/>
                    <a:pt x="1" y="1970"/>
                    <a:pt x="1" y="1970"/>
                  </a:cubicBezTo>
                  <a:lnTo>
                    <a:pt x="1" y="1970"/>
                  </a:lnTo>
                  <a:cubicBezTo>
                    <a:pt x="545" y="2518"/>
                    <a:pt x="1260" y="2792"/>
                    <a:pt x="1974" y="2792"/>
                  </a:cubicBezTo>
                  <a:cubicBezTo>
                    <a:pt x="2688" y="2792"/>
                    <a:pt x="3403" y="2518"/>
                    <a:pt x="3947" y="1970"/>
                  </a:cubicBezTo>
                  <a:lnTo>
                    <a:pt x="5785" y="139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418;p77">
              <a:extLst>
                <a:ext uri="{FF2B5EF4-FFF2-40B4-BE49-F238E27FC236}">
                  <a16:creationId xmlns:a16="http://schemas.microsoft.com/office/drawing/2014/main" id="{0C22A201-A75F-3576-3FD3-9EB0DFCFE9E5}"/>
                </a:ext>
              </a:extLst>
            </p:cNvPr>
            <p:cNvSpPr/>
            <p:nvPr/>
          </p:nvSpPr>
          <p:spPr>
            <a:xfrm>
              <a:off x="7565093" y="2530958"/>
              <a:ext cx="83310" cy="46713"/>
            </a:xfrm>
            <a:custGeom>
              <a:avLst/>
              <a:gdLst/>
              <a:ahLst/>
              <a:cxnLst/>
              <a:rect l="l" t="t" r="r" b="b"/>
              <a:pathLst>
                <a:path w="3171" h="1778" extrusionOk="0">
                  <a:moveTo>
                    <a:pt x="3170" y="0"/>
                  </a:moveTo>
                  <a:lnTo>
                    <a:pt x="3032" y="132"/>
                  </a:lnTo>
                  <a:cubicBezTo>
                    <a:pt x="2507" y="663"/>
                    <a:pt x="1792" y="953"/>
                    <a:pt x="1054" y="953"/>
                  </a:cubicBezTo>
                  <a:cubicBezTo>
                    <a:pt x="935" y="953"/>
                    <a:pt x="814" y="945"/>
                    <a:pt x="694" y="930"/>
                  </a:cubicBezTo>
                  <a:lnTo>
                    <a:pt x="0" y="1623"/>
                  </a:lnTo>
                  <a:cubicBezTo>
                    <a:pt x="346" y="1728"/>
                    <a:pt x="704" y="1777"/>
                    <a:pt x="1064" y="1777"/>
                  </a:cubicBezTo>
                  <a:cubicBezTo>
                    <a:pt x="1181" y="1777"/>
                    <a:pt x="1298" y="1772"/>
                    <a:pt x="1415" y="1762"/>
                  </a:cubicBezTo>
                  <a:lnTo>
                    <a:pt x="3032" y="139"/>
                  </a:lnTo>
                  <a:cubicBezTo>
                    <a:pt x="3080" y="97"/>
                    <a:pt x="3122" y="49"/>
                    <a:pt x="3170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419;p77">
              <a:extLst>
                <a:ext uri="{FF2B5EF4-FFF2-40B4-BE49-F238E27FC236}">
                  <a16:creationId xmlns:a16="http://schemas.microsoft.com/office/drawing/2014/main" id="{4B6482D9-4993-FF4F-1298-F4AE382C8769}"/>
                </a:ext>
              </a:extLst>
            </p:cNvPr>
            <p:cNvSpPr/>
            <p:nvPr/>
          </p:nvSpPr>
          <p:spPr>
            <a:xfrm>
              <a:off x="7421488" y="2409447"/>
              <a:ext cx="236558" cy="227599"/>
            </a:xfrm>
            <a:custGeom>
              <a:avLst/>
              <a:gdLst/>
              <a:ahLst/>
              <a:cxnLst/>
              <a:rect l="l" t="t" r="r" b="b"/>
              <a:pathLst>
                <a:path w="9004" h="8663" extrusionOk="0">
                  <a:moveTo>
                    <a:pt x="6524" y="0"/>
                  </a:moveTo>
                  <a:cubicBezTo>
                    <a:pt x="5810" y="0"/>
                    <a:pt x="5095" y="273"/>
                    <a:pt x="4551" y="817"/>
                  </a:cubicBezTo>
                  <a:lnTo>
                    <a:pt x="1097" y="4271"/>
                  </a:lnTo>
                  <a:cubicBezTo>
                    <a:pt x="1" y="5360"/>
                    <a:pt x="1" y="7129"/>
                    <a:pt x="1097" y="8225"/>
                  </a:cubicBezTo>
                  <a:cubicBezTo>
                    <a:pt x="1393" y="8521"/>
                    <a:pt x="1801" y="8663"/>
                    <a:pt x="2255" y="8663"/>
                  </a:cubicBezTo>
                  <a:cubicBezTo>
                    <a:pt x="2386" y="8663"/>
                    <a:pt x="2520" y="8651"/>
                    <a:pt x="2657" y="8627"/>
                  </a:cubicBezTo>
                  <a:cubicBezTo>
                    <a:pt x="3261" y="8523"/>
                    <a:pt x="3913" y="8183"/>
                    <a:pt x="4461" y="7642"/>
                  </a:cubicBezTo>
                  <a:lnTo>
                    <a:pt x="5779" y="6325"/>
                  </a:lnTo>
                  <a:cubicBezTo>
                    <a:pt x="5779" y="6325"/>
                    <a:pt x="5632" y="6119"/>
                    <a:pt x="5240" y="6119"/>
                  </a:cubicBezTo>
                  <a:cubicBezTo>
                    <a:pt x="5206" y="6119"/>
                    <a:pt x="5171" y="6120"/>
                    <a:pt x="5134" y="6123"/>
                  </a:cubicBezTo>
                  <a:lnTo>
                    <a:pt x="4045" y="7219"/>
                  </a:lnTo>
                  <a:cubicBezTo>
                    <a:pt x="3775" y="7496"/>
                    <a:pt x="3417" y="7635"/>
                    <a:pt x="3059" y="7635"/>
                  </a:cubicBezTo>
                  <a:cubicBezTo>
                    <a:pt x="2708" y="7635"/>
                    <a:pt x="2356" y="7501"/>
                    <a:pt x="2089" y="7233"/>
                  </a:cubicBezTo>
                  <a:cubicBezTo>
                    <a:pt x="1548" y="6692"/>
                    <a:pt x="1554" y="5811"/>
                    <a:pt x="2102" y="5277"/>
                  </a:cubicBezTo>
                  <a:lnTo>
                    <a:pt x="5557" y="1823"/>
                  </a:lnTo>
                  <a:cubicBezTo>
                    <a:pt x="5820" y="1559"/>
                    <a:pt x="6168" y="1427"/>
                    <a:pt x="6517" y="1427"/>
                  </a:cubicBezTo>
                  <a:cubicBezTo>
                    <a:pt x="6847" y="1427"/>
                    <a:pt x="7177" y="1545"/>
                    <a:pt x="7436" y="1781"/>
                  </a:cubicBezTo>
                  <a:cubicBezTo>
                    <a:pt x="7977" y="2274"/>
                    <a:pt x="8040" y="3099"/>
                    <a:pt x="7582" y="3661"/>
                  </a:cubicBezTo>
                  <a:lnTo>
                    <a:pt x="8914" y="2336"/>
                  </a:lnTo>
                  <a:cubicBezTo>
                    <a:pt x="9004" y="1740"/>
                    <a:pt x="8872" y="1192"/>
                    <a:pt x="8498" y="817"/>
                  </a:cubicBezTo>
                  <a:cubicBezTo>
                    <a:pt x="7953" y="273"/>
                    <a:pt x="7239" y="0"/>
                    <a:pt x="652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420;p77">
              <a:extLst>
                <a:ext uri="{FF2B5EF4-FFF2-40B4-BE49-F238E27FC236}">
                  <a16:creationId xmlns:a16="http://schemas.microsoft.com/office/drawing/2014/main" id="{D6B9F2A1-2C90-B175-F14C-CA585A81649D}"/>
                </a:ext>
              </a:extLst>
            </p:cNvPr>
            <p:cNvSpPr/>
            <p:nvPr/>
          </p:nvSpPr>
          <p:spPr>
            <a:xfrm>
              <a:off x="7556161" y="2553368"/>
              <a:ext cx="36650" cy="22253"/>
            </a:xfrm>
            <a:custGeom>
              <a:avLst/>
              <a:gdLst/>
              <a:ahLst/>
              <a:cxnLst/>
              <a:rect l="l" t="t" r="r" b="b"/>
              <a:pathLst>
                <a:path w="1395" h="847" extrusionOk="0">
                  <a:moveTo>
                    <a:pt x="653" y="0"/>
                  </a:moveTo>
                  <a:lnTo>
                    <a:pt x="1" y="645"/>
                  </a:lnTo>
                  <a:cubicBezTo>
                    <a:pt x="209" y="736"/>
                    <a:pt x="431" y="798"/>
                    <a:pt x="646" y="847"/>
                  </a:cubicBezTo>
                  <a:lnTo>
                    <a:pt x="1395" y="104"/>
                  </a:lnTo>
                  <a:cubicBezTo>
                    <a:pt x="1145" y="104"/>
                    <a:pt x="895" y="70"/>
                    <a:pt x="65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005;p80">
            <a:extLst>
              <a:ext uri="{FF2B5EF4-FFF2-40B4-BE49-F238E27FC236}">
                <a16:creationId xmlns:a16="http://schemas.microsoft.com/office/drawing/2014/main" id="{E06A2269-61FA-3A13-34EA-1445717D62B1}"/>
              </a:ext>
            </a:extLst>
          </p:cNvPr>
          <p:cNvGrpSpPr>
            <a:grpSpLocks noChangeAspect="1"/>
          </p:cNvGrpSpPr>
          <p:nvPr/>
        </p:nvGrpSpPr>
        <p:grpSpPr>
          <a:xfrm>
            <a:off x="4655635" y="1798290"/>
            <a:ext cx="1164423" cy="1164423"/>
            <a:chOff x="3513796" y="2882084"/>
            <a:chExt cx="371487" cy="366826"/>
          </a:xfrm>
        </p:grpSpPr>
        <p:sp>
          <p:nvSpPr>
            <p:cNvPr id="13" name="Google Shape;12006;p80">
              <a:extLst>
                <a:ext uri="{FF2B5EF4-FFF2-40B4-BE49-F238E27FC236}">
                  <a16:creationId xmlns:a16="http://schemas.microsoft.com/office/drawing/2014/main" id="{5C34E536-9EA0-EB5D-B244-475E046C6EB4}"/>
                </a:ext>
              </a:extLst>
            </p:cNvPr>
            <p:cNvSpPr/>
            <p:nvPr/>
          </p:nvSpPr>
          <p:spPr>
            <a:xfrm>
              <a:off x="3696384" y="2890725"/>
              <a:ext cx="11024" cy="60409"/>
            </a:xfrm>
            <a:custGeom>
              <a:avLst/>
              <a:gdLst/>
              <a:ahLst/>
              <a:cxnLst/>
              <a:rect l="l" t="t" r="r" b="b"/>
              <a:pathLst>
                <a:path w="421" h="2307" extrusionOk="0">
                  <a:moveTo>
                    <a:pt x="206" y="0"/>
                  </a:moveTo>
                  <a:cubicBezTo>
                    <a:pt x="103" y="0"/>
                    <a:pt x="1" y="70"/>
                    <a:pt x="1" y="208"/>
                  </a:cubicBezTo>
                  <a:lnTo>
                    <a:pt x="1" y="2097"/>
                  </a:lnTo>
                  <a:cubicBezTo>
                    <a:pt x="1" y="2211"/>
                    <a:pt x="96" y="2307"/>
                    <a:pt x="211" y="2307"/>
                  </a:cubicBezTo>
                  <a:cubicBezTo>
                    <a:pt x="325" y="2307"/>
                    <a:pt x="421" y="2211"/>
                    <a:pt x="411" y="2097"/>
                  </a:cubicBezTo>
                  <a:lnTo>
                    <a:pt x="411" y="208"/>
                  </a:lnTo>
                  <a:cubicBezTo>
                    <a:pt x="411" y="70"/>
                    <a:pt x="308" y="0"/>
                    <a:pt x="206" y="0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007;p80">
              <a:extLst>
                <a:ext uri="{FF2B5EF4-FFF2-40B4-BE49-F238E27FC236}">
                  <a16:creationId xmlns:a16="http://schemas.microsoft.com/office/drawing/2014/main" id="{ABE3D355-27B9-A80E-FF3A-7C8D8804889A}"/>
                </a:ext>
              </a:extLst>
            </p:cNvPr>
            <p:cNvSpPr/>
            <p:nvPr/>
          </p:nvSpPr>
          <p:spPr>
            <a:xfrm>
              <a:off x="3682899" y="2882084"/>
              <a:ext cx="32993" cy="28332"/>
            </a:xfrm>
            <a:custGeom>
              <a:avLst/>
              <a:gdLst/>
              <a:ahLst/>
              <a:cxnLst/>
              <a:rect l="l" t="t" r="r" b="b"/>
              <a:pathLst>
                <a:path w="1260" h="1082" extrusionOk="0">
                  <a:moveTo>
                    <a:pt x="720" y="1"/>
                  </a:moveTo>
                  <a:cubicBezTo>
                    <a:pt x="589" y="1"/>
                    <a:pt x="455" y="49"/>
                    <a:pt x="344" y="156"/>
                  </a:cubicBezTo>
                  <a:cubicBezTo>
                    <a:pt x="1" y="500"/>
                    <a:pt x="249" y="1082"/>
                    <a:pt x="726" y="1082"/>
                  </a:cubicBezTo>
                  <a:cubicBezTo>
                    <a:pt x="1021" y="1082"/>
                    <a:pt x="1260" y="834"/>
                    <a:pt x="1260" y="538"/>
                  </a:cubicBezTo>
                  <a:cubicBezTo>
                    <a:pt x="1260" y="215"/>
                    <a:pt x="997" y="1"/>
                    <a:pt x="720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008;p80">
              <a:extLst>
                <a:ext uri="{FF2B5EF4-FFF2-40B4-BE49-F238E27FC236}">
                  <a16:creationId xmlns:a16="http://schemas.microsoft.com/office/drawing/2014/main" id="{170E4DE4-216D-90B5-8708-E1BCC5DAC22D}"/>
                </a:ext>
              </a:extLst>
            </p:cNvPr>
            <p:cNvSpPr/>
            <p:nvPr/>
          </p:nvSpPr>
          <p:spPr>
            <a:xfrm>
              <a:off x="3754357" y="2890725"/>
              <a:ext cx="10762" cy="60409"/>
            </a:xfrm>
            <a:custGeom>
              <a:avLst/>
              <a:gdLst/>
              <a:ahLst/>
              <a:cxnLst/>
              <a:rect l="l" t="t" r="r" b="b"/>
              <a:pathLst>
                <a:path w="411" h="2307" extrusionOk="0">
                  <a:moveTo>
                    <a:pt x="205" y="0"/>
                  </a:moveTo>
                  <a:cubicBezTo>
                    <a:pt x="103" y="0"/>
                    <a:pt x="0" y="70"/>
                    <a:pt x="0" y="208"/>
                  </a:cubicBezTo>
                  <a:lnTo>
                    <a:pt x="0" y="2097"/>
                  </a:lnTo>
                  <a:cubicBezTo>
                    <a:pt x="0" y="2211"/>
                    <a:pt x="86" y="2307"/>
                    <a:pt x="200" y="2307"/>
                  </a:cubicBezTo>
                  <a:cubicBezTo>
                    <a:pt x="315" y="2307"/>
                    <a:pt x="410" y="2211"/>
                    <a:pt x="410" y="2097"/>
                  </a:cubicBezTo>
                  <a:lnTo>
                    <a:pt x="410" y="208"/>
                  </a:lnTo>
                  <a:cubicBezTo>
                    <a:pt x="410" y="70"/>
                    <a:pt x="308" y="0"/>
                    <a:pt x="205" y="0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009;p80">
              <a:extLst>
                <a:ext uri="{FF2B5EF4-FFF2-40B4-BE49-F238E27FC236}">
                  <a16:creationId xmlns:a16="http://schemas.microsoft.com/office/drawing/2014/main" id="{0687E324-5499-810A-9592-A5522D4C04C2}"/>
                </a:ext>
              </a:extLst>
            </p:cNvPr>
            <p:cNvSpPr/>
            <p:nvPr/>
          </p:nvSpPr>
          <p:spPr>
            <a:xfrm>
              <a:off x="3740610" y="2882084"/>
              <a:ext cx="33255" cy="28332"/>
            </a:xfrm>
            <a:custGeom>
              <a:avLst/>
              <a:gdLst/>
              <a:ahLst/>
              <a:cxnLst/>
              <a:rect l="l" t="t" r="r" b="b"/>
              <a:pathLst>
                <a:path w="1270" h="1082" extrusionOk="0">
                  <a:moveTo>
                    <a:pt x="722" y="1"/>
                  </a:moveTo>
                  <a:cubicBezTo>
                    <a:pt x="590" y="1"/>
                    <a:pt x="454" y="49"/>
                    <a:pt x="344" y="156"/>
                  </a:cubicBezTo>
                  <a:cubicBezTo>
                    <a:pt x="0" y="500"/>
                    <a:pt x="248" y="1082"/>
                    <a:pt x="725" y="1082"/>
                  </a:cubicBezTo>
                  <a:cubicBezTo>
                    <a:pt x="1021" y="1082"/>
                    <a:pt x="1260" y="834"/>
                    <a:pt x="1269" y="538"/>
                  </a:cubicBezTo>
                  <a:cubicBezTo>
                    <a:pt x="1269" y="215"/>
                    <a:pt x="1002" y="1"/>
                    <a:pt x="722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010;p80">
              <a:extLst>
                <a:ext uri="{FF2B5EF4-FFF2-40B4-BE49-F238E27FC236}">
                  <a16:creationId xmlns:a16="http://schemas.microsoft.com/office/drawing/2014/main" id="{59B63D16-4C7D-F814-A75C-749F969F3AF1}"/>
                </a:ext>
              </a:extLst>
            </p:cNvPr>
            <p:cNvSpPr/>
            <p:nvPr/>
          </p:nvSpPr>
          <p:spPr>
            <a:xfrm>
              <a:off x="3638698" y="2890725"/>
              <a:ext cx="10762" cy="60409"/>
            </a:xfrm>
            <a:custGeom>
              <a:avLst/>
              <a:gdLst/>
              <a:ahLst/>
              <a:cxnLst/>
              <a:rect l="l" t="t" r="r" b="b"/>
              <a:pathLst>
                <a:path w="411" h="2307" extrusionOk="0">
                  <a:moveTo>
                    <a:pt x="205" y="0"/>
                  </a:moveTo>
                  <a:cubicBezTo>
                    <a:pt x="103" y="0"/>
                    <a:pt x="0" y="70"/>
                    <a:pt x="0" y="208"/>
                  </a:cubicBezTo>
                  <a:lnTo>
                    <a:pt x="0" y="2097"/>
                  </a:lnTo>
                  <a:cubicBezTo>
                    <a:pt x="0" y="2211"/>
                    <a:pt x="96" y="2307"/>
                    <a:pt x="210" y="2307"/>
                  </a:cubicBezTo>
                  <a:cubicBezTo>
                    <a:pt x="324" y="2307"/>
                    <a:pt x="410" y="2211"/>
                    <a:pt x="410" y="2097"/>
                  </a:cubicBezTo>
                  <a:lnTo>
                    <a:pt x="410" y="208"/>
                  </a:lnTo>
                  <a:cubicBezTo>
                    <a:pt x="410" y="70"/>
                    <a:pt x="308" y="0"/>
                    <a:pt x="205" y="0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011;p80">
              <a:extLst>
                <a:ext uri="{FF2B5EF4-FFF2-40B4-BE49-F238E27FC236}">
                  <a16:creationId xmlns:a16="http://schemas.microsoft.com/office/drawing/2014/main" id="{3F6DA16E-5239-ACD0-D71C-D1B3AE2F0D8D}"/>
                </a:ext>
              </a:extLst>
            </p:cNvPr>
            <p:cNvSpPr/>
            <p:nvPr/>
          </p:nvSpPr>
          <p:spPr>
            <a:xfrm>
              <a:off x="3625187" y="2882084"/>
              <a:ext cx="33019" cy="28332"/>
            </a:xfrm>
            <a:custGeom>
              <a:avLst/>
              <a:gdLst/>
              <a:ahLst/>
              <a:cxnLst/>
              <a:rect l="l" t="t" r="r" b="b"/>
              <a:pathLst>
                <a:path w="1261" h="1082" extrusionOk="0">
                  <a:moveTo>
                    <a:pt x="716" y="1"/>
                  </a:moveTo>
                  <a:cubicBezTo>
                    <a:pt x="585" y="1"/>
                    <a:pt x="452" y="49"/>
                    <a:pt x="344" y="156"/>
                  </a:cubicBezTo>
                  <a:cubicBezTo>
                    <a:pt x="1" y="500"/>
                    <a:pt x="239" y="1082"/>
                    <a:pt x="726" y="1082"/>
                  </a:cubicBezTo>
                  <a:cubicBezTo>
                    <a:pt x="1022" y="1082"/>
                    <a:pt x="1260" y="834"/>
                    <a:pt x="1260" y="538"/>
                  </a:cubicBezTo>
                  <a:cubicBezTo>
                    <a:pt x="1260" y="215"/>
                    <a:pt x="993" y="1"/>
                    <a:pt x="716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012;p80">
              <a:extLst>
                <a:ext uri="{FF2B5EF4-FFF2-40B4-BE49-F238E27FC236}">
                  <a16:creationId xmlns:a16="http://schemas.microsoft.com/office/drawing/2014/main" id="{18B1B1B5-14A6-0846-996F-F4A101A6D7A3}"/>
                </a:ext>
              </a:extLst>
            </p:cNvPr>
            <p:cNvSpPr/>
            <p:nvPr/>
          </p:nvSpPr>
          <p:spPr>
            <a:xfrm>
              <a:off x="3696384" y="3179991"/>
              <a:ext cx="10788" cy="60173"/>
            </a:xfrm>
            <a:custGeom>
              <a:avLst/>
              <a:gdLst/>
              <a:ahLst/>
              <a:cxnLst/>
              <a:rect l="l" t="t" r="r" b="b"/>
              <a:pathLst>
                <a:path w="412" h="2298" extrusionOk="0">
                  <a:moveTo>
                    <a:pt x="206" y="1"/>
                  </a:moveTo>
                  <a:cubicBezTo>
                    <a:pt x="103" y="1"/>
                    <a:pt x="1" y="70"/>
                    <a:pt x="1" y="208"/>
                  </a:cubicBezTo>
                  <a:lnTo>
                    <a:pt x="1" y="2097"/>
                  </a:lnTo>
                  <a:cubicBezTo>
                    <a:pt x="1" y="2202"/>
                    <a:pt x="96" y="2297"/>
                    <a:pt x="211" y="2297"/>
                  </a:cubicBezTo>
                  <a:cubicBezTo>
                    <a:pt x="325" y="2297"/>
                    <a:pt x="411" y="2212"/>
                    <a:pt x="411" y="2097"/>
                  </a:cubicBezTo>
                  <a:lnTo>
                    <a:pt x="411" y="208"/>
                  </a:lnTo>
                  <a:cubicBezTo>
                    <a:pt x="411" y="70"/>
                    <a:pt x="308" y="1"/>
                    <a:pt x="206" y="1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013;p80">
              <a:extLst>
                <a:ext uri="{FF2B5EF4-FFF2-40B4-BE49-F238E27FC236}">
                  <a16:creationId xmlns:a16="http://schemas.microsoft.com/office/drawing/2014/main" id="{3BEE2129-4FB4-215C-5C88-5FD0C8952354}"/>
                </a:ext>
              </a:extLst>
            </p:cNvPr>
            <p:cNvSpPr/>
            <p:nvPr/>
          </p:nvSpPr>
          <p:spPr>
            <a:xfrm>
              <a:off x="3682899" y="3220656"/>
              <a:ext cx="32993" cy="28254"/>
            </a:xfrm>
            <a:custGeom>
              <a:avLst/>
              <a:gdLst/>
              <a:ahLst/>
              <a:cxnLst/>
              <a:rect l="l" t="t" r="r" b="b"/>
              <a:pathLst>
                <a:path w="1260" h="1079" extrusionOk="0">
                  <a:moveTo>
                    <a:pt x="725" y="1"/>
                  </a:moveTo>
                  <a:cubicBezTo>
                    <a:pt x="592" y="1"/>
                    <a:pt x="456" y="51"/>
                    <a:pt x="344" y="162"/>
                  </a:cubicBezTo>
                  <a:cubicBezTo>
                    <a:pt x="1" y="496"/>
                    <a:pt x="249" y="1078"/>
                    <a:pt x="726" y="1078"/>
                  </a:cubicBezTo>
                  <a:cubicBezTo>
                    <a:pt x="1021" y="1078"/>
                    <a:pt x="1260" y="840"/>
                    <a:pt x="1260" y="544"/>
                  </a:cubicBezTo>
                  <a:cubicBezTo>
                    <a:pt x="1260" y="216"/>
                    <a:pt x="1000" y="1"/>
                    <a:pt x="725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014;p80">
              <a:extLst>
                <a:ext uri="{FF2B5EF4-FFF2-40B4-BE49-F238E27FC236}">
                  <a16:creationId xmlns:a16="http://schemas.microsoft.com/office/drawing/2014/main" id="{F22E0ADF-3E55-685D-B2DF-EB6D4E3A9D0B}"/>
                </a:ext>
              </a:extLst>
            </p:cNvPr>
            <p:cNvSpPr/>
            <p:nvPr/>
          </p:nvSpPr>
          <p:spPr>
            <a:xfrm>
              <a:off x="3638698" y="3179991"/>
              <a:ext cx="10762" cy="60173"/>
            </a:xfrm>
            <a:custGeom>
              <a:avLst/>
              <a:gdLst/>
              <a:ahLst/>
              <a:cxnLst/>
              <a:rect l="l" t="t" r="r" b="b"/>
              <a:pathLst>
                <a:path w="411" h="2298" extrusionOk="0">
                  <a:moveTo>
                    <a:pt x="205" y="1"/>
                  </a:moveTo>
                  <a:cubicBezTo>
                    <a:pt x="103" y="1"/>
                    <a:pt x="0" y="70"/>
                    <a:pt x="0" y="208"/>
                  </a:cubicBezTo>
                  <a:lnTo>
                    <a:pt x="0" y="2097"/>
                  </a:lnTo>
                  <a:cubicBezTo>
                    <a:pt x="0" y="2202"/>
                    <a:pt x="96" y="2297"/>
                    <a:pt x="210" y="2297"/>
                  </a:cubicBezTo>
                  <a:cubicBezTo>
                    <a:pt x="315" y="2297"/>
                    <a:pt x="410" y="2212"/>
                    <a:pt x="410" y="2097"/>
                  </a:cubicBezTo>
                  <a:lnTo>
                    <a:pt x="410" y="208"/>
                  </a:lnTo>
                  <a:cubicBezTo>
                    <a:pt x="410" y="70"/>
                    <a:pt x="308" y="1"/>
                    <a:pt x="205" y="1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015;p80">
              <a:extLst>
                <a:ext uri="{FF2B5EF4-FFF2-40B4-BE49-F238E27FC236}">
                  <a16:creationId xmlns:a16="http://schemas.microsoft.com/office/drawing/2014/main" id="{2AA58966-840B-10C8-9A44-4219BD756B3C}"/>
                </a:ext>
              </a:extLst>
            </p:cNvPr>
            <p:cNvSpPr/>
            <p:nvPr/>
          </p:nvSpPr>
          <p:spPr>
            <a:xfrm>
              <a:off x="3625187" y="3220656"/>
              <a:ext cx="33019" cy="28254"/>
            </a:xfrm>
            <a:custGeom>
              <a:avLst/>
              <a:gdLst/>
              <a:ahLst/>
              <a:cxnLst/>
              <a:rect l="l" t="t" r="r" b="b"/>
              <a:pathLst>
                <a:path w="1261" h="1079" extrusionOk="0">
                  <a:moveTo>
                    <a:pt x="721" y="1"/>
                  </a:moveTo>
                  <a:cubicBezTo>
                    <a:pt x="588" y="1"/>
                    <a:pt x="453" y="51"/>
                    <a:pt x="344" y="162"/>
                  </a:cubicBezTo>
                  <a:cubicBezTo>
                    <a:pt x="1" y="496"/>
                    <a:pt x="239" y="1078"/>
                    <a:pt x="726" y="1078"/>
                  </a:cubicBezTo>
                  <a:cubicBezTo>
                    <a:pt x="1022" y="1078"/>
                    <a:pt x="1260" y="840"/>
                    <a:pt x="1260" y="544"/>
                  </a:cubicBezTo>
                  <a:cubicBezTo>
                    <a:pt x="1260" y="216"/>
                    <a:pt x="995" y="1"/>
                    <a:pt x="721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016;p80">
              <a:extLst>
                <a:ext uri="{FF2B5EF4-FFF2-40B4-BE49-F238E27FC236}">
                  <a16:creationId xmlns:a16="http://schemas.microsoft.com/office/drawing/2014/main" id="{9E42EDB0-5903-1E37-2C01-98A2C88E3057}"/>
                </a:ext>
              </a:extLst>
            </p:cNvPr>
            <p:cNvSpPr/>
            <p:nvPr/>
          </p:nvSpPr>
          <p:spPr>
            <a:xfrm>
              <a:off x="3754227" y="3179991"/>
              <a:ext cx="10893" cy="60173"/>
            </a:xfrm>
            <a:custGeom>
              <a:avLst/>
              <a:gdLst/>
              <a:ahLst/>
              <a:cxnLst/>
              <a:rect l="l" t="t" r="r" b="b"/>
              <a:pathLst>
                <a:path w="416" h="2298" extrusionOk="0">
                  <a:moveTo>
                    <a:pt x="203" y="1"/>
                  </a:moveTo>
                  <a:cubicBezTo>
                    <a:pt x="100" y="1"/>
                    <a:pt x="0" y="70"/>
                    <a:pt x="5" y="208"/>
                  </a:cubicBezTo>
                  <a:lnTo>
                    <a:pt x="5" y="2097"/>
                  </a:lnTo>
                  <a:cubicBezTo>
                    <a:pt x="5" y="2202"/>
                    <a:pt x="91" y="2297"/>
                    <a:pt x="205" y="2297"/>
                  </a:cubicBezTo>
                  <a:cubicBezTo>
                    <a:pt x="320" y="2297"/>
                    <a:pt x="406" y="2212"/>
                    <a:pt x="415" y="2097"/>
                  </a:cubicBezTo>
                  <a:lnTo>
                    <a:pt x="415" y="208"/>
                  </a:lnTo>
                  <a:cubicBezTo>
                    <a:pt x="411" y="70"/>
                    <a:pt x="306" y="1"/>
                    <a:pt x="203" y="1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017;p80">
              <a:extLst>
                <a:ext uri="{FF2B5EF4-FFF2-40B4-BE49-F238E27FC236}">
                  <a16:creationId xmlns:a16="http://schemas.microsoft.com/office/drawing/2014/main" id="{7E6C1ED7-0098-8305-8136-752B7FF712F9}"/>
                </a:ext>
              </a:extLst>
            </p:cNvPr>
            <p:cNvSpPr/>
            <p:nvPr/>
          </p:nvSpPr>
          <p:spPr>
            <a:xfrm>
              <a:off x="3740610" y="3220656"/>
              <a:ext cx="33255" cy="28254"/>
            </a:xfrm>
            <a:custGeom>
              <a:avLst/>
              <a:gdLst/>
              <a:ahLst/>
              <a:cxnLst/>
              <a:rect l="l" t="t" r="r" b="b"/>
              <a:pathLst>
                <a:path w="1270" h="1079" extrusionOk="0">
                  <a:moveTo>
                    <a:pt x="727" y="1"/>
                  </a:moveTo>
                  <a:cubicBezTo>
                    <a:pt x="593" y="1"/>
                    <a:pt x="456" y="51"/>
                    <a:pt x="344" y="162"/>
                  </a:cubicBezTo>
                  <a:cubicBezTo>
                    <a:pt x="0" y="496"/>
                    <a:pt x="248" y="1078"/>
                    <a:pt x="725" y="1078"/>
                  </a:cubicBezTo>
                  <a:cubicBezTo>
                    <a:pt x="1021" y="1078"/>
                    <a:pt x="1260" y="840"/>
                    <a:pt x="1269" y="544"/>
                  </a:cubicBezTo>
                  <a:cubicBezTo>
                    <a:pt x="1269" y="216"/>
                    <a:pt x="1004" y="1"/>
                    <a:pt x="727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018;p80">
              <a:extLst>
                <a:ext uri="{FF2B5EF4-FFF2-40B4-BE49-F238E27FC236}">
                  <a16:creationId xmlns:a16="http://schemas.microsoft.com/office/drawing/2014/main" id="{523E052A-407F-D248-FF57-F0F963E161D2}"/>
                </a:ext>
              </a:extLst>
            </p:cNvPr>
            <p:cNvSpPr/>
            <p:nvPr/>
          </p:nvSpPr>
          <p:spPr>
            <a:xfrm>
              <a:off x="3814557" y="3060273"/>
              <a:ext cx="63708" cy="10762"/>
            </a:xfrm>
            <a:custGeom>
              <a:avLst/>
              <a:gdLst/>
              <a:ahLst/>
              <a:cxnLst/>
              <a:rect l="l" t="t" r="r" b="b"/>
              <a:pathLst>
                <a:path w="2433" h="411" extrusionOk="0">
                  <a:moveTo>
                    <a:pt x="277" y="1"/>
                  </a:moveTo>
                  <a:cubicBezTo>
                    <a:pt x="0" y="1"/>
                    <a:pt x="0" y="411"/>
                    <a:pt x="277" y="411"/>
                  </a:cubicBezTo>
                  <a:lnTo>
                    <a:pt x="2156" y="411"/>
                  </a:lnTo>
                  <a:cubicBezTo>
                    <a:pt x="2433" y="411"/>
                    <a:pt x="2433" y="1"/>
                    <a:pt x="2156" y="1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019;p80">
              <a:extLst>
                <a:ext uri="{FF2B5EF4-FFF2-40B4-BE49-F238E27FC236}">
                  <a16:creationId xmlns:a16="http://schemas.microsoft.com/office/drawing/2014/main" id="{E88C2B1A-315B-850D-8483-FCC20E13C2AC}"/>
                </a:ext>
              </a:extLst>
            </p:cNvPr>
            <p:cNvSpPr/>
            <p:nvPr/>
          </p:nvSpPr>
          <p:spPr>
            <a:xfrm>
              <a:off x="3852263" y="3051344"/>
              <a:ext cx="33019" cy="28201"/>
            </a:xfrm>
            <a:custGeom>
              <a:avLst/>
              <a:gdLst/>
              <a:ahLst/>
              <a:cxnLst/>
              <a:rect l="l" t="t" r="r" b="b"/>
              <a:pathLst>
                <a:path w="1261" h="1077" extrusionOk="0">
                  <a:moveTo>
                    <a:pt x="716" y="1"/>
                  </a:moveTo>
                  <a:cubicBezTo>
                    <a:pt x="585" y="1"/>
                    <a:pt x="452" y="50"/>
                    <a:pt x="344" y="160"/>
                  </a:cubicBezTo>
                  <a:cubicBezTo>
                    <a:pt x="1" y="504"/>
                    <a:pt x="239" y="1076"/>
                    <a:pt x="726" y="1076"/>
                  </a:cubicBezTo>
                  <a:cubicBezTo>
                    <a:pt x="1022" y="1076"/>
                    <a:pt x="1260" y="838"/>
                    <a:pt x="1260" y="542"/>
                  </a:cubicBezTo>
                  <a:cubicBezTo>
                    <a:pt x="1260" y="219"/>
                    <a:pt x="993" y="1"/>
                    <a:pt x="716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020;p80">
              <a:extLst>
                <a:ext uri="{FF2B5EF4-FFF2-40B4-BE49-F238E27FC236}">
                  <a16:creationId xmlns:a16="http://schemas.microsoft.com/office/drawing/2014/main" id="{F8FB1E62-D3F0-286C-2A80-656F4886F95C}"/>
                </a:ext>
              </a:extLst>
            </p:cNvPr>
            <p:cNvSpPr/>
            <p:nvPr/>
          </p:nvSpPr>
          <p:spPr>
            <a:xfrm>
              <a:off x="3814557" y="3117985"/>
              <a:ext cx="63708" cy="10762"/>
            </a:xfrm>
            <a:custGeom>
              <a:avLst/>
              <a:gdLst/>
              <a:ahLst/>
              <a:cxnLst/>
              <a:rect l="l" t="t" r="r" b="b"/>
              <a:pathLst>
                <a:path w="2433" h="411" extrusionOk="0">
                  <a:moveTo>
                    <a:pt x="277" y="0"/>
                  </a:moveTo>
                  <a:cubicBezTo>
                    <a:pt x="0" y="0"/>
                    <a:pt x="0" y="411"/>
                    <a:pt x="277" y="411"/>
                  </a:cubicBezTo>
                  <a:lnTo>
                    <a:pt x="2156" y="411"/>
                  </a:lnTo>
                  <a:cubicBezTo>
                    <a:pt x="2433" y="411"/>
                    <a:pt x="2433" y="0"/>
                    <a:pt x="2156" y="0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021;p80">
              <a:extLst>
                <a:ext uri="{FF2B5EF4-FFF2-40B4-BE49-F238E27FC236}">
                  <a16:creationId xmlns:a16="http://schemas.microsoft.com/office/drawing/2014/main" id="{EA70CB74-B793-7726-F873-09671A335F51}"/>
                </a:ext>
              </a:extLst>
            </p:cNvPr>
            <p:cNvSpPr/>
            <p:nvPr/>
          </p:nvSpPr>
          <p:spPr>
            <a:xfrm>
              <a:off x="3852263" y="3109056"/>
              <a:ext cx="33019" cy="28437"/>
            </a:xfrm>
            <a:custGeom>
              <a:avLst/>
              <a:gdLst/>
              <a:ahLst/>
              <a:cxnLst/>
              <a:rect l="l" t="t" r="r" b="b"/>
              <a:pathLst>
                <a:path w="1261" h="1086" extrusionOk="0">
                  <a:moveTo>
                    <a:pt x="716" y="0"/>
                  </a:moveTo>
                  <a:cubicBezTo>
                    <a:pt x="585" y="0"/>
                    <a:pt x="452" y="50"/>
                    <a:pt x="344" y="160"/>
                  </a:cubicBezTo>
                  <a:cubicBezTo>
                    <a:pt x="1" y="504"/>
                    <a:pt x="239" y="1086"/>
                    <a:pt x="726" y="1086"/>
                  </a:cubicBezTo>
                  <a:cubicBezTo>
                    <a:pt x="1022" y="1076"/>
                    <a:pt x="1260" y="837"/>
                    <a:pt x="1260" y="542"/>
                  </a:cubicBezTo>
                  <a:cubicBezTo>
                    <a:pt x="1260" y="218"/>
                    <a:pt x="993" y="0"/>
                    <a:pt x="716" y="0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022;p80">
              <a:extLst>
                <a:ext uri="{FF2B5EF4-FFF2-40B4-BE49-F238E27FC236}">
                  <a16:creationId xmlns:a16="http://schemas.microsoft.com/office/drawing/2014/main" id="{D73CAB54-DB42-2B2F-A84A-00DF264D03B8}"/>
                </a:ext>
              </a:extLst>
            </p:cNvPr>
            <p:cNvSpPr/>
            <p:nvPr/>
          </p:nvSpPr>
          <p:spPr>
            <a:xfrm>
              <a:off x="3814557" y="3002325"/>
              <a:ext cx="63708" cy="10762"/>
            </a:xfrm>
            <a:custGeom>
              <a:avLst/>
              <a:gdLst/>
              <a:ahLst/>
              <a:cxnLst/>
              <a:rect l="l" t="t" r="r" b="b"/>
              <a:pathLst>
                <a:path w="2433" h="411" extrusionOk="0">
                  <a:moveTo>
                    <a:pt x="277" y="0"/>
                  </a:moveTo>
                  <a:cubicBezTo>
                    <a:pt x="0" y="0"/>
                    <a:pt x="0" y="411"/>
                    <a:pt x="277" y="411"/>
                  </a:cubicBezTo>
                  <a:lnTo>
                    <a:pt x="2156" y="411"/>
                  </a:lnTo>
                  <a:cubicBezTo>
                    <a:pt x="2433" y="411"/>
                    <a:pt x="2433" y="0"/>
                    <a:pt x="2156" y="0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023;p80">
              <a:extLst>
                <a:ext uri="{FF2B5EF4-FFF2-40B4-BE49-F238E27FC236}">
                  <a16:creationId xmlns:a16="http://schemas.microsoft.com/office/drawing/2014/main" id="{F0E2F77C-7965-36D0-0084-F012EDA22219}"/>
                </a:ext>
              </a:extLst>
            </p:cNvPr>
            <p:cNvSpPr/>
            <p:nvPr/>
          </p:nvSpPr>
          <p:spPr>
            <a:xfrm>
              <a:off x="3852263" y="2993580"/>
              <a:ext cx="33019" cy="28254"/>
            </a:xfrm>
            <a:custGeom>
              <a:avLst/>
              <a:gdLst/>
              <a:ahLst/>
              <a:cxnLst/>
              <a:rect l="l" t="t" r="r" b="b"/>
              <a:pathLst>
                <a:path w="1261" h="1079" extrusionOk="0">
                  <a:moveTo>
                    <a:pt x="720" y="1"/>
                  </a:moveTo>
                  <a:cubicBezTo>
                    <a:pt x="588" y="1"/>
                    <a:pt x="453" y="51"/>
                    <a:pt x="344" y="163"/>
                  </a:cubicBezTo>
                  <a:cubicBezTo>
                    <a:pt x="1" y="497"/>
                    <a:pt x="239" y="1079"/>
                    <a:pt x="726" y="1079"/>
                  </a:cubicBezTo>
                  <a:cubicBezTo>
                    <a:pt x="1022" y="1079"/>
                    <a:pt x="1260" y="840"/>
                    <a:pt x="1260" y="544"/>
                  </a:cubicBezTo>
                  <a:cubicBezTo>
                    <a:pt x="1260" y="216"/>
                    <a:pt x="995" y="1"/>
                    <a:pt x="720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024;p80">
              <a:extLst>
                <a:ext uri="{FF2B5EF4-FFF2-40B4-BE49-F238E27FC236}">
                  <a16:creationId xmlns:a16="http://schemas.microsoft.com/office/drawing/2014/main" id="{32EA5FF4-6201-3A3B-1CAF-1394D6D08CC9}"/>
                </a:ext>
              </a:extLst>
            </p:cNvPr>
            <p:cNvSpPr/>
            <p:nvPr/>
          </p:nvSpPr>
          <p:spPr>
            <a:xfrm>
              <a:off x="3525265" y="3060273"/>
              <a:ext cx="63996" cy="10762"/>
            </a:xfrm>
            <a:custGeom>
              <a:avLst/>
              <a:gdLst/>
              <a:ahLst/>
              <a:cxnLst/>
              <a:rect l="l" t="t" r="r" b="b"/>
              <a:pathLst>
                <a:path w="2444" h="411" extrusionOk="0">
                  <a:moveTo>
                    <a:pt x="2176" y="1"/>
                  </a:moveTo>
                  <a:cubicBezTo>
                    <a:pt x="2173" y="1"/>
                    <a:pt x="2170" y="1"/>
                    <a:pt x="2167" y="1"/>
                  </a:cubicBezTo>
                  <a:lnTo>
                    <a:pt x="278" y="1"/>
                  </a:lnTo>
                  <a:cubicBezTo>
                    <a:pt x="1" y="1"/>
                    <a:pt x="1" y="411"/>
                    <a:pt x="278" y="411"/>
                  </a:cubicBezTo>
                  <a:lnTo>
                    <a:pt x="2167" y="411"/>
                  </a:lnTo>
                  <a:cubicBezTo>
                    <a:pt x="2440" y="401"/>
                    <a:pt x="2443" y="1"/>
                    <a:pt x="2176" y="1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025;p80">
              <a:extLst>
                <a:ext uri="{FF2B5EF4-FFF2-40B4-BE49-F238E27FC236}">
                  <a16:creationId xmlns:a16="http://schemas.microsoft.com/office/drawing/2014/main" id="{3920916A-F0F6-CEE2-77F0-3DC82CC48ED4}"/>
                </a:ext>
              </a:extLst>
            </p:cNvPr>
            <p:cNvSpPr/>
            <p:nvPr/>
          </p:nvSpPr>
          <p:spPr>
            <a:xfrm>
              <a:off x="3513796" y="3051344"/>
              <a:ext cx="32993" cy="28201"/>
            </a:xfrm>
            <a:custGeom>
              <a:avLst/>
              <a:gdLst/>
              <a:ahLst/>
              <a:cxnLst/>
              <a:rect l="l" t="t" r="r" b="b"/>
              <a:pathLst>
                <a:path w="1260" h="1077" extrusionOk="0">
                  <a:moveTo>
                    <a:pt x="713" y="1"/>
                  </a:moveTo>
                  <a:cubicBezTo>
                    <a:pt x="580" y="1"/>
                    <a:pt x="445" y="50"/>
                    <a:pt x="334" y="160"/>
                  </a:cubicBezTo>
                  <a:cubicBezTo>
                    <a:pt x="0" y="504"/>
                    <a:pt x="239" y="1076"/>
                    <a:pt x="716" y="1076"/>
                  </a:cubicBezTo>
                  <a:cubicBezTo>
                    <a:pt x="1011" y="1076"/>
                    <a:pt x="1259" y="838"/>
                    <a:pt x="1259" y="542"/>
                  </a:cubicBezTo>
                  <a:cubicBezTo>
                    <a:pt x="1259" y="219"/>
                    <a:pt x="992" y="1"/>
                    <a:pt x="713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026;p80">
              <a:extLst>
                <a:ext uri="{FF2B5EF4-FFF2-40B4-BE49-F238E27FC236}">
                  <a16:creationId xmlns:a16="http://schemas.microsoft.com/office/drawing/2014/main" id="{00F96172-7916-04DD-1E33-3A408E131F30}"/>
                </a:ext>
              </a:extLst>
            </p:cNvPr>
            <p:cNvSpPr/>
            <p:nvPr/>
          </p:nvSpPr>
          <p:spPr>
            <a:xfrm>
              <a:off x="3525265" y="3002325"/>
              <a:ext cx="63996" cy="10762"/>
            </a:xfrm>
            <a:custGeom>
              <a:avLst/>
              <a:gdLst/>
              <a:ahLst/>
              <a:cxnLst/>
              <a:rect l="l" t="t" r="r" b="b"/>
              <a:pathLst>
                <a:path w="2444" h="411" extrusionOk="0">
                  <a:moveTo>
                    <a:pt x="278" y="0"/>
                  </a:moveTo>
                  <a:cubicBezTo>
                    <a:pt x="1" y="0"/>
                    <a:pt x="1" y="411"/>
                    <a:pt x="278" y="411"/>
                  </a:cubicBezTo>
                  <a:lnTo>
                    <a:pt x="2167" y="411"/>
                  </a:lnTo>
                  <a:cubicBezTo>
                    <a:pt x="2443" y="411"/>
                    <a:pt x="2443" y="0"/>
                    <a:pt x="2167" y="0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027;p80">
              <a:extLst>
                <a:ext uri="{FF2B5EF4-FFF2-40B4-BE49-F238E27FC236}">
                  <a16:creationId xmlns:a16="http://schemas.microsoft.com/office/drawing/2014/main" id="{2310777B-C91C-545F-2497-9E9E2CB4DA37}"/>
                </a:ext>
              </a:extLst>
            </p:cNvPr>
            <p:cNvSpPr/>
            <p:nvPr/>
          </p:nvSpPr>
          <p:spPr>
            <a:xfrm>
              <a:off x="3513796" y="2993580"/>
              <a:ext cx="32993" cy="28254"/>
            </a:xfrm>
            <a:custGeom>
              <a:avLst/>
              <a:gdLst/>
              <a:ahLst/>
              <a:cxnLst/>
              <a:rect l="l" t="t" r="r" b="b"/>
              <a:pathLst>
                <a:path w="1260" h="1079" extrusionOk="0">
                  <a:moveTo>
                    <a:pt x="717" y="1"/>
                  </a:moveTo>
                  <a:cubicBezTo>
                    <a:pt x="583" y="1"/>
                    <a:pt x="446" y="51"/>
                    <a:pt x="334" y="163"/>
                  </a:cubicBezTo>
                  <a:cubicBezTo>
                    <a:pt x="0" y="497"/>
                    <a:pt x="239" y="1079"/>
                    <a:pt x="716" y="1079"/>
                  </a:cubicBezTo>
                  <a:cubicBezTo>
                    <a:pt x="1011" y="1079"/>
                    <a:pt x="1259" y="840"/>
                    <a:pt x="1259" y="544"/>
                  </a:cubicBezTo>
                  <a:cubicBezTo>
                    <a:pt x="1259" y="216"/>
                    <a:pt x="995" y="1"/>
                    <a:pt x="717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028;p80">
              <a:extLst>
                <a:ext uri="{FF2B5EF4-FFF2-40B4-BE49-F238E27FC236}">
                  <a16:creationId xmlns:a16="http://schemas.microsoft.com/office/drawing/2014/main" id="{63877A0A-5DCA-08AA-C110-B821B7B0832A}"/>
                </a:ext>
              </a:extLst>
            </p:cNvPr>
            <p:cNvSpPr/>
            <p:nvPr/>
          </p:nvSpPr>
          <p:spPr>
            <a:xfrm>
              <a:off x="3525265" y="3117985"/>
              <a:ext cx="63996" cy="10762"/>
            </a:xfrm>
            <a:custGeom>
              <a:avLst/>
              <a:gdLst/>
              <a:ahLst/>
              <a:cxnLst/>
              <a:rect l="l" t="t" r="r" b="b"/>
              <a:pathLst>
                <a:path w="2444" h="411" extrusionOk="0">
                  <a:moveTo>
                    <a:pt x="278" y="0"/>
                  </a:moveTo>
                  <a:cubicBezTo>
                    <a:pt x="1" y="0"/>
                    <a:pt x="1" y="411"/>
                    <a:pt x="278" y="411"/>
                  </a:cubicBezTo>
                  <a:lnTo>
                    <a:pt x="2167" y="411"/>
                  </a:lnTo>
                  <a:cubicBezTo>
                    <a:pt x="2443" y="411"/>
                    <a:pt x="2443" y="0"/>
                    <a:pt x="2167" y="0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029;p80">
              <a:extLst>
                <a:ext uri="{FF2B5EF4-FFF2-40B4-BE49-F238E27FC236}">
                  <a16:creationId xmlns:a16="http://schemas.microsoft.com/office/drawing/2014/main" id="{F52B938B-D5FE-F141-F98E-3F4A59FC8B48}"/>
                </a:ext>
              </a:extLst>
            </p:cNvPr>
            <p:cNvSpPr/>
            <p:nvPr/>
          </p:nvSpPr>
          <p:spPr>
            <a:xfrm>
              <a:off x="3513796" y="3109056"/>
              <a:ext cx="32993" cy="28437"/>
            </a:xfrm>
            <a:custGeom>
              <a:avLst/>
              <a:gdLst/>
              <a:ahLst/>
              <a:cxnLst/>
              <a:rect l="l" t="t" r="r" b="b"/>
              <a:pathLst>
                <a:path w="1260" h="1086" extrusionOk="0">
                  <a:moveTo>
                    <a:pt x="713" y="0"/>
                  </a:moveTo>
                  <a:cubicBezTo>
                    <a:pt x="580" y="0"/>
                    <a:pt x="445" y="50"/>
                    <a:pt x="334" y="160"/>
                  </a:cubicBezTo>
                  <a:cubicBezTo>
                    <a:pt x="0" y="504"/>
                    <a:pt x="239" y="1086"/>
                    <a:pt x="716" y="1086"/>
                  </a:cubicBezTo>
                  <a:cubicBezTo>
                    <a:pt x="1011" y="1076"/>
                    <a:pt x="1259" y="837"/>
                    <a:pt x="1259" y="542"/>
                  </a:cubicBezTo>
                  <a:cubicBezTo>
                    <a:pt x="1259" y="218"/>
                    <a:pt x="992" y="0"/>
                    <a:pt x="713" y="0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030;p80">
              <a:extLst>
                <a:ext uri="{FF2B5EF4-FFF2-40B4-BE49-F238E27FC236}">
                  <a16:creationId xmlns:a16="http://schemas.microsoft.com/office/drawing/2014/main" id="{524D8CC3-C8F2-83DE-156E-EB0C56931218}"/>
                </a:ext>
              </a:extLst>
            </p:cNvPr>
            <p:cNvSpPr/>
            <p:nvPr/>
          </p:nvSpPr>
          <p:spPr>
            <a:xfrm>
              <a:off x="3581982" y="2945609"/>
              <a:ext cx="239828" cy="239855"/>
            </a:xfrm>
            <a:custGeom>
              <a:avLst/>
              <a:gdLst/>
              <a:ahLst/>
              <a:cxnLst/>
              <a:rect l="l" t="t" r="r" b="b"/>
              <a:pathLst>
                <a:path w="9159" h="9160" extrusionOk="0">
                  <a:moveTo>
                    <a:pt x="220" y="1"/>
                  </a:moveTo>
                  <a:cubicBezTo>
                    <a:pt x="96" y="1"/>
                    <a:pt x="1" y="96"/>
                    <a:pt x="1" y="220"/>
                  </a:cubicBezTo>
                  <a:lnTo>
                    <a:pt x="1" y="8940"/>
                  </a:lnTo>
                  <a:cubicBezTo>
                    <a:pt x="1" y="9054"/>
                    <a:pt x="96" y="9159"/>
                    <a:pt x="220" y="9159"/>
                  </a:cubicBezTo>
                  <a:lnTo>
                    <a:pt x="8939" y="9159"/>
                  </a:lnTo>
                  <a:cubicBezTo>
                    <a:pt x="9054" y="9159"/>
                    <a:pt x="9159" y="9054"/>
                    <a:pt x="9159" y="8940"/>
                  </a:cubicBezTo>
                  <a:lnTo>
                    <a:pt x="9159" y="220"/>
                  </a:lnTo>
                  <a:cubicBezTo>
                    <a:pt x="9159" y="96"/>
                    <a:pt x="9054" y="1"/>
                    <a:pt x="8939" y="1"/>
                  </a:cubicBezTo>
                  <a:close/>
                </a:path>
              </a:pathLst>
            </a:custGeom>
            <a:solidFill>
              <a:srgbClr val="AEB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031;p80">
              <a:extLst>
                <a:ext uri="{FF2B5EF4-FFF2-40B4-BE49-F238E27FC236}">
                  <a16:creationId xmlns:a16="http://schemas.microsoft.com/office/drawing/2014/main" id="{7C50512A-4236-11B6-79B2-5471BAFD59E5}"/>
                </a:ext>
              </a:extLst>
            </p:cNvPr>
            <p:cNvSpPr/>
            <p:nvPr/>
          </p:nvSpPr>
          <p:spPr>
            <a:xfrm>
              <a:off x="3599709" y="2963362"/>
              <a:ext cx="204374" cy="204348"/>
            </a:xfrm>
            <a:custGeom>
              <a:avLst/>
              <a:gdLst/>
              <a:ahLst/>
              <a:cxnLst/>
              <a:rect l="l" t="t" r="r" b="b"/>
              <a:pathLst>
                <a:path w="7805" h="7804" extrusionOk="0">
                  <a:moveTo>
                    <a:pt x="220" y="0"/>
                  </a:moveTo>
                  <a:cubicBezTo>
                    <a:pt x="96" y="0"/>
                    <a:pt x="1" y="96"/>
                    <a:pt x="1" y="220"/>
                  </a:cubicBezTo>
                  <a:lnTo>
                    <a:pt x="1" y="7584"/>
                  </a:lnTo>
                  <a:cubicBezTo>
                    <a:pt x="1" y="7708"/>
                    <a:pt x="96" y="7804"/>
                    <a:pt x="220" y="7804"/>
                  </a:cubicBezTo>
                  <a:lnTo>
                    <a:pt x="7585" y="7804"/>
                  </a:lnTo>
                  <a:cubicBezTo>
                    <a:pt x="7709" y="7804"/>
                    <a:pt x="7805" y="7708"/>
                    <a:pt x="7805" y="7584"/>
                  </a:cubicBezTo>
                  <a:lnTo>
                    <a:pt x="7805" y="220"/>
                  </a:lnTo>
                  <a:cubicBezTo>
                    <a:pt x="7805" y="96"/>
                    <a:pt x="7700" y="0"/>
                    <a:pt x="7585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032;p80">
              <a:extLst>
                <a:ext uri="{FF2B5EF4-FFF2-40B4-BE49-F238E27FC236}">
                  <a16:creationId xmlns:a16="http://schemas.microsoft.com/office/drawing/2014/main" id="{0E615B11-AB35-4F2A-5D94-8C6910D0234A}"/>
                </a:ext>
              </a:extLst>
            </p:cNvPr>
            <p:cNvSpPr/>
            <p:nvPr/>
          </p:nvSpPr>
          <p:spPr>
            <a:xfrm>
              <a:off x="3599709" y="2963362"/>
              <a:ext cx="204374" cy="204348"/>
            </a:xfrm>
            <a:custGeom>
              <a:avLst/>
              <a:gdLst/>
              <a:ahLst/>
              <a:cxnLst/>
              <a:rect l="l" t="t" r="r" b="b"/>
              <a:pathLst>
                <a:path w="7805" h="7804" extrusionOk="0">
                  <a:moveTo>
                    <a:pt x="7261" y="0"/>
                  </a:moveTo>
                  <a:lnTo>
                    <a:pt x="7261" y="7260"/>
                  </a:lnTo>
                  <a:lnTo>
                    <a:pt x="1" y="7260"/>
                  </a:lnTo>
                  <a:lnTo>
                    <a:pt x="1" y="7584"/>
                  </a:lnTo>
                  <a:cubicBezTo>
                    <a:pt x="1" y="7708"/>
                    <a:pt x="96" y="7804"/>
                    <a:pt x="220" y="7804"/>
                  </a:cubicBezTo>
                  <a:lnTo>
                    <a:pt x="7585" y="7804"/>
                  </a:lnTo>
                  <a:cubicBezTo>
                    <a:pt x="7709" y="7804"/>
                    <a:pt x="7805" y="7708"/>
                    <a:pt x="7805" y="7584"/>
                  </a:cubicBezTo>
                  <a:lnTo>
                    <a:pt x="7805" y="220"/>
                  </a:lnTo>
                  <a:cubicBezTo>
                    <a:pt x="7805" y="96"/>
                    <a:pt x="7700" y="0"/>
                    <a:pt x="7585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033;p80">
              <a:extLst>
                <a:ext uri="{FF2B5EF4-FFF2-40B4-BE49-F238E27FC236}">
                  <a16:creationId xmlns:a16="http://schemas.microsoft.com/office/drawing/2014/main" id="{646F3938-D195-6810-91DE-4AC4F7122591}"/>
                </a:ext>
              </a:extLst>
            </p:cNvPr>
            <p:cNvSpPr/>
            <p:nvPr/>
          </p:nvSpPr>
          <p:spPr>
            <a:xfrm>
              <a:off x="3649932" y="3013559"/>
              <a:ext cx="104190" cy="103954"/>
            </a:xfrm>
            <a:custGeom>
              <a:avLst/>
              <a:gdLst/>
              <a:ahLst/>
              <a:cxnLst/>
              <a:rect l="l" t="t" r="r" b="b"/>
              <a:pathLst>
                <a:path w="3979" h="3970" extrusionOk="0">
                  <a:moveTo>
                    <a:pt x="353" y="1"/>
                  </a:moveTo>
                  <a:cubicBezTo>
                    <a:pt x="153" y="1"/>
                    <a:pt x="0" y="153"/>
                    <a:pt x="0" y="344"/>
                  </a:cubicBezTo>
                  <a:lnTo>
                    <a:pt x="0" y="3626"/>
                  </a:lnTo>
                  <a:cubicBezTo>
                    <a:pt x="0" y="3817"/>
                    <a:pt x="153" y="3969"/>
                    <a:pt x="344" y="3969"/>
                  </a:cubicBezTo>
                  <a:lnTo>
                    <a:pt x="3626" y="3969"/>
                  </a:lnTo>
                  <a:cubicBezTo>
                    <a:pt x="3816" y="3969"/>
                    <a:pt x="3979" y="3817"/>
                    <a:pt x="3979" y="3626"/>
                  </a:cubicBezTo>
                  <a:lnTo>
                    <a:pt x="3979" y="344"/>
                  </a:lnTo>
                  <a:cubicBezTo>
                    <a:pt x="3979" y="153"/>
                    <a:pt x="3816" y="1"/>
                    <a:pt x="3626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034;p80">
              <a:extLst>
                <a:ext uri="{FF2B5EF4-FFF2-40B4-BE49-F238E27FC236}">
                  <a16:creationId xmlns:a16="http://schemas.microsoft.com/office/drawing/2014/main" id="{991AD79D-64E4-DC3D-4E11-E083B8720FF1}"/>
                </a:ext>
              </a:extLst>
            </p:cNvPr>
            <p:cNvSpPr/>
            <p:nvPr/>
          </p:nvSpPr>
          <p:spPr>
            <a:xfrm>
              <a:off x="3665171" y="3028798"/>
              <a:ext cx="73475" cy="73475"/>
            </a:xfrm>
            <a:custGeom>
              <a:avLst/>
              <a:gdLst/>
              <a:ahLst/>
              <a:cxnLst/>
              <a:rect l="l" t="t" r="r" b="b"/>
              <a:pathLst>
                <a:path w="2806" h="2806" extrusionOk="0">
                  <a:moveTo>
                    <a:pt x="220" y="1"/>
                  </a:moveTo>
                  <a:cubicBezTo>
                    <a:pt x="96" y="1"/>
                    <a:pt x="0" y="96"/>
                    <a:pt x="0" y="220"/>
                  </a:cubicBezTo>
                  <a:lnTo>
                    <a:pt x="0" y="2586"/>
                  </a:lnTo>
                  <a:cubicBezTo>
                    <a:pt x="0" y="2700"/>
                    <a:pt x="96" y="2805"/>
                    <a:pt x="220" y="2805"/>
                  </a:cubicBezTo>
                  <a:lnTo>
                    <a:pt x="2586" y="2805"/>
                  </a:lnTo>
                  <a:cubicBezTo>
                    <a:pt x="2710" y="2805"/>
                    <a:pt x="2805" y="2710"/>
                    <a:pt x="2805" y="2586"/>
                  </a:cubicBezTo>
                  <a:lnTo>
                    <a:pt x="2805" y="220"/>
                  </a:lnTo>
                  <a:cubicBezTo>
                    <a:pt x="2805" y="96"/>
                    <a:pt x="2710" y="1"/>
                    <a:pt x="2586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035;p80">
              <a:extLst>
                <a:ext uri="{FF2B5EF4-FFF2-40B4-BE49-F238E27FC236}">
                  <a16:creationId xmlns:a16="http://schemas.microsoft.com/office/drawing/2014/main" id="{BC4EBFAE-18CB-EF13-C7DE-D89812FFE6A0}"/>
                </a:ext>
              </a:extLst>
            </p:cNvPr>
            <p:cNvSpPr/>
            <p:nvPr/>
          </p:nvSpPr>
          <p:spPr>
            <a:xfrm>
              <a:off x="3621442" y="2984834"/>
              <a:ext cx="19272" cy="19508"/>
            </a:xfrm>
            <a:custGeom>
              <a:avLst/>
              <a:gdLst/>
              <a:ahLst/>
              <a:cxnLst/>
              <a:rect l="l" t="t" r="r" b="b"/>
              <a:pathLst>
                <a:path w="736" h="745" extrusionOk="0">
                  <a:moveTo>
                    <a:pt x="201" y="1"/>
                  </a:moveTo>
                  <a:cubicBezTo>
                    <a:pt x="87" y="1"/>
                    <a:pt x="1" y="96"/>
                    <a:pt x="1" y="211"/>
                  </a:cubicBezTo>
                  <a:lnTo>
                    <a:pt x="1" y="535"/>
                  </a:lnTo>
                  <a:cubicBezTo>
                    <a:pt x="1" y="649"/>
                    <a:pt x="87" y="745"/>
                    <a:pt x="201" y="745"/>
                  </a:cubicBezTo>
                  <a:lnTo>
                    <a:pt x="535" y="745"/>
                  </a:lnTo>
                  <a:cubicBezTo>
                    <a:pt x="640" y="745"/>
                    <a:pt x="735" y="649"/>
                    <a:pt x="735" y="535"/>
                  </a:cubicBezTo>
                  <a:lnTo>
                    <a:pt x="735" y="211"/>
                  </a:lnTo>
                  <a:cubicBezTo>
                    <a:pt x="735" y="96"/>
                    <a:pt x="64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036;p80">
              <a:extLst>
                <a:ext uri="{FF2B5EF4-FFF2-40B4-BE49-F238E27FC236}">
                  <a16:creationId xmlns:a16="http://schemas.microsoft.com/office/drawing/2014/main" id="{6C1F42C3-B92A-2B46-730F-FB375D595648}"/>
                </a:ext>
              </a:extLst>
            </p:cNvPr>
            <p:cNvSpPr/>
            <p:nvPr/>
          </p:nvSpPr>
          <p:spPr>
            <a:xfrm>
              <a:off x="3649670" y="2984834"/>
              <a:ext cx="19508" cy="19508"/>
            </a:xfrm>
            <a:custGeom>
              <a:avLst/>
              <a:gdLst/>
              <a:ahLst/>
              <a:cxnLst/>
              <a:rect l="l" t="t" r="r" b="b"/>
              <a:pathLst>
                <a:path w="745" h="745" extrusionOk="0">
                  <a:moveTo>
                    <a:pt x="201" y="1"/>
                  </a:moveTo>
                  <a:cubicBezTo>
                    <a:pt x="96" y="1"/>
                    <a:pt x="1" y="96"/>
                    <a:pt x="1" y="211"/>
                  </a:cubicBezTo>
                  <a:lnTo>
                    <a:pt x="1" y="535"/>
                  </a:lnTo>
                  <a:cubicBezTo>
                    <a:pt x="1" y="649"/>
                    <a:pt x="96" y="745"/>
                    <a:pt x="201" y="745"/>
                  </a:cubicBezTo>
                  <a:lnTo>
                    <a:pt x="535" y="745"/>
                  </a:lnTo>
                  <a:cubicBezTo>
                    <a:pt x="650" y="745"/>
                    <a:pt x="745" y="649"/>
                    <a:pt x="745" y="535"/>
                  </a:cubicBezTo>
                  <a:lnTo>
                    <a:pt x="745" y="211"/>
                  </a:lnTo>
                  <a:cubicBezTo>
                    <a:pt x="745" y="96"/>
                    <a:pt x="65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037;p80">
              <a:extLst>
                <a:ext uri="{FF2B5EF4-FFF2-40B4-BE49-F238E27FC236}">
                  <a16:creationId xmlns:a16="http://schemas.microsoft.com/office/drawing/2014/main" id="{F03FF905-0764-DE92-A876-87E67178C23D}"/>
                </a:ext>
              </a:extLst>
            </p:cNvPr>
            <p:cNvSpPr/>
            <p:nvPr/>
          </p:nvSpPr>
          <p:spPr>
            <a:xfrm>
              <a:off x="3677897" y="2984834"/>
              <a:ext cx="19508" cy="19508"/>
            </a:xfrm>
            <a:custGeom>
              <a:avLst/>
              <a:gdLst/>
              <a:ahLst/>
              <a:cxnLst/>
              <a:rect l="l" t="t" r="r" b="b"/>
              <a:pathLst>
                <a:path w="745" h="745" extrusionOk="0">
                  <a:moveTo>
                    <a:pt x="211" y="1"/>
                  </a:moveTo>
                  <a:cubicBezTo>
                    <a:pt x="96" y="1"/>
                    <a:pt x="1" y="96"/>
                    <a:pt x="1" y="211"/>
                  </a:cubicBezTo>
                  <a:lnTo>
                    <a:pt x="1" y="535"/>
                  </a:lnTo>
                  <a:cubicBezTo>
                    <a:pt x="1" y="649"/>
                    <a:pt x="96" y="745"/>
                    <a:pt x="211" y="745"/>
                  </a:cubicBezTo>
                  <a:lnTo>
                    <a:pt x="535" y="745"/>
                  </a:lnTo>
                  <a:cubicBezTo>
                    <a:pt x="650" y="745"/>
                    <a:pt x="745" y="649"/>
                    <a:pt x="745" y="535"/>
                  </a:cubicBezTo>
                  <a:lnTo>
                    <a:pt x="745" y="211"/>
                  </a:lnTo>
                  <a:cubicBezTo>
                    <a:pt x="745" y="96"/>
                    <a:pt x="65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038;p80">
              <a:extLst>
                <a:ext uri="{FF2B5EF4-FFF2-40B4-BE49-F238E27FC236}">
                  <a16:creationId xmlns:a16="http://schemas.microsoft.com/office/drawing/2014/main" id="{9C15515F-DD80-65B4-89AF-04F0F70643D2}"/>
                </a:ext>
              </a:extLst>
            </p:cNvPr>
            <p:cNvSpPr/>
            <p:nvPr/>
          </p:nvSpPr>
          <p:spPr>
            <a:xfrm>
              <a:off x="3706387" y="2984834"/>
              <a:ext cx="19246" cy="19508"/>
            </a:xfrm>
            <a:custGeom>
              <a:avLst/>
              <a:gdLst/>
              <a:ahLst/>
              <a:cxnLst/>
              <a:rect l="l" t="t" r="r" b="b"/>
              <a:pathLst>
                <a:path w="735" h="745" extrusionOk="0">
                  <a:moveTo>
                    <a:pt x="201" y="1"/>
                  </a:moveTo>
                  <a:cubicBezTo>
                    <a:pt x="86" y="1"/>
                    <a:pt x="0" y="96"/>
                    <a:pt x="0" y="211"/>
                  </a:cubicBezTo>
                  <a:lnTo>
                    <a:pt x="0" y="535"/>
                  </a:lnTo>
                  <a:cubicBezTo>
                    <a:pt x="0" y="649"/>
                    <a:pt x="86" y="745"/>
                    <a:pt x="201" y="745"/>
                  </a:cubicBezTo>
                  <a:lnTo>
                    <a:pt x="535" y="745"/>
                  </a:lnTo>
                  <a:cubicBezTo>
                    <a:pt x="649" y="745"/>
                    <a:pt x="735" y="649"/>
                    <a:pt x="735" y="535"/>
                  </a:cubicBezTo>
                  <a:lnTo>
                    <a:pt x="735" y="211"/>
                  </a:lnTo>
                  <a:cubicBezTo>
                    <a:pt x="735" y="96"/>
                    <a:pt x="649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039;p80">
              <a:extLst>
                <a:ext uri="{FF2B5EF4-FFF2-40B4-BE49-F238E27FC236}">
                  <a16:creationId xmlns:a16="http://schemas.microsoft.com/office/drawing/2014/main" id="{1B3D27A8-1B61-27A0-0EBE-9DC31CEFF70E}"/>
                </a:ext>
              </a:extLst>
            </p:cNvPr>
            <p:cNvSpPr/>
            <p:nvPr/>
          </p:nvSpPr>
          <p:spPr>
            <a:xfrm>
              <a:off x="3734614" y="2984834"/>
              <a:ext cx="19508" cy="19508"/>
            </a:xfrm>
            <a:custGeom>
              <a:avLst/>
              <a:gdLst/>
              <a:ahLst/>
              <a:cxnLst/>
              <a:rect l="l" t="t" r="r" b="b"/>
              <a:pathLst>
                <a:path w="745" h="745" extrusionOk="0">
                  <a:moveTo>
                    <a:pt x="210" y="1"/>
                  </a:moveTo>
                  <a:cubicBezTo>
                    <a:pt x="96" y="1"/>
                    <a:pt x="0" y="96"/>
                    <a:pt x="0" y="211"/>
                  </a:cubicBezTo>
                  <a:lnTo>
                    <a:pt x="0" y="535"/>
                  </a:lnTo>
                  <a:cubicBezTo>
                    <a:pt x="0" y="649"/>
                    <a:pt x="96" y="745"/>
                    <a:pt x="210" y="745"/>
                  </a:cubicBezTo>
                  <a:lnTo>
                    <a:pt x="535" y="745"/>
                  </a:lnTo>
                  <a:cubicBezTo>
                    <a:pt x="649" y="745"/>
                    <a:pt x="745" y="649"/>
                    <a:pt x="745" y="535"/>
                  </a:cubicBezTo>
                  <a:lnTo>
                    <a:pt x="745" y="211"/>
                  </a:lnTo>
                  <a:cubicBezTo>
                    <a:pt x="745" y="96"/>
                    <a:pt x="649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040;p80">
              <a:extLst>
                <a:ext uri="{FF2B5EF4-FFF2-40B4-BE49-F238E27FC236}">
                  <a16:creationId xmlns:a16="http://schemas.microsoft.com/office/drawing/2014/main" id="{92C68114-CA04-2F07-CC31-4408124931E7}"/>
                </a:ext>
              </a:extLst>
            </p:cNvPr>
            <p:cNvSpPr/>
            <p:nvPr/>
          </p:nvSpPr>
          <p:spPr>
            <a:xfrm>
              <a:off x="3763077" y="2984834"/>
              <a:ext cx="19272" cy="19508"/>
            </a:xfrm>
            <a:custGeom>
              <a:avLst/>
              <a:gdLst/>
              <a:ahLst/>
              <a:cxnLst/>
              <a:rect l="l" t="t" r="r" b="b"/>
              <a:pathLst>
                <a:path w="736" h="745" extrusionOk="0">
                  <a:moveTo>
                    <a:pt x="201" y="1"/>
                  </a:moveTo>
                  <a:cubicBezTo>
                    <a:pt x="87" y="1"/>
                    <a:pt x="1" y="96"/>
                    <a:pt x="1" y="211"/>
                  </a:cubicBezTo>
                  <a:lnTo>
                    <a:pt x="1" y="535"/>
                  </a:lnTo>
                  <a:cubicBezTo>
                    <a:pt x="1" y="649"/>
                    <a:pt x="87" y="745"/>
                    <a:pt x="201" y="745"/>
                  </a:cubicBezTo>
                  <a:lnTo>
                    <a:pt x="535" y="745"/>
                  </a:lnTo>
                  <a:cubicBezTo>
                    <a:pt x="640" y="745"/>
                    <a:pt x="736" y="649"/>
                    <a:pt x="736" y="535"/>
                  </a:cubicBezTo>
                  <a:lnTo>
                    <a:pt x="736" y="211"/>
                  </a:lnTo>
                  <a:cubicBezTo>
                    <a:pt x="736" y="96"/>
                    <a:pt x="64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041;p80">
              <a:extLst>
                <a:ext uri="{FF2B5EF4-FFF2-40B4-BE49-F238E27FC236}">
                  <a16:creationId xmlns:a16="http://schemas.microsoft.com/office/drawing/2014/main" id="{665EF04C-73C3-1B98-3108-A819F012C73C}"/>
                </a:ext>
              </a:extLst>
            </p:cNvPr>
            <p:cNvSpPr/>
            <p:nvPr/>
          </p:nvSpPr>
          <p:spPr>
            <a:xfrm>
              <a:off x="3621442" y="3126469"/>
              <a:ext cx="19272" cy="19508"/>
            </a:xfrm>
            <a:custGeom>
              <a:avLst/>
              <a:gdLst/>
              <a:ahLst/>
              <a:cxnLst/>
              <a:rect l="l" t="t" r="r" b="b"/>
              <a:pathLst>
                <a:path w="736" h="745" extrusionOk="0">
                  <a:moveTo>
                    <a:pt x="201" y="1"/>
                  </a:moveTo>
                  <a:cubicBezTo>
                    <a:pt x="87" y="1"/>
                    <a:pt x="1" y="96"/>
                    <a:pt x="1" y="211"/>
                  </a:cubicBezTo>
                  <a:lnTo>
                    <a:pt x="1" y="545"/>
                  </a:lnTo>
                  <a:cubicBezTo>
                    <a:pt x="1" y="649"/>
                    <a:pt x="87" y="745"/>
                    <a:pt x="201" y="745"/>
                  </a:cubicBezTo>
                  <a:lnTo>
                    <a:pt x="535" y="745"/>
                  </a:lnTo>
                  <a:cubicBezTo>
                    <a:pt x="640" y="745"/>
                    <a:pt x="735" y="649"/>
                    <a:pt x="735" y="545"/>
                  </a:cubicBezTo>
                  <a:lnTo>
                    <a:pt x="735" y="211"/>
                  </a:lnTo>
                  <a:cubicBezTo>
                    <a:pt x="735" y="96"/>
                    <a:pt x="64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042;p80">
              <a:extLst>
                <a:ext uri="{FF2B5EF4-FFF2-40B4-BE49-F238E27FC236}">
                  <a16:creationId xmlns:a16="http://schemas.microsoft.com/office/drawing/2014/main" id="{3D729DD1-44AF-08FB-093D-6B34F6E6700C}"/>
                </a:ext>
              </a:extLst>
            </p:cNvPr>
            <p:cNvSpPr/>
            <p:nvPr/>
          </p:nvSpPr>
          <p:spPr>
            <a:xfrm>
              <a:off x="3649670" y="3126469"/>
              <a:ext cx="19508" cy="19508"/>
            </a:xfrm>
            <a:custGeom>
              <a:avLst/>
              <a:gdLst/>
              <a:ahLst/>
              <a:cxnLst/>
              <a:rect l="l" t="t" r="r" b="b"/>
              <a:pathLst>
                <a:path w="745" h="745" extrusionOk="0">
                  <a:moveTo>
                    <a:pt x="201" y="1"/>
                  </a:moveTo>
                  <a:cubicBezTo>
                    <a:pt x="96" y="1"/>
                    <a:pt x="1" y="96"/>
                    <a:pt x="1" y="211"/>
                  </a:cubicBezTo>
                  <a:lnTo>
                    <a:pt x="1" y="545"/>
                  </a:lnTo>
                  <a:cubicBezTo>
                    <a:pt x="1" y="649"/>
                    <a:pt x="96" y="745"/>
                    <a:pt x="201" y="745"/>
                  </a:cubicBezTo>
                  <a:lnTo>
                    <a:pt x="535" y="745"/>
                  </a:lnTo>
                  <a:cubicBezTo>
                    <a:pt x="650" y="745"/>
                    <a:pt x="745" y="649"/>
                    <a:pt x="745" y="545"/>
                  </a:cubicBezTo>
                  <a:lnTo>
                    <a:pt x="745" y="211"/>
                  </a:lnTo>
                  <a:cubicBezTo>
                    <a:pt x="745" y="96"/>
                    <a:pt x="65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043;p80">
              <a:extLst>
                <a:ext uri="{FF2B5EF4-FFF2-40B4-BE49-F238E27FC236}">
                  <a16:creationId xmlns:a16="http://schemas.microsoft.com/office/drawing/2014/main" id="{8AA70061-E22E-B3E8-0550-A5F66B6BA8D9}"/>
                </a:ext>
              </a:extLst>
            </p:cNvPr>
            <p:cNvSpPr/>
            <p:nvPr/>
          </p:nvSpPr>
          <p:spPr>
            <a:xfrm>
              <a:off x="3677897" y="3126469"/>
              <a:ext cx="19508" cy="19508"/>
            </a:xfrm>
            <a:custGeom>
              <a:avLst/>
              <a:gdLst/>
              <a:ahLst/>
              <a:cxnLst/>
              <a:rect l="l" t="t" r="r" b="b"/>
              <a:pathLst>
                <a:path w="745" h="745" extrusionOk="0">
                  <a:moveTo>
                    <a:pt x="211" y="1"/>
                  </a:moveTo>
                  <a:cubicBezTo>
                    <a:pt x="96" y="1"/>
                    <a:pt x="1" y="96"/>
                    <a:pt x="1" y="211"/>
                  </a:cubicBezTo>
                  <a:lnTo>
                    <a:pt x="1" y="545"/>
                  </a:lnTo>
                  <a:cubicBezTo>
                    <a:pt x="1" y="649"/>
                    <a:pt x="96" y="745"/>
                    <a:pt x="211" y="745"/>
                  </a:cubicBezTo>
                  <a:lnTo>
                    <a:pt x="535" y="745"/>
                  </a:lnTo>
                  <a:cubicBezTo>
                    <a:pt x="650" y="745"/>
                    <a:pt x="745" y="649"/>
                    <a:pt x="745" y="545"/>
                  </a:cubicBezTo>
                  <a:lnTo>
                    <a:pt x="745" y="211"/>
                  </a:lnTo>
                  <a:cubicBezTo>
                    <a:pt x="745" y="96"/>
                    <a:pt x="65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044;p80">
              <a:extLst>
                <a:ext uri="{FF2B5EF4-FFF2-40B4-BE49-F238E27FC236}">
                  <a16:creationId xmlns:a16="http://schemas.microsoft.com/office/drawing/2014/main" id="{21223ED1-700E-3724-AC7F-30B753D216E3}"/>
                </a:ext>
              </a:extLst>
            </p:cNvPr>
            <p:cNvSpPr/>
            <p:nvPr/>
          </p:nvSpPr>
          <p:spPr>
            <a:xfrm>
              <a:off x="3706387" y="3126730"/>
              <a:ext cx="19246" cy="19508"/>
            </a:xfrm>
            <a:custGeom>
              <a:avLst/>
              <a:gdLst/>
              <a:ahLst/>
              <a:cxnLst/>
              <a:rect l="l" t="t" r="r" b="b"/>
              <a:pathLst>
                <a:path w="735" h="745" extrusionOk="0">
                  <a:moveTo>
                    <a:pt x="201" y="0"/>
                  </a:moveTo>
                  <a:cubicBezTo>
                    <a:pt x="86" y="0"/>
                    <a:pt x="0" y="96"/>
                    <a:pt x="0" y="210"/>
                  </a:cubicBezTo>
                  <a:lnTo>
                    <a:pt x="0" y="535"/>
                  </a:lnTo>
                  <a:cubicBezTo>
                    <a:pt x="0" y="649"/>
                    <a:pt x="86" y="744"/>
                    <a:pt x="201" y="744"/>
                  </a:cubicBezTo>
                  <a:lnTo>
                    <a:pt x="535" y="744"/>
                  </a:lnTo>
                  <a:cubicBezTo>
                    <a:pt x="649" y="744"/>
                    <a:pt x="735" y="649"/>
                    <a:pt x="735" y="535"/>
                  </a:cubicBezTo>
                  <a:lnTo>
                    <a:pt x="735" y="210"/>
                  </a:lnTo>
                  <a:cubicBezTo>
                    <a:pt x="735" y="96"/>
                    <a:pt x="649" y="0"/>
                    <a:pt x="535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045;p80">
              <a:extLst>
                <a:ext uri="{FF2B5EF4-FFF2-40B4-BE49-F238E27FC236}">
                  <a16:creationId xmlns:a16="http://schemas.microsoft.com/office/drawing/2014/main" id="{FE84C818-8899-DCF8-D225-144CCD99DB42}"/>
                </a:ext>
              </a:extLst>
            </p:cNvPr>
            <p:cNvSpPr/>
            <p:nvPr/>
          </p:nvSpPr>
          <p:spPr>
            <a:xfrm>
              <a:off x="3734614" y="3126469"/>
              <a:ext cx="19508" cy="19508"/>
            </a:xfrm>
            <a:custGeom>
              <a:avLst/>
              <a:gdLst/>
              <a:ahLst/>
              <a:cxnLst/>
              <a:rect l="l" t="t" r="r" b="b"/>
              <a:pathLst>
                <a:path w="745" h="745" extrusionOk="0">
                  <a:moveTo>
                    <a:pt x="210" y="1"/>
                  </a:moveTo>
                  <a:cubicBezTo>
                    <a:pt x="96" y="1"/>
                    <a:pt x="0" y="96"/>
                    <a:pt x="0" y="201"/>
                  </a:cubicBezTo>
                  <a:lnTo>
                    <a:pt x="0" y="535"/>
                  </a:lnTo>
                  <a:cubicBezTo>
                    <a:pt x="0" y="649"/>
                    <a:pt x="96" y="745"/>
                    <a:pt x="210" y="745"/>
                  </a:cubicBezTo>
                  <a:lnTo>
                    <a:pt x="535" y="745"/>
                  </a:lnTo>
                  <a:cubicBezTo>
                    <a:pt x="649" y="745"/>
                    <a:pt x="745" y="649"/>
                    <a:pt x="745" y="535"/>
                  </a:cubicBezTo>
                  <a:lnTo>
                    <a:pt x="745" y="201"/>
                  </a:lnTo>
                  <a:cubicBezTo>
                    <a:pt x="745" y="96"/>
                    <a:pt x="649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046;p80">
              <a:extLst>
                <a:ext uri="{FF2B5EF4-FFF2-40B4-BE49-F238E27FC236}">
                  <a16:creationId xmlns:a16="http://schemas.microsoft.com/office/drawing/2014/main" id="{15422C3B-97D6-108B-EC75-64C86FC4CE24}"/>
                </a:ext>
              </a:extLst>
            </p:cNvPr>
            <p:cNvSpPr/>
            <p:nvPr/>
          </p:nvSpPr>
          <p:spPr>
            <a:xfrm>
              <a:off x="3763077" y="3126469"/>
              <a:ext cx="19272" cy="19508"/>
            </a:xfrm>
            <a:custGeom>
              <a:avLst/>
              <a:gdLst/>
              <a:ahLst/>
              <a:cxnLst/>
              <a:rect l="l" t="t" r="r" b="b"/>
              <a:pathLst>
                <a:path w="736" h="745" extrusionOk="0">
                  <a:moveTo>
                    <a:pt x="201" y="1"/>
                  </a:moveTo>
                  <a:cubicBezTo>
                    <a:pt x="87" y="1"/>
                    <a:pt x="1" y="96"/>
                    <a:pt x="1" y="201"/>
                  </a:cubicBezTo>
                  <a:lnTo>
                    <a:pt x="1" y="535"/>
                  </a:lnTo>
                  <a:cubicBezTo>
                    <a:pt x="1" y="649"/>
                    <a:pt x="87" y="745"/>
                    <a:pt x="201" y="745"/>
                  </a:cubicBezTo>
                  <a:lnTo>
                    <a:pt x="535" y="745"/>
                  </a:lnTo>
                  <a:cubicBezTo>
                    <a:pt x="640" y="745"/>
                    <a:pt x="736" y="649"/>
                    <a:pt x="736" y="535"/>
                  </a:cubicBezTo>
                  <a:lnTo>
                    <a:pt x="736" y="201"/>
                  </a:lnTo>
                  <a:cubicBezTo>
                    <a:pt x="736" y="96"/>
                    <a:pt x="64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047;p80">
              <a:extLst>
                <a:ext uri="{FF2B5EF4-FFF2-40B4-BE49-F238E27FC236}">
                  <a16:creationId xmlns:a16="http://schemas.microsoft.com/office/drawing/2014/main" id="{13821DA7-9F6F-3909-0573-1539B4A1BF78}"/>
                </a:ext>
              </a:extLst>
            </p:cNvPr>
            <p:cNvSpPr/>
            <p:nvPr/>
          </p:nvSpPr>
          <p:spPr>
            <a:xfrm>
              <a:off x="3621442" y="3013323"/>
              <a:ext cx="19272" cy="19508"/>
            </a:xfrm>
            <a:custGeom>
              <a:avLst/>
              <a:gdLst/>
              <a:ahLst/>
              <a:cxnLst/>
              <a:rect l="l" t="t" r="r" b="b"/>
              <a:pathLst>
                <a:path w="736" h="745" extrusionOk="0">
                  <a:moveTo>
                    <a:pt x="201" y="0"/>
                  </a:moveTo>
                  <a:cubicBezTo>
                    <a:pt x="87" y="0"/>
                    <a:pt x="1" y="96"/>
                    <a:pt x="1" y="210"/>
                  </a:cubicBezTo>
                  <a:lnTo>
                    <a:pt x="1" y="534"/>
                  </a:lnTo>
                  <a:cubicBezTo>
                    <a:pt x="1" y="649"/>
                    <a:pt x="87" y="744"/>
                    <a:pt x="201" y="744"/>
                  </a:cubicBezTo>
                  <a:lnTo>
                    <a:pt x="535" y="744"/>
                  </a:lnTo>
                  <a:cubicBezTo>
                    <a:pt x="650" y="744"/>
                    <a:pt x="735" y="649"/>
                    <a:pt x="735" y="534"/>
                  </a:cubicBezTo>
                  <a:lnTo>
                    <a:pt x="735" y="210"/>
                  </a:lnTo>
                  <a:cubicBezTo>
                    <a:pt x="735" y="96"/>
                    <a:pt x="640" y="0"/>
                    <a:pt x="535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048;p80">
              <a:extLst>
                <a:ext uri="{FF2B5EF4-FFF2-40B4-BE49-F238E27FC236}">
                  <a16:creationId xmlns:a16="http://schemas.microsoft.com/office/drawing/2014/main" id="{E55CA479-4A55-E4A1-F978-A25D322AF63F}"/>
                </a:ext>
              </a:extLst>
            </p:cNvPr>
            <p:cNvSpPr/>
            <p:nvPr/>
          </p:nvSpPr>
          <p:spPr>
            <a:xfrm>
              <a:off x="3621442" y="3041551"/>
              <a:ext cx="19272" cy="19508"/>
            </a:xfrm>
            <a:custGeom>
              <a:avLst/>
              <a:gdLst/>
              <a:ahLst/>
              <a:cxnLst/>
              <a:rect l="l" t="t" r="r" b="b"/>
              <a:pathLst>
                <a:path w="736" h="745" extrusionOk="0">
                  <a:moveTo>
                    <a:pt x="201" y="0"/>
                  </a:moveTo>
                  <a:cubicBezTo>
                    <a:pt x="87" y="0"/>
                    <a:pt x="1" y="96"/>
                    <a:pt x="1" y="210"/>
                  </a:cubicBezTo>
                  <a:lnTo>
                    <a:pt x="1" y="534"/>
                  </a:lnTo>
                  <a:cubicBezTo>
                    <a:pt x="1" y="649"/>
                    <a:pt x="87" y="744"/>
                    <a:pt x="201" y="744"/>
                  </a:cubicBezTo>
                  <a:lnTo>
                    <a:pt x="535" y="744"/>
                  </a:lnTo>
                  <a:cubicBezTo>
                    <a:pt x="640" y="744"/>
                    <a:pt x="735" y="649"/>
                    <a:pt x="735" y="534"/>
                  </a:cubicBezTo>
                  <a:lnTo>
                    <a:pt x="735" y="210"/>
                  </a:lnTo>
                  <a:cubicBezTo>
                    <a:pt x="735" y="96"/>
                    <a:pt x="640" y="0"/>
                    <a:pt x="535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049;p80">
              <a:extLst>
                <a:ext uri="{FF2B5EF4-FFF2-40B4-BE49-F238E27FC236}">
                  <a16:creationId xmlns:a16="http://schemas.microsoft.com/office/drawing/2014/main" id="{BD4B7ABB-7B31-CD12-6795-DC067278C8EE}"/>
                </a:ext>
              </a:extLst>
            </p:cNvPr>
            <p:cNvSpPr/>
            <p:nvPr/>
          </p:nvSpPr>
          <p:spPr>
            <a:xfrm>
              <a:off x="3621442" y="3070014"/>
              <a:ext cx="19272" cy="19272"/>
            </a:xfrm>
            <a:custGeom>
              <a:avLst/>
              <a:gdLst/>
              <a:ahLst/>
              <a:cxnLst/>
              <a:rect l="l" t="t" r="r" b="b"/>
              <a:pathLst>
                <a:path w="736" h="736" extrusionOk="0">
                  <a:moveTo>
                    <a:pt x="201" y="1"/>
                  </a:moveTo>
                  <a:cubicBezTo>
                    <a:pt x="87" y="1"/>
                    <a:pt x="1" y="87"/>
                    <a:pt x="1" y="201"/>
                  </a:cubicBezTo>
                  <a:lnTo>
                    <a:pt x="1" y="535"/>
                  </a:lnTo>
                  <a:cubicBezTo>
                    <a:pt x="1" y="649"/>
                    <a:pt x="87" y="735"/>
                    <a:pt x="201" y="735"/>
                  </a:cubicBezTo>
                  <a:lnTo>
                    <a:pt x="535" y="735"/>
                  </a:lnTo>
                  <a:cubicBezTo>
                    <a:pt x="640" y="735"/>
                    <a:pt x="735" y="649"/>
                    <a:pt x="735" y="535"/>
                  </a:cubicBezTo>
                  <a:lnTo>
                    <a:pt x="735" y="201"/>
                  </a:lnTo>
                  <a:cubicBezTo>
                    <a:pt x="735" y="87"/>
                    <a:pt x="64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050;p80">
              <a:extLst>
                <a:ext uri="{FF2B5EF4-FFF2-40B4-BE49-F238E27FC236}">
                  <a16:creationId xmlns:a16="http://schemas.microsoft.com/office/drawing/2014/main" id="{2D99BEA5-E6ED-C9A4-4A2F-D786AD3476F2}"/>
                </a:ext>
              </a:extLst>
            </p:cNvPr>
            <p:cNvSpPr/>
            <p:nvPr/>
          </p:nvSpPr>
          <p:spPr>
            <a:xfrm>
              <a:off x="3621442" y="3098241"/>
              <a:ext cx="19272" cy="19508"/>
            </a:xfrm>
            <a:custGeom>
              <a:avLst/>
              <a:gdLst/>
              <a:ahLst/>
              <a:cxnLst/>
              <a:rect l="l" t="t" r="r" b="b"/>
              <a:pathLst>
                <a:path w="736" h="745" extrusionOk="0">
                  <a:moveTo>
                    <a:pt x="201" y="1"/>
                  </a:moveTo>
                  <a:cubicBezTo>
                    <a:pt x="87" y="1"/>
                    <a:pt x="1" y="96"/>
                    <a:pt x="1" y="211"/>
                  </a:cubicBezTo>
                  <a:lnTo>
                    <a:pt x="1" y="545"/>
                  </a:lnTo>
                  <a:cubicBezTo>
                    <a:pt x="1" y="649"/>
                    <a:pt x="87" y="745"/>
                    <a:pt x="201" y="745"/>
                  </a:cubicBezTo>
                  <a:lnTo>
                    <a:pt x="535" y="745"/>
                  </a:lnTo>
                  <a:cubicBezTo>
                    <a:pt x="640" y="745"/>
                    <a:pt x="735" y="649"/>
                    <a:pt x="735" y="545"/>
                  </a:cubicBezTo>
                  <a:lnTo>
                    <a:pt x="735" y="211"/>
                  </a:lnTo>
                  <a:cubicBezTo>
                    <a:pt x="735" y="96"/>
                    <a:pt x="64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051;p80">
              <a:extLst>
                <a:ext uri="{FF2B5EF4-FFF2-40B4-BE49-F238E27FC236}">
                  <a16:creationId xmlns:a16="http://schemas.microsoft.com/office/drawing/2014/main" id="{918B8C9B-FFF3-19CA-0128-4C5442A33D57}"/>
                </a:ext>
              </a:extLst>
            </p:cNvPr>
            <p:cNvSpPr/>
            <p:nvPr/>
          </p:nvSpPr>
          <p:spPr>
            <a:xfrm>
              <a:off x="3762841" y="3013061"/>
              <a:ext cx="19508" cy="19508"/>
            </a:xfrm>
            <a:custGeom>
              <a:avLst/>
              <a:gdLst/>
              <a:ahLst/>
              <a:cxnLst/>
              <a:rect l="l" t="t" r="r" b="b"/>
              <a:pathLst>
                <a:path w="745" h="745" extrusionOk="0">
                  <a:moveTo>
                    <a:pt x="210" y="1"/>
                  </a:moveTo>
                  <a:cubicBezTo>
                    <a:pt x="96" y="1"/>
                    <a:pt x="10" y="96"/>
                    <a:pt x="10" y="211"/>
                  </a:cubicBezTo>
                  <a:lnTo>
                    <a:pt x="10" y="544"/>
                  </a:lnTo>
                  <a:cubicBezTo>
                    <a:pt x="0" y="649"/>
                    <a:pt x="96" y="745"/>
                    <a:pt x="210" y="745"/>
                  </a:cubicBezTo>
                  <a:lnTo>
                    <a:pt x="544" y="745"/>
                  </a:lnTo>
                  <a:cubicBezTo>
                    <a:pt x="659" y="745"/>
                    <a:pt x="745" y="649"/>
                    <a:pt x="745" y="544"/>
                  </a:cubicBezTo>
                  <a:lnTo>
                    <a:pt x="745" y="211"/>
                  </a:lnTo>
                  <a:cubicBezTo>
                    <a:pt x="745" y="96"/>
                    <a:pt x="649" y="1"/>
                    <a:pt x="544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052;p80">
              <a:extLst>
                <a:ext uri="{FF2B5EF4-FFF2-40B4-BE49-F238E27FC236}">
                  <a16:creationId xmlns:a16="http://schemas.microsoft.com/office/drawing/2014/main" id="{553A24A2-C260-ADDF-F3A2-B6311077AE8B}"/>
                </a:ext>
              </a:extLst>
            </p:cNvPr>
            <p:cNvSpPr/>
            <p:nvPr/>
          </p:nvSpPr>
          <p:spPr>
            <a:xfrm>
              <a:off x="3763077" y="3041551"/>
              <a:ext cx="19272" cy="19508"/>
            </a:xfrm>
            <a:custGeom>
              <a:avLst/>
              <a:gdLst/>
              <a:ahLst/>
              <a:cxnLst/>
              <a:rect l="l" t="t" r="r" b="b"/>
              <a:pathLst>
                <a:path w="736" h="745" extrusionOk="0">
                  <a:moveTo>
                    <a:pt x="201" y="0"/>
                  </a:moveTo>
                  <a:cubicBezTo>
                    <a:pt x="87" y="0"/>
                    <a:pt x="1" y="96"/>
                    <a:pt x="1" y="201"/>
                  </a:cubicBezTo>
                  <a:lnTo>
                    <a:pt x="1" y="534"/>
                  </a:lnTo>
                  <a:cubicBezTo>
                    <a:pt x="1" y="649"/>
                    <a:pt x="87" y="744"/>
                    <a:pt x="201" y="744"/>
                  </a:cubicBezTo>
                  <a:lnTo>
                    <a:pt x="535" y="744"/>
                  </a:lnTo>
                  <a:cubicBezTo>
                    <a:pt x="640" y="744"/>
                    <a:pt x="736" y="649"/>
                    <a:pt x="736" y="534"/>
                  </a:cubicBezTo>
                  <a:lnTo>
                    <a:pt x="736" y="201"/>
                  </a:lnTo>
                  <a:cubicBezTo>
                    <a:pt x="736" y="96"/>
                    <a:pt x="640" y="0"/>
                    <a:pt x="535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053;p80">
              <a:extLst>
                <a:ext uri="{FF2B5EF4-FFF2-40B4-BE49-F238E27FC236}">
                  <a16:creationId xmlns:a16="http://schemas.microsoft.com/office/drawing/2014/main" id="{665C3AF7-8B1D-132D-3124-CAADAE8DD9FA}"/>
                </a:ext>
              </a:extLst>
            </p:cNvPr>
            <p:cNvSpPr/>
            <p:nvPr/>
          </p:nvSpPr>
          <p:spPr>
            <a:xfrm>
              <a:off x="3763077" y="3069778"/>
              <a:ext cx="19272" cy="19508"/>
            </a:xfrm>
            <a:custGeom>
              <a:avLst/>
              <a:gdLst/>
              <a:ahLst/>
              <a:cxnLst/>
              <a:rect l="l" t="t" r="r" b="b"/>
              <a:pathLst>
                <a:path w="736" h="745" extrusionOk="0">
                  <a:moveTo>
                    <a:pt x="201" y="0"/>
                  </a:moveTo>
                  <a:cubicBezTo>
                    <a:pt x="87" y="0"/>
                    <a:pt x="1" y="96"/>
                    <a:pt x="1" y="210"/>
                  </a:cubicBezTo>
                  <a:lnTo>
                    <a:pt x="1" y="534"/>
                  </a:lnTo>
                  <a:cubicBezTo>
                    <a:pt x="1" y="649"/>
                    <a:pt x="87" y="744"/>
                    <a:pt x="201" y="744"/>
                  </a:cubicBezTo>
                  <a:lnTo>
                    <a:pt x="535" y="744"/>
                  </a:lnTo>
                  <a:cubicBezTo>
                    <a:pt x="640" y="744"/>
                    <a:pt x="736" y="649"/>
                    <a:pt x="736" y="534"/>
                  </a:cubicBezTo>
                  <a:lnTo>
                    <a:pt x="736" y="210"/>
                  </a:lnTo>
                  <a:cubicBezTo>
                    <a:pt x="736" y="96"/>
                    <a:pt x="640" y="0"/>
                    <a:pt x="535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054;p80">
              <a:extLst>
                <a:ext uri="{FF2B5EF4-FFF2-40B4-BE49-F238E27FC236}">
                  <a16:creationId xmlns:a16="http://schemas.microsoft.com/office/drawing/2014/main" id="{5D9A57FF-73B2-FB41-F077-B2C54D6AF32E}"/>
                </a:ext>
              </a:extLst>
            </p:cNvPr>
            <p:cNvSpPr/>
            <p:nvPr/>
          </p:nvSpPr>
          <p:spPr>
            <a:xfrm>
              <a:off x="3763077" y="3098241"/>
              <a:ext cx="19272" cy="19272"/>
            </a:xfrm>
            <a:custGeom>
              <a:avLst/>
              <a:gdLst/>
              <a:ahLst/>
              <a:cxnLst/>
              <a:rect l="l" t="t" r="r" b="b"/>
              <a:pathLst>
                <a:path w="736" h="736" extrusionOk="0">
                  <a:moveTo>
                    <a:pt x="201" y="1"/>
                  </a:moveTo>
                  <a:cubicBezTo>
                    <a:pt x="87" y="1"/>
                    <a:pt x="1" y="87"/>
                    <a:pt x="1" y="201"/>
                  </a:cubicBezTo>
                  <a:lnTo>
                    <a:pt x="1" y="535"/>
                  </a:lnTo>
                  <a:cubicBezTo>
                    <a:pt x="1" y="649"/>
                    <a:pt x="87" y="735"/>
                    <a:pt x="201" y="735"/>
                  </a:cubicBezTo>
                  <a:lnTo>
                    <a:pt x="535" y="735"/>
                  </a:lnTo>
                  <a:cubicBezTo>
                    <a:pt x="640" y="735"/>
                    <a:pt x="736" y="649"/>
                    <a:pt x="736" y="535"/>
                  </a:cubicBezTo>
                  <a:lnTo>
                    <a:pt x="736" y="201"/>
                  </a:lnTo>
                  <a:cubicBezTo>
                    <a:pt x="736" y="87"/>
                    <a:pt x="64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7310;p77">
            <a:extLst>
              <a:ext uri="{FF2B5EF4-FFF2-40B4-BE49-F238E27FC236}">
                <a16:creationId xmlns:a16="http://schemas.microsoft.com/office/drawing/2014/main" id="{2BC4F8C3-C5FE-3607-7CE9-DF0D3829E6A9}"/>
              </a:ext>
            </a:extLst>
          </p:cNvPr>
          <p:cNvGrpSpPr/>
          <p:nvPr/>
        </p:nvGrpSpPr>
        <p:grpSpPr>
          <a:xfrm>
            <a:off x="2550049" y="3630185"/>
            <a:ext cx="1415090" cy="1120750"/>
            <a:chOff x="1989911" y="2306065"/>
            <a:chExt cx="387099" cy="353207"/>
          </a:xfrm>
        </p:grpSpPr>
        <p:sp>
          <p:nvSpPr>
            <p:cNvPr id="473" name="Google Shape;7311;p77">
              <a:extLst>
                <a:ext uri="{FF2B5EF4-FFF2-40B4-BE49-F238E27FC236}">
                  <a16:creationId xmlns:a16="http://schemas.microsoft.com/office/drawing/2014/main" id="{F72D0B79-10A4-5BB5-0CDF-D6CF687F17BE}"/>
                </a:ext>
              </a:extLst>
            </p:cNvPr>
            <p:cNvSpPr/>
            <p:nvPr/>
          </p:nvSpPr>
          <p:spPr>
            <a:xfrm>
              <a:off x="2110003" y="2555181"/>
              <a:ext cx="146916" cy="88775"/>
            </a:xfrm>
            <a:custGeom>
              <a:avLst/>
              <a:gdLst/>
              <a:ahLst/>
              <a:cxnLst/>
              <a:rect l="l" t="t" r="r" b="b"/>
              <a:pathLst>
                <a:path w="5592" h="3379" extrusionOk="0">
                  <a:moveTo>
                    <a:pt x="2796" y="1"/>
                  </a:moveTo>
                  <a:lnTo>
                    <a:pt x="576" y="986"/>
                  </a:lnTo>
                  <a:lnTo>
                    <a:pt x="1" y="2879"/>
                  </a:lnTo>
                  <a:lnTo>
                    <a:pt x="1298" y="3108"/>
                  </a:lnTo>
                  <a:lnTo>
                    <a:pt x="2865" y="3379"/>
                  </a:lnTo>
                  <a:lnTo>
                    <a:pt x="5591" y="2879"/>
                  </a:lnTo>
                  <a:lnTo>
                    <a:pt x="5238" y="1714"/>
                  </a:lnTo>
                  <a:lnTo>
                    <a:pt x="5016" y="986"/>
                  </a:lnTo>
                  <a:lnTo>
                    <a:pt x="2796" y="1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7312;p77">
              <a:extLst>
                <a:ext uri="{FF2B5EF4-FFF2-40B4-BE49-F238E27FC236}">
                  <a16:creationId xmlns:a16="http://schemas.microsoft.com/office/drawing/2014/main" id="{23FDA379-B20E-3AEC-284E-BAC5385478A4}"/>
                </a:ext>
              </a:extLst>
            </p:cNvPr>
            <p:cNvSpPr/>
            <p:nvPr/>
          </p:nvSpPr>
          <p:spPr>
            <a:xfrm>
              <a:off x="2110003" y="2555181"/>
              <a:ext cx="137615" cy="81681"/>
            </a:xfrm>
            <a:custGeom>
              <a:avLst/>
              <a:gdLst/>
              <a:ahLst/>
              <a:cxnLst/>
              <a:rect l="l" t="t" r="r" b="b"/>
              <a:pathLst>
                <a:path w="5238" h="3109" extrusionOk="0">
                  <a:moveTo>
                    <a:pt x="2796" y="1"/>
                  </a:moveTo>
                  <a:lnTo>
                    <a:pt x="583" y="986"/>
                  </a:lnTo>
                  <a:lnTo>
                    <a:pt x="1" y="2879"/>
                  </a:lnTo>
                  <a:lnTo>
                    <a:pt x="1298" y="3108"/>
                  </a:lnTo>
                  <a:lnTo>
                    <a:pt x="1561" y="1714"/>
                  </a:lnTo>
                  <a:lnTo>
                    <a:pt x="5238" y="1714"/>
                  </a:lnTo>
                  <a:lnTo>
                    <a:pt x="5016" y="986"/>
                  </a:lnTo>
                  <a:lnTo>
                    <a:pt x="2796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7313;p77">
              <a:extLst>
                <a:ext uri="{FF2B5EF4-FFF2-40B4-BE49-F238E27FC236}">
                  <a16:creationId xmlns:a16="http://schemas.microsoft.com/office/drawing/2014/main" id="{89C6CBB9-D985-56DF-E370-545151C4069D}"/>
                </a:ext>
              </a:extLst>
            </p:cNvPr>
            <p:cNvSpPr/>
            <p:nvPr/>
          </p:nvSpPr>
          <p:spPr>
            <a:xfrm>
              <a:off x="1989911" y="2306065"/>
              <a:ext cx="387099" cy="275021"/>
            </a:xfrm>
            <a:custGeom>
              <a:avLst/>
              <a:gdLst/>
              <a:ahLst/>
              <a:cxnLst/>
              <a:rect l="l" t="t" r="r" b="b"/>
              <a:pathLst>
                <a:path w="14734" h="10468" extrusionOk="0">
                  <a:moveTo>
                    <a:pt x="1215" y="1"/>
                  </a:moveTo>
                  <a:cubicBezTo>
                    <a:pt x="542" y="1"/>
                    <a:pt x="1" y="549"/>
                    <a:pt x="1" y="1222"/>
                  </a:cubicBezTo>
                  <a:lnTo>
                    <a:pt x="1" y="9247"/>
                  </a:lnTo>
                  <a:cubicBezTo>
                    <a:pt x="1" y="9920"/>
                    <a:pt x="542" y="10468"/>
                    <a:pt x="1215" y="10468"/>
                  </a:cubicBezTo>
                  <a:lnTo>
                    <a:pt x="13513" y="10468"/>
                  </a:lnTo>
                  <a:cubicBezTo>
                    <a:pt x="14185" y="10468"/>
                    <a:pt x="14733" y="9920"/>
                    <a:pt x="14733" y="9247"/>
                  </a:cubicBezTo>
                  <a:lnTo>
                    <a:pt x="14733" y="1222"/>
                  </a:lnTo>
                  <a:cubicBezTo>
                    <a:pt x="14733" y="549"/>
                    <a:pt x="14185" y="1"/>
                    <a:pt x="13513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7314;p77">
              <a:extLst>
                <a:ext uri="{FF2B5EF4-FFF2-40B4-BE49-F238E27FC236}">
                  <a16:creationId xmlns:a16="http://schemas.microsoft.com/office/drawing/2014/main" id="{F7C0FB73-549F-9EC7-D995-0051FCF132EF}"/>
                </a:ext>
              </a:extLst>
            </p:cNvPr>
            <p:cNvSpPr/>
            <p:nvPr/>
          </p:nvSpPr>
          <p:spPr>
            <a:xfrm>
              <a:off x="2021438" y="2337723"/>
              <a:ext cx="324045" cy="193628"/>
            </a:xfrm>
            <a:custGeom>
              <a:avLst/>
              <a:gdLst/>
              <a:ahLst/>
              <a:cxnLst/>
              <a:rect l="l" t="t" r="r" b="b"/>
              <a:pathLst>
                <a:path w="12334" h="7370" extrusionOk="0">
                  <a:moveTo>
                    <a:pt x="12320" y="1"/>
                  </a:moveTo>
                  <a:cubicBezTo>
                    <a:pt x="12318" y="1"/>
                    <a:pt x="12315" y="2"/>
                    <a:pt x="12313" y="3"/>
                  </a:cubicBezTo>
                  <a:lnTo>
                    <a:pt x="15" y="3"/>
                  </a:lnTo>
                  <a:cubicBezTo>
                    <a:pt x="8" y="3"/>
                    <a:pt x="1" y="10"/>
                    <a:pt x="1" y="17"/>
                  </a:cubicBezTo>
                  <a:lnTo>
                    <a:pt x="1" y="7369"/>
                  </a:lnTo>
                  <a:lnTo>
                    <a:pt x="12333" y="7369"/>
                  </a:lnTo>
                  <a:lnTo>
                    <a:pt x="12333" y="17"/>
                  </a:lnTo>
                  <a:cubicBezTo>
                    <a:pt x="12333" y="11"/>
                    <a:pt x="12329" y="1"/>
                    <a:pt x="1232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7315;p77">
              <a:extLst>
                <a:ext uri="{FF2B5EF4-FFF2-40B4-BE49-F238E27FC236}">
                  <a16:creationId xmlns:a16="http://schemas.microsoft.com/office/drawing/2014/main" id="{9844F5EF-B3F7-F83F-22E2-03806F6BD570}"/>
                </a:ext>
              </a:extLst>
            </p:cNvPr>
            <p:cNvSpPr/>
            <p:nvPr/>
          </p:nvSpPr>
          <p:spPr>
            <a:xfrm>
              <a:off x="2327224" y="2337776"/>
              <a:ext cx="18259" cy="193576"/>
            </a:xfrm>
            <a:custGeom>
              <a:avLst/>
              <a:gdLst/>
              <a:ahLst/>
              <a:cxnLst/>
              <a:rect l="l" t="t" r="r" b="b"/>
              <a:pathLst>
                <a:path w="695" h="7368" extrusionOk="0">
                  <a:moveTo>
                    <a:pt x="1" y="1"/>
                  </a:moveTo>
                  <a:cubicBezTo>
                    <a:pt x="1" y="8"/>
                    <a:pt x="1" y="8"/>
                    <a:pt x="1" y="15"/>
                  </a:cubicBezTo>
                  <a:lnTo>
                    <a:pt x="1" y="7367"/>
                  </a:lnTo>
                  <a:lnTo>
                    <a:pt x="694" y="7367"/>
                  </a:lnTo>
                  <a:lnTo>
                    <a:pt x="694" y="15"/>
                  </a:lnTo>
                  <a:cubicBezTo>
                    <a:pt x="694" y="8"/>
                    <a:pt x="694" y="8"/>
                    <a:pt x="694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7316;p77">
              <a:extLst>
                <a:ext uri="{FF2B5EF4-FFF2-40B4-BE49-F238E27FC236}">
                  <a16:creationId xmlns:a16="http://schemas.microsoft.com/office/drawing/2014/main" id="{0D137DE3-6911-3DAC-3B2A-951DEEEC81C7}"/>
                </a:ext>
              </a:extLst>
            </p:cNvPr>
            <p:cNvSpPr/>
            <p:nvPr/>
          </p:nvSpPr>
          <p:spPr>
            <a:xfrm>
              <a:off x="2069543" y="2630819"/>
              <a:ext cx="227651" cy="28453"/>
            </a:xfrm>
            <a:custGeom>
              <a:avLst/>
              <a:gdLst/>
              <a:ahLst/>
              <a:cxnLst/>
              <a:rect l="l" t="t" r="r" b="b"/>
              <a:pathLst>
                <a:path w="8665" h="1083" extrusionOk="0">
                  <a:moveTo>
                    <a:pt x="542" y="0"/>
                  </a:moveTo>
                  <a:cubicBezTo>
                    <a:pt x="244" y="0"/>
                    <a:pt x="1" y="243"/>
                    <a:pt x="1" y="541"/>
                  </a:cubicBezTo>
                  <a:cubicBezTo>
                    <a:pt x="1" y="839"/>
                    <a:pt x="244" y="1082"/>
                    <a:pt x="542" y="1082"/>
                  </a:cubicBezTo>
                  <a:lnTo>
                    <a:pt x="8123" y="1082"/>
                  </a:lnTo>
                  <a:cubicBezTo>
                    <a:pt x="8421" y="1082"/>
                    <a:pt x="8664" y="839"/>
                    <a:pt x="8664" y="541"/>
                  </a:cubicBezTo>
                  <a:cubicBezTo>
                    <a:pt x="8664" y="243"/>
                    <a:pt x="8421" y="0"/>
                    <a:pt x="812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7317;p77">
              <a:extLst>
                <a:ext uri="{FF2B5EF4-FFF2-40B4-BE49-F238E27FC236}">
                  <a16:creationId xmlns:a16="http://schemas.microsoft.com/office/drawing/2014/main" id="{0FCB1A76-E259-E66B-5FAA-197E29B32E0A}"/>
                </a:ext>
              </a:extLst>
            </p:cNvPr>
            <p:cNvSpPr/>
            <p:nvPr/>
          </p:nvSpPr>
          <p:spPr>
            <a:xfrm>
              <a:off x="2175237" y="2549191"/>
              <a:ext cx="14975" cy="11849"/>
            </a:xfrm>
            <a:custGeom>
              <a:avLst/>
              <a:gdLst/>
              <a:ahLst/>
              <a:cxnLst/>
              <a:rect l="l" t="t" r="r" b="b"/>
              <a:pathLst>
                <a:path w="570" h="451" extrusionOk="0">
                  <a:moveTo>
                    <a:pt x="312" y="0"/>
                  </a:moveTo>
                  <a:cubicBezTo>
                    <a:pt x="266" y="0"/>
                    <a:pt x="218" y="15"/>
                    <a:pt x="174" y="48"/>
                  </a:cubicBezTo>
                  <a:cubicBezTo>
                    <a:pt x="1" y="180"/>
                    <a:pt x="91" y="451"/>
                    <a:pt x="313" y="451"/>
                  </a:cubicBezTo>
                  <a:cubicBezTo>
                    <a:pt x="410" y="451"/>
                    <a:pt x="500" y="381"/>
                    <a:pt x="528" y="284"/>
                  </a:cubicBezTo>
                  <a:cubicBezTo>
                    <a:pt x="570" y="129"/>
                    <a:pt x="448" y="0"/>
                    <a:pt x="31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tangolo 29">
            <a:extLst>
              <a:ext uri="{FF2B5EF4-FFF2-40B4-BE49-F238E27FC236}">
                <a16:creationId xmlns:a16="http://schemas.microsoft.com/office/drawing/2014/main" id="{D55455D4-251B-720B-D58D-53A54A855ABF}"/>
              </a:ext>
            </a:extLst>
          </p:cNvPr>
          <p:cNvSpPr/>
          <p:nvPr/>
        </p:nvSpPr>
        <p:spPr>
          <a:xfrm>
            <a:off x="4857217" y="3194205"/>
            <a:ext cx="4018965" cy="170616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CD5D0CD9-614B-CC03-7254-2779E665F014}"/>
              </a:ext>
            </a:extLst>
          </p:cNvPr>
          <p:cNvSpPr/>
          <p:nvPr/>
        </p:nvSpPr>
        <p:spPr>
          <a:xfrm>
            <a:off x="4857217" y="1025858"/>
            <a:ext cx="4018965" cy="200917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34BF2498-8266-5D14-9CEE-9FF82B3524F4}"/>
              </a:ext>
            </a:extLst>
          </p:cNvPr>
          <p:cNvSpPr/>
          <p:nvPr/>
        </p:nvSpPr>
        <p:spPr>
          <a:xfrm>
            <a:off x="446924" y="1022465"/>
            <a:ext cx="4224829" cy="38238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3" name="Google Shape;413;p35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dk1"/>
                </a:solidFill>
              </a:rPr>
              <a:t>Employed - SENSORs</a:t>
            </a:r>
            <a:endParaRPr b="0" dirty="0">
              <a:solidFill>
                <a:schemeClr val="dk1"/>
              </a:solidFill>
            </a:endParaRPr>
          </a:p>
        </p:txBody>
      </p:sp>
      <p:sp>
        <p:nvSpPr>
          <p:cNvPr id="424" name="Google Shape;424;p35"/>
          <p:cNvSpPr txBox="1">
            <a:spLocks noGrp="1"/>
          </p:cNvSpPr>
          <p:nvPr>
            <p:ph type="subTitle" idx="1"/>
          </p:nvPr>
        </p:nvSpPr>
        <p:spPr>
          <a:xfrm>
            <a:off x="2022369" y="1724704"/>
            <a:ext cx="2286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TEMPERATURE</a:t>
            </a:r>
            <a:endParaRPr dirty="0"/>
          </a:p>
        </p:txBody>
      </p:sp>
      <p:sp>
        <p:nvSpPr>
          <p:cNvPr id="425" name="Google Shape;425;p35"/>
          <p:cNvSpPr txBox="1">
            <a:spLocks noGrp="1"/>
          </p:cNvSpPr>
          <p:nvPr>
            <p:ph type="subTitle" idx="2"/>
          </p:nvPr>
        </p:nvSpPr>
        <p:spPr>
          <a:xfrm>
            <a:off x="2022369" y="2087806"/>
            <a:ext cx="23715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To </a:t>
            </a:r>
            <a:r>
              <a:rPr lang="it-IT" dirty="0" err="1"/>
              <a:t>avoid</a:t>
            </a:r>
            <a:r>
              <a:rPr lang="it-IT" dirty="0"/>
              <a:t> the </a:t>
            </a:r>
            <a:r>
              <a:rPr lang="it-IT" dirty="0" err="1"/>
              <a:t>insurgence</a:t>
            </a:r>
            <a:r>
              <a:rPr lang="it-IT" dirty="0"/>
              <a:t> of </a:t>
            </a:r>
            <a:r>
              <a:rPr lang="it-IT" dirty="0" err="1"/>
              <a:t>fire</a:t>
            </a:r>
            <a:endParaRPr lang="it-IT" dirty="0"/>
          </a:p>
        </p:txBody>
      </p:sp>
      <p:sp>
        <p:nvSpPr>
          <p:cNvPr id="426" name="Google Shape;426;p35"/>
          <p:cNvSpPr txBox="1">
            <a:spLocks noGrp="1"/>
          </p:cNvSpPr>
          <p:nvPr>
            <p:ph type="subTitle" idx="3"/>
          </p:nvPr>
        </p:nvSpPr>
        <p:spPr>
          <a:xfrm>
            <a:off x="6298510" y="1706794"/>
            <a:ext cx="2286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Filling </a:t>
            </a:r>
            <a:r>
              <a:rPr lang="it-IT" err="1"/>
              <a:t>level</a:t>
            </a:r>
            <a:endParaRPr/>
          </a:p>
        </p:txBody>
      </p:sp>
      <p:sp>
        <p:nvSpPr>
          <p:cNvPr id="427" name="Google Shape;427;p35"/>
          <p:cNvSpPr txBox="1">
            <a:spLocks noGrp="1"/>
          </p:cNvSpPr>
          <p:nvPr>
            <p:ph type="subTitle" idx="4"/>
          </p:nvPr>
        </p:nvSpPr>
        <p:spPr>
          <a:xfrm>
            <a:off x="6340476" y="2033450"/>
            <a:ext cx="2371500" cy="7560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err="1"/>
              <a:t>Ultrasound</a:t>
            </a:r>
            <a:r>
              <a:rPr lang="it-IT"/>
              <a:t> </a:t>
            </a:r>
            <a:r>
              <a:rPr lang="it-IT" err="1"/>
              <a:t>sensors</a:t>
            </a:r>
            <a:r>
              <a:rPr lang="it-IT"/>
              <a:t> to </a:t>
            </a:r>
            <a:r>
              <a:rPr lang="it-IT" err="1"/>
              <a:t>measure</a:t>
            </a:r>
            <a:r>
              <a:rPr lang="it-IT"/>
              <a:t> </a:t>
            </a:r>
            <a:r>
              <a:rPr lang="it-IT" err="1"/>
              <a:t>distance</a:t>
            </a:r>
            <a:r>
              <a:rPr lang="it-IT"/>
              <a:t> from the top of the bin to the </a:t>
            </a:r>
            <a:r>
              <a:rPr lang="it-IT" err="1"/>
              <a:t>garbage</a:t>
            </a:r>
            <a:endParaRPr/>
          </a:p>
        </p:txBody>
      </p:sp>
      <p:sp>
        <p:nvSpPr>
          <p:cNvPr id="429" name="Google Shape;429;p35"/>
          <p:cNvSpPr txBox="1">
            <a:spLocks noGrp="1"/>
          </p:cNvSpPr>
          <p:nvPr>
            <p:ph type="subTitle" idx="5"/>
          </p:nvPr>
        </p:nvSpPr>
        <p:spPr>
          <a:xfrm>
            <a:off x="1967995" y="3361868"/>
            <a:ext cx="2286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Time</a:t>
            </a:r>
            <a:endParaRPr dirty="0"/>
          </a:p>
        </p:txBody>
      </p:sp>
      <p:sp>
        <p:nvSpPr>
          <p:cNvPr id="430" name="Google Shape;430;p35"/>
          <p:cNvSpPr txBox="1">
            <a:spLocks noGrp="1"/>
          </p:cNvSpPr>
          <p:nvPr>
            <p:ph type="subTitle" idx="6"/>
          </p:nvPr>
        </p:nvSpPr>
        <p:spPr>
          <a:xfrm>
            <a:off x="1975409" y="3629510"/>
            <a:ext cx="2371500" cy="7955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To know time </a:t>
            </a:r>
            <a:r>
              <a:rPr lang="it-IT" dirty="0" err="1"/>
              <a:t>passed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last </a:t>
            </a:r>
            <a:r>
              <a:rPr lang="it-IT" dirty="0" err="1"/>
              <a:t>collection</a:t>
            </a:r>
            <a:r>
              <a:rPr lang="it-IT" dirty="0"/>
              <a:t> and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foul</a:t>
            </a:r>
            <a:r>
              <a:rPr lang="it-IT" dirty="0"/>
              <a:t> </a:t>
            </a:r>
            <a:r>
              <a:rPr lang="it-IT" dirty="0" err="1"/>
              <a:t>smells</a:t>
            </a:r>
            <a:endParaRPr dirty="0"/>
          </a:p>
        </p:txBody>
      </p:sp>
      <p:grpSp>
        <p:nvGrpSpPr>
          <p:cNvPr id="11" name="Google Shape;9337;p78">
            <a:extLst>
              <a:ext uri="{FF2B5EF4-FFF2-40B4-BE49-F238E27FC236}">
                <a16:creationId xmlns:a16="http://schemas.microsoft.com/office/drawing/2014/main" id="{32175B4D-65AD-5CB5-C74F-0C8A1BD9B041}"/>
              </a:ext>
            </a:extLst>
          </p:cNvPr>
          <p:cNvGrpSpPr/>
          <p:nvPr/>
        </p:nvGrpSpPr>
        <p:grpSpPr>
          <a:xfrm>
            <a:off x="685800" y="3195565"/>
            <a:ext cx="1133992" cy="1155060"/>
            <a:chOff x="1293760" y="1498228"/>
            <a:chExt cx="340624" cy="351944"/>
          </a:xfrm>
        </p:grpSpPr>
        <p:sp>
          <p:nvSpPr>
            <p:cNvPr id="12" name="Google Shape;9338;p78">
              <a:extLst>
                <a:ext uri="{FF2B5EF4-FFF2-40B4-BE49-F238E27FC236}">
                  <a16:creationId xmlns:a16="http://schemas.microsoft.com/office/drawing/2014/main" id="{B97DE8B0-01BF-4711-52AE-A78D119E79DF}"/>
                </a:ext>
              </a:extLst>
            </p:cNvPr>
            <p:cNvSpPr/>
            <p:nvPr/>
          </p:nvSpPr>
          <p:spPr>
            <a:xfrm>
              <a:off x="1331535" y="1498228"/>
              <a:ext cx="265388" cy="71164"/>
            </a:xfrm>
            <a:custGeom>
              <a:avLst/>
              <a:gdLst/>
              <a:ahLst/>
              <a:cxnLst/>
              <a:rect l="l" t="t" r="r" b="b"/>
              <a:pathLst>
                <a:path w="17725" h="4753" extrusionOk="0">
                  <a:moveTo>
                    <a:pt x="7002" y="1"/>
                  </a:moveTo>
                  <a:cubicBezTo>
                    <a:pt x="5677" y="22"/>
                    <a:pt x="4458" y="716"/>
                    <a:pt x="3785" y="1851"/>
                  </a:cubicBezTo>
                  <a:lnTo>
                    <a:pt x="3491" y="2355"/>
                  </a:lnTo>
                  <a:cubicBezTo>
                    <a:pt x="3196" y="2818"/>
                    <a:pt x="2692" y="3112"/>
                    <a:pt x="2124" y="3112"/>
                  </a:cubicBezTo>
                  <a:lnTo>
                    <a:pt x="1094" y="3112"/>
                  </a:lnTo>
                  <a:cubicBezTo>
                    <a:pt x="1" y="3112"/>
                    <a:pt x="1" y="4752"/>
                    <a:pt x="1094" y="4752"/>
                  </a:cubicBezTo>
                  <a:lnTo>
                    <a:pt x="2124" y="4752"/>
                  </a:lnTo>
                  <a:cubicBezTo>
                    <a:pt x="3260" y="4752"/>
                    <a:pt x="4311" y="4164"/>
                    <a:pt x="4899" y="3196"/>
                  </a:cubicBezTo>
                  <a:lnTo>
                    <a:pt x="5194" y="2692"/>
                  </a:lnTo>
                  <a:cubicBezTo>
                    <a:pt x="5572" y="2040"/>
                    <a:pt x="6266" y="1662"/>
                    <a:pt x="7002" y="1662"/>
                  </a:cubicBezTo>
                  <a:lnTo>
                    <a:pt x="10450" y="1662"/>
                  </a:lnTo>
                  <a:cubicBezTo>
                    <a:pt x="11186" y="1662"/>
                    <a:pt x="11880" y="2040"/>
                    <a:pt x="12258" y="2671"/>
                  </a:cubicBezTo>
                  <a:lnTo>
                    <a:pt x="12552" y="3175"/>
                  </a:lnTo>
                  <a:cubicBezTo>
                    <a:pt x="13141" y="4143"/>
                    <a:pt x="14192" y="4752"/>
                    <a:pt x="15328" y="4752"/>
                  </a:cubicBezTo>
                  <a:lnTo>
                    <a:pt x="16631" y="4752"/>
                  </a:lnTo>
                  <a:cubicBezTo>
                    <a:pt x="17724" y="4752"/>
                    <a:pt x="17724" y="3112"/>
                    <a:pt x="16631" y="3112"/>
                  </a:cubicBezTo>
                  <a:lnTo>
                    <a:pt x="15328" y="3112"/>
                  </a:lnTo>
                  <a:cubicBezTo>
                    <a:pt x="14781" y="3112"/>
                    <a:pt x="14255" y="2818"/>
                    <a:pt x="13982" y="2355"/>
                  </a:cubicBezTo>
                  <a:lnTo>
                    <a:pt x="13688" y="1851"/>
                  </a:lnTo>
                  <a:cubicBezTo>
                    <a:pt x="12994" y="716"/>
                    <a:pt x="11774" y="22"/>
                    <a:pt x="10450" y="1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339;p78">
              <a:extLst>
                <a:ext uri="{FF2B5EF4-FFF2-40B4-BE49-F238E27FC236}">
                  <a16:creationId xmlns:a16="http://schemas.microsoft.com/office/drawing/2014/main" id="{E7A9F983-A403-0787-867B-0B3BABB0E5FA}"/>
                </a:ext>
              </a:extLst>
            </p:cNvPr>
            <p:cNvSpPr/>
            <p:nvPr/>
          </p:nvSpPr>
          <p:spPr>
            <a:xfrm>
              <a:off x="1337839" y="1585353"/>
              <a:ext cx="69263" cy="67212"/>
            </a:xfrm>
            <a:custGeom>
              <a:avLst/>
              <a:gdLst/>
              <a:ahLst/>
              <a:cxnLst/>
              <a:rect l="l" t="t" r="r" b="b"/>
              <a:pathLst>
                <a:path w="4626" h="4489" extrusionOk="0">
                  <a:moveTo>
                    <a:pt x="865" y="0"/>
                  </a:moveTo>
                  <a:cubicBezTo>
                    <a:pt x="663" y="0"/>
                    <a:pt x="463" y="79"/>
                    <a:pt x="316" y="237"/>
                  </a:cubicBezTo>
                  <a:cubicBezTo>
                    <a:pt x="0" y="552"/>
                    <a:pt x="0" y="1057"/>
                    <a:pt x="316" y="1351"/>
                  </a:cubicBezTo>
                  <a:lnTo>
                    <a:pt x="3196" y="4252"/>
                  </a:lnTo>
                  <a:cubicBezTo>
                    <a:pt x="3354" y="4410"/>
                    <a:pt x="3559" y="4489"/>
                    <a:pt x="3764" y="4489"/>
                  </a:cubicBezTo>
                  <a:cubicBezTo>
                    <a:pt x="3969" y="4489"/>
                    <a:pt x="4174" y="4410"/>
                    <a:pt x="4331" y="4252"/>
                  </a:cubicBezTo>
                  <a:cubicBezTo>
                    <a:pt x="4626" y="3937"/>
                    <a:pt x="4626" y="3432"/>
                    <a:pt x="4331" y="3117"/>
                  </a:cubicBezTo>
                  <a:lnTo>
                    <a:pt x="1430" y="237"/>
                  </a:lnTo>
                  <a:cubicBezTo>
                    <a:pt x="1272" y="79"/>
                    <a:pt x="1067" y="0"/>
                    <a:pt x="865" y="0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340;p78">
              <a:extLst>
                <a:ext uri="{FF2B5EF4-FFF2-40B4-BE49-F238E27FC236}">
                  <a16:creationId xmlns:a16="http://schemas.microsoft.com/office/drawing/2014/main" id="{AF7FE126-42E7-6392-99C8-6C8E0E194BF7}"/>
                </a:ext>
              </a:extLst>
            </p:cNvPr>
            <p:cNvSpPr/>
            <p:nvPr/>
          </p:nvSpPr>
          <p:spPr>
            <a:xfrm>
              <a:off x="1521042" y="1585353"/>
              <a:ext cx="69577" cy="67212"/>
            </a:xfrm>
            <a:custGeom>
              <a:avLst/>
              <a:gdLst/>
              <a:ahLst/>
              <a:cxnLst/>
              <a:rect l="l" t="t" r="r" b="b"/>
              <a:pathLst>
                <a:path w="4647" h="4489" extrusionOk="0">
                  <a:moveTo>
                    <a:pt x="3766" y="0"/>
                  </a:moveTo>
                  <a:cubicBezTo>
                    <a:pt x="3564" y="0"/>
                    <a:pt x="3364" y="79"/>
                    <a:pt x="3217" y="237"/>
                  </a:cubicBezTo>
                  <a:lnTo>
                    <a:pt x="316" y="3117"/>
                  </a:lnTo>
                  <a:cubicBezTo>
                    <a:pt x="0" y="3432"/>
                    <a:pt x="0" y="3937"/>
                    <a:pt x="316" y="4252"/>
                  </a:cubicBezTo>
                  <a:cubicBezTo>
                    <a:pt x="473" y="4410"/>
                    <a:pt x="678" y="4489"/>
                    <a:pt x="883" y="4489"/>
                  </a:cubicBezTo>
                  <a:cubicBezTo>
                    <a:pt x="1088" y="4489"/>
                    <a:pt x="1293" y="4410"/>
                    <a:pt x="1451" y="4252"/>
                  </a:cubicBezTo>
                  <a:lnTo>
                    <a:pt x="4331" y="1351"/>
                  </a:lnTo>
                  <a:cubicBezTo>
                    <a:pt x="4647" y="1057"/>
                    <a:pt x="4647" y="552"/>
                    <a:pt x="4331" y="237"/>
                  </a:cubicBezTo>
                  <a:cubicBezTo>
                    <a:pt x="4174" y="79"/>
                    <a:pt x="3969" y="0"/>
                    <a:pt x="3766" y="0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341;p78">
              <a:extLst>
                <a:ext uri="{FF2B5EF4-FFF2-40B4-BE49-F238E27FC236}">
                  <a16:creationId xmlns:a16="http://schemas.microsoft.com/office/drawing/2014/main" id="{8477521E-A9B5-D012-F16B-04AADCCF17F3}"/>
                </a:ext>
              </a:extLst>
            </p:cNvPr>
            <p:cNvSpPr/>
            <p:nvPr/>
          </p:nvSpPr>
          <p:spPr>
            <a:xfrm>
              <a:off x="1349173" y="1766505"/>
              <a:ext cx="87514" cy="83666"/>
            </a:xfrm>
            <a:custGeom>
              <a:avLst/>
              <a:gdLst/>
              <a:ahLst/>
              <a:cxnLst/>
              <a:rect l="l" t="t" r="r" b="b"/>
              <a:pathLst>
                <a:path w="5845" h="5588" extrusionOk="0">
                  <a:moveTo>
                    <a:pt x="4394" y="1"/>
                  </a:moveTo>
                  <a:cubicBezTo>
                    <a:pt x="4053" y="1"/>
                    <a:pt x="3711" y="132"/>
                    <a:pt x="3448" y="395"/>
                  </a:cubicBezTo>
                  <a:lnTo>
                    <a:pt x="505" y="3338"/>
                  </a:lnTo>
                  <a:cubicBezTo>
                    <a:pt x="0" y="3843"/>
                    <a:pt x="0" y="4684"/>
                    <a:pt x="505" y="5210"/>
                  </a:cubicBezTo>
                  <a:cubicBezTo>
                    <a:pt x="768" y="5462"/>
                    <a:pt x="1109" y="5588"/>
                    <a:pt x="1451" y="5588"/>
                  </a:cubicBezTo>
                  <a:cubicBezTo>
                    <a:pt x="1792" y="5588"/>
                    <a:pt x="2134" y="5462"/>
                    <a:pt x="2397" y="5210"/>
                  </a:cubicBezTo>
                  <a:lnTo>
                    <a:pt x="5340" y="2266"/>
                  </a:lnTo>
                  <a:cubicBezTo>
                    <a:pt x="5845" y="1762"/>
                    <a:pt x="5845" y="921"/>
                    <a:pt x="5340" y="395"/>
                  </a:cubicBezTo>
                  <a:cubicBezTo>
                    <a:pt x="5078" y="132"/>
                    <a:pt x="4736" y="1"/>
                    <a:pt x="4394" y="1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342;p78">
              <a:extLst>
                <a:ext uri="{FF2B5EF4-FFF2-40B4-BE49-F238E27FC236}">
                  <a16:creationId xmlns:a16="http://schemas.microsoft.com/office/drawing/2014/main" id="{368997C6-E22D-7905-339F-9410C760A733}"/>
                </a:ext>
              </a:extLst>
            </p:cNvPr>
            <p:cNvSpPr/>
            <p:nvPr/>
          </p:nvSpPr>
          <p:spPr>
            <a:xfrm>
              <a:off x="1491457" y="1766505"/>
              <a:ext cx="87829" cy="83666"/>
            </a:xfrm>
            <a:custGeom>
              <a:avLst/>
              <a:gdLst/>
              <a:ahLst/>
              <a:cxnLst/>
              <a:rect l="l" t="t" r="r" b="b"/>
              <a:pathLst>
                <a:path w="5866" h="5588" extrusionOk="0">
                  <a:moveTo>
                    <a:pt x="1453" y="1"/>
                  </a:moveTo>
                  <a:cubicBezTo>
                    <a:pt x="1114" y="1"/>
                    <a:pt x="778" y="132"/>
                    <a:pt x="526" y="395"/>
                  </a:cubicBezTo>
                  <a:cubicBezTo>
                    <a:pt x="0" y="921"/>
                    <a:pt x="0" y="1762"/>
                    <a:pt x="526" y="2266"/>
                  </a:cubicBezTo>
                  <a:lnTo>
                    <a:pt x="3469" y="5210"/>
                  </a:lnTo>
                  <a:cubicBezTo>
                    <a:pt x="3732" y="5462"/>
                    <a:pt x="4074" y="5588"/>
                    <a:pt x="4413" y="5588"/>
                  </a:cubicBezTo>
                  <a:cubicBezTo>
                    <a:pt x="4752" y="5588"/>
                    <a:pt x="5088" y="5462"/>
                    <a:pt x="5340" y="5210"/>
                  </a:cubicBezTo>
                  <a:cubicBezTo>
                    <a:pt x="5866" y="4684"/>
                    <a:pt x="5866" y="3843"/>
                    <a:pt x="5340" y="3338"/>
                  </a:cubicBezTo>
                  <a:lnTo>
                    <a:pt x="2397" y="395"/>
                  </a:lnTo>
                  <a:cubicBezTo>
                    <a:pt x="2134" y="132"/>
                    <a:pt x="1792" y="1"/>
                    <a:pt x="1453" y="1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343;p78">
              <a:extLst>
                <a:ext uri="{FF2B5EF4-FFF2-40B4-BE49-F238E27FC236}">
                  <a16:creationId xmlns:a16="http://schemas.microsoft.com/office/drawing/2014/main" id="{2C596C4F-2EB7-8312-E86E-3F8E3FBE747E}"/>
                </a:ext>
              </a:extLst>
            </p:cNvPr>
            <p:cNvSpPr/>
            <p:nvPr/>
          </p:nvSpPr>
          <p:spPr>
            <a:xfrm>
              <a:off x="1342870" y="1588257"/>
              <a:ext cx="242405" cy="242405"/>
            </a:xfrm>
            <a:custGeom>
              <a:avLst/>
              <a:gdLst/>
              <a:ahLst/>
              <a:cxnLst/>
              <a:rect l="l" t="t" r="r" b="b"/>
              <a:pathLst>
                <a:path w="16190" h="16190" extrusionOk="0">
                  <a:moveTo>
                    <a:pt x="8095" y="1"/>
                  </a:moveTo>
                  <a:cubicBezTo>
                    <a:pt x="3638" y="1"/>
                    <a:pt x="1" y="3617"/>
                    <a:pt x="1" y="8095"/>
                  </a:cubicBezTo>
                  <a:cubicBezTo>
                    <a:pt x="1" y="12573"/>
                    <a:pt x="3638" y="16189"/>
                    <a:pt x="8095" y="16189"/>
                  </a:cubicBezTo>
                  <a:cubicBezTo>
                    <a:pt x="12573" y="16189"/>
                    <a:pt x="16189" y="12573"/>
                    <a:pt x="16189" y="8095"/>
                  </a:cubicBezTo>
                  <a:cubicBezTo>
                    <a:pt x="16189" y="3617"/>
                    <a:pt x="12573" y="1"/>
                    <a:pt x="8095" y="1"/>
                  </a:cubicBezTo>
                  <a:close/>
                </a:path>
              </a:pathLst>
            </a:custGeom>
            <a:solidFill>
              <a:srgbClr val="8498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344;p78">
              <a:extLst>
                <a:ext uri="{FF2B5EF4-FFF2-40B4-BE49-F238E27FC236}">
                  <a16:creationId xmlns:a16="http://schemas.microsoft.com/office/drawing/2014/main" id="{014B589A-0D52-104D-6F36-1D626FAA9A10}"/>
                </a:ext>
              </a:extLst>
            </p:cNvPr>
            <p:cNvSpPr/>
            <p:nvPr/>
          </p:nvSpPr>
          <p:spPr>
            <a:xfrm>
              <a:off x="1364205" y="1611420"/>
              <a:ext cx="208792" cy="196334"/>
            </a:xfrm>
            <a:custGeom>
              <a:avLst/>
              <a:gdLst/>
              <a:ahLst/>
              <a:cxnLst/>
              <a:rect l="l" t="t" r="r" b="b"/>
              <a:pathLst>
                <a:path w="13945" h="13113" extrusionOk="0">
                  <a:moveTo>
                    <a:pt x="6722" y="1"/>
                  </a:moveTo>
                  <a:cubicBezTo>
                    <a:pt x="3431" y="1"/>
                    <a:pt x="257" y="2483"/>
                    <a:pt x="131" y="6338"/>
                  </a:cubicBezTo>
                  <a:cubicBezTo>
                    <a:pt x="1" y="10371"/>
                    <a:pt x="3274" y="13112"/>
                    <a:pt x="6717" y="13112"/>
                  </a:cubicBezTo>
                  <a:cubicBezTo>
                    <a:pt x="8264" y="13112"/>
                    <a:pt x="9846" y="12559"/>
                    <a:pt x="11169" y="11321"/>
                  </a:cubicBezTo>
                  <a:cubicBezTo>
                    <a:pt x="13818" y="8861"/>
                    <a:pt x="13944" y="4698"/>
                    <a:pt x="11464" y="2091"/>
                  </a:cubicBezTo>
                  <a:cubicBezTo>
                    <a:pt x="10113" y="648"/>
                    <a:pt x="8402" y="1"/>
                    <a:pt x="6722" y="1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345;p78">
              <a:extLst>
                <a:ext uri="{FF2B5EF4-FFF2-40B4-BE49-F238E27FC236}">
                  <a16:creationId xmlns:a16="http://schemas.microsoft.com/office/drawing/2014/main" id="{81D67CDF-68CE-E553-1314-C6FF3AF3E366}"/>
                </a:ext>
              </a:extLst>
            </p:cNvPr>
            <p:cNvSpPr/>
            <p:nvPr/>
          </p:nvSpPr>
          <p:spPr>
            <a:xfrm>
              <a:off x="1402370" y="1612812"/>
              <a:ext cx="187620" cy="192981"/>
            </a:xfrm>
            <a:custGeom>
              <a:avLst/>
              <a:gdLst/>
              <a:ahLst/>
              <a:cxnLst/>
              <a:rect l="l" t="t" r="r" b="b"/>
              <a:pathLst>
                <a:path w="12531" h="12889" extrusionOk="0">
                  <a:moveTo>
                    <a:pt x="5361" y="1"/>
                  </a:moveTo>
                  <a:cubicBezTo>
                    <a:pt x="2250" y="589"/>
                    <a:pt x="0" y="3301"/>
                    <a:pt x="0" y="6455"/>
                  </a:cubicBezTo>
                  <a:cubicBezTo>
                    <a:pt x="0" y="9609"/>
                    <a:pt x="2250" y="12300"/>
                    <a:pt x="5361" y="12889"/>
                  </a:cubicBezTo>
                  <a:cubicBezTo>
                    <a:pt x="6581" y="12657"/>
                    <a:pt x="7695" y="12090"/>
                    <a:pt x="8620" y="11228"/>
                  </a:cubicBezTo>
                  <a:cubicBezTo>
                    <a:pt x="12531" y="7569"/>
                    <a:pt x="10618" y="1010"/>
                    <a:pt x="5361" y="1"/>
                  </a:cubicBezTo>
                  <a:close/>
                </a:path>
              </a:pathLst>
            </a:custGeom>
            <a:solidFill>
              <a:srgbClr val="C4D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346;p78">
              <a:extLst>
                <a:ext uri="{FF2B5EF4-FFF2-40B4-BE49-F238E27FC236}">
                  <a16:creationId xmlns:a16="http://schemas.microsoft.com/office/drawing/2014/main" id="{3BB156E6-B647-3CED-557B-9A7E69A75849}"/>
                </a:ext>
              </a:extLst>
            </p:cNvPr>
            <p:cNvSpPr/>
            <p:nvPr/>
          </p:nvSpPr>
          <p:spPr>
            <a:xfrm>
              <a:off x="1449893" y="1635795"/>
              <a:ext cx="26456" cy="94447"/>
            </a:xfrm>
            <a:custGeom>
              <a:avLst/>
              <a:gdLst/>
              <a:ahLst/>
              <a:cxnLst/>
              <a:rect l="l" t="t" r="r" b="b"/>
              <a:pathLst>
                <a:path w="1767" h="6308" extrusionOk="0">
                  <a:moveTo>
                    <a:pt x="884" y="0"/>
                  </a:moveTo>
                  <a:cubicBezTo>
                    <a:pt x="379" y="0"/>
                    <a:pt x="1" y="400"/>
                    <a:pt x="1" y="883"/>
                  </a:cubicBezTo>
                  <a:lnTo>
                    <a:pt x="1" y="5425"/>
                  </a:lnTo>
                  <a:cubicBezTo>
                    <a:pt x="1" y="5908"/>
                    <a:pt x="379" y="6308"/>
                    <a:pt x="884" y="6308"/>
                  </a:cubicBezTo>
                  <a:cubicBezTo>
                    <a:pt x="1367" y="6308"/>
                    <a:pt x="1746" y="5908"/>
                    <a:pt x="1767" y="5425"/>
                  </a:cubicBezTo>
                  <a:lnTo>
                    <a:pt x="1767" y="883"/>
                  </a:lnTo>
                  <a:cubicBezTo>
                    <a:pt x="1746" y="400"/>
                    <a:pt x="1367" y="21"/>
                    <a:pt x="884" y="0"/>
                  </a:cubicBezTo>
                  <a:close/>
                </a:path>
              </a:pathLst>
            </a:custGeom>
            <a:solidFill>
              <a:srgbClr val="8498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347;p78">
              <a:extLst>
                <a:ext uri="{FF2B5EF4-FFF2-40B4-BE49-F238E27FC236}">
                  <a16:creationId xmlns:a16="http://schemas.microsoft.com/office/drawing/2014/main" id="{B379706C-3DEA-6AB9-4F26-BC83E3FEF561}"/>
                </a:ext>
              </a:extLst>
            </p:cNvPr>
            <p:cNvSpPr/>
            <p:nvPr/>
          </p:nvSpPr>
          <p:spPr>
            <a:xfrm>
              <a:off x="1448635" y="1704414"/>
              <a:ext cx="65175" cy="62660"/>
            </a:xfrm>
            <a:custGeom>
              <a:avLst/>
              <a:gdLst/>
              <a:ahLst/>
              <a:cxnLst/>
              <a:rect l="l" t="t" r="r" b="b"/>
              <a:pathLst>
                <a:path w="4353" h="4185" extrusionOk="0">
                  <a:moveTo>
                    <a:pt x="957" y="1"/>
                  </a:moveTo>
                  <a:cubicBezTo>
                    <a:pt x="731" y="1"/>
                    <a:pt x="505" y="85"/>
                    <a:pt x="337" y="253"/>
                  </a:cubicBezTo>
                  <a:cubicBezTo>
                    <a:pt x="1" y="589"/>
                    <a:pt x="1" y="1157"/>
                    <a:pt x="337" y="1493"/>
                  </a:cubicBezTo>
                  <a:lnTo>
                    <a:pt x="2776" y="3932"/>
                  </a:lnTo>
                  <a:cubicBezTo>
                    <a:pt x="2944" y="4100"/>
                    <a:pt x="3170" y="4185"/>
                    <a:pt x="3396" y="4185"/>
                  </a:cubicBezTo>
                  <a:cubicBezTo>
                    <a:pt x="3622" y="4185"/>
                    <a:pt x="3848" y="4100"/>
                    <a:pt x="4016" y="3932"/>
                  </a:cubicBezTo>
                  <a:cubicBezTo>
                    <a:pt x="4353" y="3596"/>
                    <a:pt x="4353" y="3028"/>
                    <a:pt x="4016" y="2692"/>
                  </a:cubicBezTo>
                  <a:lnTo>
                    <a:pt x="1578" y="253"/>
                  </a:lnTo>
                  <a:cubicBezTo>
                    <a:pt x="1409" y="85"/>
                    <a:pt x="1183" y="1"/>
                    <a:pt x="957" y="1"/>
                  </a:cubicBezTo>
                  <a:close/>
                </a:path>
              </a:pathLst>
            </a:custGeom>
            <a:solidFill>
              <a:srgbClr val="5A7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348;p78">
              <a:extLst>
                <a:ext uri="{FF2B5EF4-FFF2-40B4-BE49-F238E27FC236}">
                  <a16:creationId xmlns:a16="http://schemas.microsoft.com/office/drawing/2014/main" id="{95CDA97D-4F14-6E1B-5FD1-E008AD9848B4}"/>
                </a:ext>
              </a:extLst>
            </p:cNvPr>
            <p:cNvSpPr/>
            <p:nvPr/>
          </p:nvSpPr>
          <p:spPr>
            <a:xfrm>
              <a:off x="1293760" y="1542382"/>
              <a:ext cx="95405" cy="89655"/>
            </a:xfrm>
            <a:custGeom>
              <a:avLst/>
              <a:gdLst/>
              <a:ahLst/>
              <a:cxnLst/>
              <a:rect l="l" t="t" r="r" b="b"/>
              <a:pathLst>
                <a:path w="6372" h="5988" extrusionOk="0">
                  <a:moveTo>
                    <a:pt x="3365" y="0"/>
                  </a:moveTo>
                  <a:cubicBezTo>
                    <a:pt x="2582" y="0"/>
                    <a:pt x="1798" y="300"/>
                    <a:pt x="1199" y="899"/>
                  </a:cubicBezTo>
                  <a:lnTo>
                    <a:pt x="1094" y="983"/>
                  </a:lnTo>
                  <a:cubicBezTo>
                    <a:pt x="1" y="2203"/>
                    <a:pt x="43" y="4074"/>
                    <a:pt x="1199" y="5230"/>
                  </a:cubicBezTo>
                  <a:lnTo>
                    <a:pt x="1494" y="5546"/>
                  </a:lnTo>
                  <a:cubicBezTo>
                    <a:pt x="1798" y="5840"/>
                    <a:pt x="2193" y="5987"/>
                    <a:pt x="2587" y="5987"/>
                  </a:cubicBezTo>
                  <a:cubicBezTo>
                    <a:pt x="2981" y="5987"/>
                    <a:pt x="3375" y="5840"/>
                    <a:pt x="3680" y="5546"/>
                  </a:cubicBezTo>
                  <a:lnTo>
                    <a:pt x="5825" y="3380"/>
                  </a:lnTo>
                  <a:cubicBezTo>
                    <a:pt x="6224" y="3002"/>
                    <a:pt x="6371" y="2434"/>
                    <a:pt x="6224" y="1908"/>
                  </a:cubicBezTo>
                  <a:cubicBezTo>
                    <a:pt x="6161" y="1635"/>
                    <a:pt x="6035" y="1404"/>
                    <a:pt x="5825" y="1215"/>
                  </a:cubicBezTo>
                  <a:lnTo>
                    <a:pt x="5530" y="899"/>
                  </a:lnTo>
                  <a:cubicBezTo>
                    <a:pt x="4931" y="300"/>
                    <a:pt x="4148" y="0"/>
                    <a:pt x="3365" y="0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349;p78">
              <a:extLst>
                <a:ext uri="{FF2B5EF4-FFF2-40B4-BE49-F238E27FC236}">
                  <a16:creationId xmlns:a16="http://schemas.microsoft.com/office/drawing/2014/main" id="{13768DDA-EB0F-D3BB-22BD-E934657506F7}"/>
                </a:ext>
              </a:extLst>
            </p:cNvPr>
            <p:cNvSpPr/>
            <p:nvPr/>
          </p:nvSpPr>
          <p:spPr>
            <a:xfrm>
              <a:off x="1309511" y="1542382"/>
              <a:ext cx="77453" cy="61552"/>
            </a:xfrm>
            <a:custGeom>
              <a:avLst/>
              <a:gdLst/>
              <a:ahLst/>
              <a:cxnLst/>
              <a:rect l="l" t="t" r="r" b="b"/>
              <a:pathLst>
                <a:path w="5173" h="4111" extrusionOk="0">
                  <a:moveTo>
                    <a:pt x="2313" y="0"/>
                  </a:moveTo>
                  <a:cubicBezTo>
                    <a:pt x="1530" y="0"/>
                    <a:pt x="746" y="300"/>
                    <a:pt x="147" y="899"/>
                  </a:cubicBezTo>
                  <a:lnTo>
                    <a:pt x="42" y="983"/>
                  </a:lnTo>
                  <a:cubicBezTo>
                    <a:pt x="0" y="1866"/>
                    <a:pt x="315" y="2728"/>
                    <a:pt x="946" y="3359"/>
                  </a:cubicBezTo>
                  <a:lnTo>
                    <a:pt x="1241" y="3653"/>
                  </a:lnTo>
                  <a:cubicBezTo>
                    <a:pt x="1545" y="3958"/>
                    <a:pt x="1940" y="4111"/>
                    <a:pt x="2334" y="4111"/>
                  </a:cubicBezTo>
                  <a:cubicBezTo>
                    <a:pt x="2728" y="4111"/>
                    <a:pt x="3122" y="3958"/>
                    <a:pt x="3427" y="3653"/>
                  </a:cubicBezTo>
                  <a:lnTo>
                    <a:pt x="5172" y="1908"/>
                  </a:lnTo>
                  <a:cubicBezTo>
                    <a:pt x="5109" y="1635"/>
                    <a:pt x="4983" y="1404"/>
                    <a:pt x="4773" y="1194"/>
                  </a:cubicBezTo>
                  <a:lnTo>
                    <a:pt x="4478" y="899"/>
                  </a:lnTo>
                  <a:cubicBezTo>
                    <a:pt x="3879" y="300"/>
                    <a:pt x="3096" y="0"/>
                    <a:pt x="2313" y="0"/>
                  </a:cubicBezTo>
                  <a:close/>
                </a:path>
              </a:pathLst>
            </a:custGeom>
            <a:solidFill>
              <a:srgbClr val="C4D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350;p78">
              <a:extLst>
                <a:ext uri="{FF2B5EF4-FFF2-40B4-BE49-F238E27FC236}">
                  <a16:creationId xmlns:a16="http://schemas.microsoft.com/office/drawing/2014/main" id="{DC4CD2C2-8900-AE35-89FE-815487AAFD7E}"/>
                </a:ext>
              </a:extLst>
            </p:cNvPr>
            <p:cNvSpPr/>
            <p:nvPr/>
          </p:nvSpPr>
          <p:spPr>
            <a:xfrm>
              <a:off x="1538350" y="1542546"/>
              <a:ext cx="96034" cy="89551"/>
            </a:xfrm>
            <a:custGeom>
              <a:avLst/>
              <a:gdLst/>
              <a:ahLst/>
              <a:cxnLst/>
              <a:rect l="l" t="t" r="r" b="b"/>
              <a:pathLst>
                <a:path w="6414" h="5981" extrusionOk="0">
                  <a:moveTo>
                    <a:pt x="3077" y="1"/>
                  </a:moveTo>
                  <a:cubicBezTo>
                    <a:pt x="2281" y="1"/>
                    <a:pt x="1496" y="306"/>
                    <a:pt x="905" y="909"/>
                  </a:cubicBezTo>
                  <a:lnTo>
                    <a:pt x="610" y="1204"/>
                  </a:lnTo>
                  <a:cubicBezTo>
                    <a:pt x="1" y="1792"/>
                    <a:pt x="1" y="2780"/>
                    <a:pt x="610" y="3369"/>
                  </a:cubicBezTo>
                  <a:lnTo>
                    <a:pt x="2755" y="5535"/>
                  </a:lnTo>
                  <a:cubicBezTo>
                    <a:pt x="3041" y="5821"/>
                    <a:pt x="3434" y="5980"/>
                    <a:pt x="3835" y="5980"/>
                  </a:cubicBezTo>
                  <a:cubicBezTo>
                    <a:pt x="4023" y="5980"/>
                    <a:pt x="4213" y="5945"/>
                    <a:pt x="4395" y="5871"/>
                  </a:cubicBezTo>
                  <a:cubicBezTo>
                    <a:pt x="4605" y="5787"/>
                    <a:pt x="4773" y="5682"/>
                    <a:pt x="4920" y="5535"/>
                  </a:cubicBezTo>
                  <a:lnTo>
                    <a:pt x="5236" y="5219"/>
                  </a:lnTo>
                  <a:cubicBezTo>
                    <a:pt x="6413" y="4021"/>
                    <a:pt x="6413" y="2087"/>
                    <a:pt x="5236" y="909"/>
                  </a:cubicBezTo>
                  <a:cubicBezTo>
                    <a:pt x="5089" y="762"/>
                    <a:pt x="4941" y="636"/>
                    <a:pt x="4794" y="510"/>
                  </a:cubicBezTo>
                  <a:cubicBezTo>
                    <a:pt x="4266" y="169"/>
                    <a:pt x="3668" y="1"/>
                    <a:pt x="3077" y="1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351;p78">
              <a:extLst>
                <a:ext uri="{FF2B5EF4-FFF2-40B4-BE49-F238E27FC236}">
                  <a16:creationId xmlns:a16="http://schemas.microsoft.com/office/drawing/2014/main" id="{E6199DF6-1135-35F7-60CA-CE362CCAFFC9}"/>
                </a:ext>
              </a:extLst>
            </p:cNvPr>
            <p:cNvSpPr/>
            <p:nvPr/>
          </p:nvSpPr>
          <p:spPr>
            <a:xfrm>
              <a:off x="1565735" y="1550167"/>
              <a:ext cx="68649" cy="80283"/>
            </a:xfrm>
            <a:custGeom>
              <a:avLst/>
              <a:gdLst/>
              <a:ahLst/>
              <a:cxnLst/>
              <a:rect l="l" t="t" r="r" b="b"/>
              <a:pathLst>
                <a:path w="4585" h="5362" extrusionOk="0">
                  <a:moveTo>
                    <a:pt x="2965" y="1"/>
                  </a:moveTo>
                  <a:cubicBezTo>
                    <a:pt x="2187" y="22"/>
                    <a:pt x="1452" y="337"/>
                    <a:pt x="905" y="905"/>
                  </a:cubicBezTo>
                  <a:lnTo>
                    <a:pt x="590" y="1199"/>
                  </a:lnTo>
                  <a:cubicBezTo>
                    <a:pt x="1" y="1809"/>
                    <a:pt x="1" y="2776"/>
                    <a:pt x="590" y="3386"/>
                  </a:cubicBezTo>
                  <a:lnTo>
                    <a:pt x="2566" y="5362"/>
                  </a:lnTo>
                  <a:cubicBezTo>
                    <a:pt x="2776" y="5278"/>
                    <a:pt x="2944" y="5173"/>
                    <a:pt x="3091" y="5026"/>
                  </a:cubicBezTo>
                  <a:lnTo>
                    <a:pt x="3407" y="4710"/>
                  </a:lnTo>
                  <a:cubicBezTo>
                    <a:pt x="4584" y="3512"/>
                    <a:pt x="4584" y="1578"/>
                    <a:pt x="3407" y="400"/>
                  </a:cubicBezTo>
                  <a:cubicBezTo>
                    <a:pt x="3260" y="253"/>
                    <a:pt x="3112" y="127"/>
                    <a:pt x="2965" y="1"/>
                  </a:cubicBezTo>
                  <a:close/>
                </a:path>
              </a:pathLst>
            </a:custGeom>
            <a:solidFill>
              <a:srgbClr val="C4D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429;p35">
            <a:extLst>
              <a:ext uri="{FF2B5EF4-FFF2-40B4-BE49-F238E27FC236}">
                <a16:creationId xmlns:a16="http://schemas.microsoft.com/office/drawing/2014/main" id="{BF1F7D26-F782-EF58-3C6E-B54857392612}"/>
              </a:ext>
            </a:extLst>
          </p:cNvPr>
          <p:cNvSpPr txBox="1">
            <a:spLocks/>
          </p:cNvSpPr>
          <p:nvPr/>
        </p:nvSpPr>
        <p:spPr>
          <a:xfrm>
            <a:off x="6313712" y="3585726"/>
            <a:ext cx="1561287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marL="0" indent="0"/>
            <a:r>
              <a:rPr lang="it-IT" err="1"/>
              <a:t>Bad</a:t>
            </a:r>
            <a:r>
              <a:rPr lang="it-IT"/>
              <a:t> Gas </a:t>
            </a:r>
            <a:r>
              <a:rPr lang="it-IT" err="1"/>
              <a:t>level</a:t>
            </a:r>
            <a:endParaRPr lang="it-IT"/>
          </a:p>
        </p:txBody>
      </p:sp>
      <p:sp>
        <p:nvSpPr>
          <p:cNvPr id="27" name="Google Shape;430;p35">
            <a:extLst>
              <a:ext uri="{FF2B5EF4-FFF2-40B4-BE49-F238E27FC236}">
                <a16:creationId xmlns:a16="http://schemas.microsoft.com/office/drawing/2014/main" id="{59BE3D19-7A52-91B0-6A08-D05CD20F297E}"/>
              </a:ext>
            </a:extLst>
          </p:cNvPr>
          <p:cNvSpPr txBox="1">
            <a:spLocks/>
          </p:cNvSpPr>
          <p:nvPr/>
        </p:nvSpPr>
        <p:spPr>
          <a:xfrm>
            <a:off x="6314159" y="3932399"/>
            <a:ext cx="2371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it-IT" dirty="0"/>
              <a:t>Gas </a:t>
            </a:r>
            <a:r>
              <a:rPr lang="it-IT" dirty="0" err="1"/>
              <a:t>sensors</a:t>
            </a:r>
            <a:r>
              <a:rPr lang="it-IT" dirty="0"/>
              <a:t> to </a:t>
            </a:r>
          </a:p>
          <a:p>
            <a:pPr marL="0" indent="0"/>
            <a:r>
              <a:rPr lang="it-IT" dirty="0" err="1"/>
              <a:t>detect</a:t>
            </a:r>
            <a:r>
              <a:rPr lang="it-IT" dirty="0"/>
              <a:t> </a:t>
            </a:r>
            <a:r>
              <a:rPr lang="it-IT" dirty="0" err="1"/>
              <a:t>foul</a:t>
            </a:r>
            <a:r>
              <a:rPr lang="it-IT" dirty="0"/>
              <a:t> </a:t>
            </a:r>
            <a:r>
              <a:rPr lang="it-IT" dirty="0" err="1"/>
              <a:t>smells</a:t>
            </a:r>
            <a:r>
              <a:rPr lang="it-IT" dirty="0"/>
              <a:t> </a:t>
            </a:r>
          </a:p>
        </p:txBody>
      </p:sp>
      <p:grpSp>
        <p:nvGrpSpPr>
          <p:cNvPr id="2" name="Google Shape;7551;p77">
            <a:extLst>
              <a:ext uri="{FF2B5EF4-FFF2-40B4-BE49-F238E27FC236}">
                <a16:creationId xmlns:a16="http://schemas.microsoft.com/office/drawing/2014/main" id="{FE4C6851-E6F8-79E8-E124-7C74D2ADF578}"/>
              </a:ext>
            </a:extLst>
          </p:cNvPr>
          <p:cNvGrpSpPr/>
          <p:nvPr/>
        </p:nvGrpSpPr>
        <p:grpSpPr>
          <a:xfrm>
            <a:off x="953387" y="1455839"/>
            <a:ext cx="883518" cy="1155222"/>
            <a:chOff x="3601939" y="4161192"/>
            <a:chExt cx="275179" cy="388912"/>
          </a:xfrm>
        </p:grpSpPr>
        <p:sp>
          <p:nvSpPr>
            <p:cNvPr id="3" name="Google Shape;7552;p77">
              <a:extLst>
                <a:ext uri="{FF2B5EF4-FFF2-40B4-BE49-F238E27FC236}">
                  <a16:creationId xmlns:a16="http://schemas.microsoft.com/office/drawing/2014/main" id="{A84E9996-0C70-26F9-38F9-57B67CF8579F}"/>
                </a:ext>
              </a:extLst>
            </p:cNvPr>
            <p:cNvSpPr/>
            <p:nvPr/>
          </p:nvSpPr>
          <p:spPr>
            <a:xfrm>
              <a:off x="3601939" y="4161192"/>
              <a:ext cx="195546" cy="388912"/>
            </a:xfrm>
            <a:custGeom>
              <a:avLst/>
              <a:gdLst/>
              <a:ahLst/>
              <a:cxnLst/>
              <a:rect l="l" t="t" r="r" b="b"/>
              <a:pathLst>
                <a:path w="7443" h="14803" extrusionOk="0">
                  <a:moveTo>
                    <a:pt x="3725" y="0"/>
                  </a:moveTo>
                  <a:cubicBezTo>
                    <a:pt x="2608" y="0"/>
                    <a:pt x="1714" y="916"/>
                    <a:pt x="1734" y="2033"/>
                  </a:cubicBezTo>
                  <a:lnTo>
                    <a:pt x="1734" y="8580"/>
                  </a:lnTo>
                  <a:cubicBezTo>
                    <a:pt x="521" y="9440"/>
                    <a:pt x="0" y="10994"/>
                    <a:pt x="458" y="12416"/>
                  </a:cubicBezTo>
                  <a:cubicBezTo>
                    <a:pt x="909" y="13838"/>
                    <a:pt x="2227" y="14802"/>
                    <a:pt x="3725" y="14802"/>
                  </a:cubicBezTo>
                  <a:cubicBezTo>
                    <a:pt x="5216" y="14802"/>
                    <a:pt x="6534" y="13838"/>
                    <a:pt x="6992" y="12416"/>
                  </a:cubicBezTo>
                  <a:cubicBezTo>
                    <a:pt x="7443" y="10994"/>
                    <a:pt x="6930" y="9440"/>
                    <a:pt x="5709" y="8580"/>
                  </a:cubicBezTo>
                  <a:lnTo>
                    <a:pt x="5709" y="2033"/>
                  </a:lnTo>
                  <a:cubicBezTo>
                    <a:pt x="5737" y="916"/>
                    <a:pt x="4835" y="0"/>
                    <a:pt x="372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553;p77">
              <a:extLst>
                <a:ext uri="{FF2B5EF4-FFF2-40B4-BE49-F238E27FC236}">
                  <a16:creationId xmlns:a16="http://schemas.microsoft.com/office/drawing/2014/main" id="{812A7D86-2F69-8E85-0412-2B0843957251}"/>
                </a:ext>
              </a:extLst>
            </p:cNvPr>
            <p:cNvSpPr/>
            <p:nvPr/>
          </p:nvSpPr>
          <p:spPr>
            <a:xfrm>
              <a:off x="3635490" y="4192338"/>
              <a:ext cx="128131" cy="324597"/>
            </a:xfrm>
            <a:custGeom>
              <a:avLst/>
              <a:gdLst/>
              <a:ahLst/>
              <a:cxnLst/>
              <a:rect l="l" t="t" r="r" b="b"/>
              <a:pathLst>
                <a:path w="4877" h="12355" extrusionOk="0">
                  <a:moveTo>
                    <a:pt x="2650" y="1"/>
                  </a:moveTo>
                  <a:cubicBezTo>
                    <a:pt x="2213" y="1"/>
                    <a:pt x="1866" y="348"/>
                    <a:pt x="1866" y="785"/>
                  </a:cubicBezTo>
                  <a:lnTo>
                    <a:pt x="1866" y="7950"/>
                  </a:lnTo>
                  <a:lnTo>
                    <a:pt x="1360" y="8310"/>
                  </a:lnTo>
                  <a:cubicBezTo>
                    <a:pt x="0" y="9274"/>
                    <a:pt x="146" y="11341"/>
                    <a:pt x="1624" y="12104"/>
                  </a:cubicBezTo>
                  <a:cubicBezTo>
                    <a:pt x="1957" y="12276"/>
                    <a:pt x="2305" y="12354"/>
                    <a:pt x="2643" y="12354"/>
                  </a:cubicBezTo>
                  <a:cubicBezTo>
                    <a:pt x="3811" y="12354"/>
                    <a:pt x="4871" y="11418"/>
                    <a:pt x="4877" y="10128"/>
                  </a:cubicBezTo>
                  <a:cubicBezTo>
                    <a:pt x="4870" y="9406"/>
                    <a:pt x="4523" y="8733"/>
                    <a:pt x="3933" y="8310"/>
                  </a:cubicBezTo>
                  <a:lnTo>
                    <a:pt x="3434" y="7950"/>
                  </a:lnTo>
                  <a:lnTo>
                    <a:pt x="3434" y="785"/>
                  </a:lnTo>
                  <a:cubicBezTo>
                    <a:pt x="3434" y="348"/>
                    <a:pt x="3080" y="1"/>
                    <a:pt x="265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554;p77">
              <a:extLst>
                <a:ext uri="{FF2B5EF4-FFF2-40B4-BE49-F238E27FC236}">
                  <a16:creationId xmlns:a16="http://schemas.microsoft.com/office/drawing/2014/main" id="{42816203-DBDC-DDD0-A301-33B3CD051A1D}"/>
                </a:ext>
              </a:extLst>
            </p:cNvPr>
            <p:cNvSpPr/>
            <p:nvPr/>
          </p:nvSpPr>
          <p:spPr>
            <a:xfrm>
              <a:off x="3636383" y="4193980"/>
              <a:ext cx="63448" cy="324597"/>
            </a:xfrm>
            <a:custGeom>
              <a:avLst/>
              <a:gdLst/>
              <a:ahLst/>
              <a:cxnLst/>
              <a:rect l="l" t="t" r="r" b="b"/>
              <a:pathLst>
                <a:path w="2415" h="12355" extrusionOk="0">
                  <a:moveTo>
                    <a:pt x="2407" y="1"/>
                  </a:moveTo>
                  <a:cubicBezTo>
                    <a:pt x="1977" y="1"/>
                    <a:pt x="1630" y="354"/>
                    <a:pt x="1630" y="785"/>
                  </a:cubicBezTo>
                  <a:lnTo>
                    <a:pt x="1630" y="7950"/>
                  </a:lnTo>
                  <a:lnTo>
                    <a:pt x="1124" y="8310"/>
                  </a:lnTo>
                  <a:cubicBezTo>
                    <a:pt x="333" y="8872"/>
                    <a:pt x="0" y="9878"/>
                    <a:pt x="292" y="10800"/>
                  </a:cubicBezTo>
                  <a:cubicBezTo>
                    <a:pt x="590" y="11723"/>
                    <a:pt x="1443" y="12354"/>
                    <a:pt x="2414" y="12354"/>
                  </a:cubicBezTo>
                  <a:cubicBezTo>
                    <a:pt x="1714" y="12354"/>
                    <a:pt x="1145" y="11355"/>
                    <a:pt x="1138" y="10128"/>
                  </a:cubicBezTo>
                  <a:cubicBezTo>
                    <a:pt x="1138" y="9295"/>
                    <a:pt x="1492" y="8504"/>
                    <a:pt x="2116" y="7950"/>
                  </a:cubicBezTo>
                  <a:lnTo>
                    <a:pt x="2116" y="785"/>
                  </a:lnTo>
                  <a:cubicBezTo>
                    <a:pt x="2116" y="354"/>
                    <a:pt x="2164" y="1"/>
                    <a:pt x="2407" y="1"/>
                  </a:cubicBezTo>
                  <a:close/>
                </a:path>
              </a:pathLst>
            </a:custGeom>
            <a:solidFill>
              <a:srgbClr val="708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555;p77">
              <a:extLst>
                <a:ext uri="{FF2B5EF4-FFF2-40B4-BE49-F238E27FC236}">
                  <a16:creationId xmlns:a16="http://schemas.microsoft.com/office/drawing/2014/main" id="{06C9B465-E5FE-A721-A1B9-5FDCD05839B3}"/>
                </a:ext>
              </a:extLst>
            </p:cNvPr>
            <p:cNvSpPr/>
            <p:nvPr/>
          </p:nvSpPr>
          <p:spPr>
            <a:xfrm>
              <a:off x="3679207" y="4193980"/>
              <a:ext cx="41195" cy="89326"/>
            </a:xfrm>
            <a:custGeom>
              <a:avLst/>
              <a:gdLst/>
              <a:ahLst/>
              <a:cxnLst/>
              <a:rect l="l" t="t" r="r" b="b"/>
              <a:pathLst>
                <a:path w="1568" h="3400" extrusionOk="0">
                  <a:moveTo>
                    <a:pt x="784" y="1"/>
                  </a:moveTo>
                  <a:cubicBezTo>
                    <a:pt x="347" y="1"/>
                    <a:pt x="0" y="348"/>
                    <a:pt x="0" y="785"/>
                  </a:cubicBezTo>
                  <a:lnTo>
                    <a:pt x="0" y="3399"/>
                  </a:lnTo>
                  <a:lnTo>
                    <a:pt x="1568" y="3399"/>
                  </a:lnTo>
                  <a:lnTo>
                    <a:pt x="1568" y="785"/>
                  </a:lnTo>
                  <a:cubicBezTo>
                    <a:pt x="1568" y="348"/>
                    <a:pt x="1214" y="1"/>
                    <a:pt x="7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556;p77">
              <a:extLst>
                <a:ext uri="{FF2B5EF4-FFF2-40B4-BE49-F238E27FC236}">
                  <a16:creationId xmlns:a16="http://schemas.microsoft.com/office/drawing/2014/main" id="{97E481E7-6AF0-F59A-AEDD-1BA85A40B550}"/>
                </a:ext>
              </a:extLst>
            </p:cNvPr>
            <p:cNvSpPr/>
            <p:nvPr/>
          </p:nvSpPr>
          <p:spPr>
            <a:xfrm>
              <a:off x="3679207" y="4368010"/>
              <a:ext cx="41195" cy="11875"/>
            </a:xfrm>
            <a:custGeom>
              <a:avLst/>
              <a:gdLst/>
              <a:ahLst/>
              <a:cxnLst/>
              <a:rect l="l" t="t" r="r" b="b"/>
              <a:pathLst>
                <a:path w="1568" h="452" extrusionOk="0">
                  <a:moveTo>
                    <a:pt x="0" y="1"/>
                  </a:moveTo>
                  <a:lnTo>
                    <a:pt x="0" y="452"/>
                  </a:lnTo>
                  <a:lnTo>
                    <a:pt x="1568" y="45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738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557;p77">
              <a:extLst>
                <a:ext uri="{FF2B5EF4-FFF2-40B4-BE49-F238E27FC236}">
                  <a16:creationId xmlns:a16="http://schemas.microsoft.com/office/drawing/2014/main" id="{DFC57C28-B172-B277-AE66-E63469C7E558}"/>
                </a:ext>
              </a:extLst>
            </p:cNvPr>
            <p:cNvSpPr/>
            <p:nvPr/>
          </p:nvSpPr>
          <p:spPr>
            <a:xfrm>
              <a:off x="3679207" y="4322637"/>
              <a:ext cx="41195" cy="12059"/>
            </a:xfrm>
            <a:custGeom>
              <a:avLst/>
              <a:gdLst/>
              <a:ahLst/>
              <a:cxnLst/>
              <a:rect l="l" t="t" r="r" b="b"/>
              <a:pathLst>
                <a:path w="1568" h="459" extrusionOk="0">
                  <a:moveTo>
                    <a:pt x="0" y="1"/>
                  </a:moveTo>
                  <a:lnTo>
                    <a:pt x="0" y="458"/>
                  </a:lnTo>
                  <a:lnTo>
                    <a:pt x="1568" y="458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738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558;p77">
              <a:extLst>
                <a:ext uri="{FF2B5EF4-FFF2-40B4-BE49-F238E27FC236}">
                  <a16:creationId xmlns:a16="http://schemas.microsoft.com/office/drawing/2014/main" id="{AD49B2A5-1530-370F-5E1D-D969BC345B76}"/>
                </a:ext>
              </a:extLst>
            </p:cNvPr>
            <p:cNvSpPr/>
            <p:nvPr/>
          </p:nvSpPr>
          <p:spPr>
            <a:xfrm>
              <a:off x="3679207" y="4277448"/>
              <a:ext cx="41195" cy="11875"/>
            </a:xfrm>
            <a:custGeom>
              <a:avLst/>
              <a:gdLst/>
              <a:ahLst/>
              <a:cxnLst/>
              <a:rect l="l" t="t" r="r" b="b"/>
              <a:pathLst>
                <a:path w="1568" h="452" extrusionOk="0">
                  <a:moveTo>
                    <a:pt x="0" y="1"/>
                  </a:moveTo>
                  <a:lnTo>
                    <a:pt x="0" y="451"/>
                  </a:lnTo>
                  <a:lnTo>
                    <a:pt x="1568" y="451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738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559;p77">
              <a:extLst>
                <a:ext uri="{FF2B5EF4-FFF2-40B4-BE49-F238E27FC236}">
                  <a16:creationId xmlns:a16="http://schemas.microsoft.com/office/drawing/2014/main" id="{6C698B03-D3E6-8A8D-E6CC-533C2F8A5093}"/>
                </a:ext>
              </a:extLst>
            </p:cNvPr>
            <p:cNvSpPr/>
            <p:nvPr/>
          </p:nvSpPr>
          <p:spPr>
            <a:xfrm>
              <a:off x="3679207" y="4232076"/>
              <a:ext cx="41195" cy="11875"/>
            </a:xfrm>
            <a:custGeom>
              <a:avLst/>
              <a:gdLst/>
              <a:ahLst/>
              <a:cxnLst/>
              <a:rect l="l" t="t" r="r" b="b"/>
              <a:pathLst>
                <a:path w="1568" h="452" extrusionOk="0">
                  <a:moveTo>
                    <a:pt x="0" y="0"/>
                  </a:moveTo>
                  <a:lnTo>
                    <a:pt x="0" y="451"/>
                  </a:lnTo>
                  <a:lnTo>
                    <a:pt x="1568" y="451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738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560;p77">
              <a:extLst>
                <a:ext uri="{FF2B5EF4-FFF2-40B4-BE49-F238E27FC236}">
                  <a16:creationId xmlns:a16="http://schemas.microsoft.com/office/drawing/2014/main" id="{705B6566-E453-41AB-A6E3-6C1E97EF5A6E}"/>
                </a:ext>
              </a:extLst>
            </p:cNvPr>
            <p:cNvSpPr/>
            <p:nvPr/>
          </p:nvSpPr>
          <p:spPr>
            <a:xfrm>
              <a:off x="3811489" y="4211846"/>
              <a:ext cx="65629" cy="111921"/>
            </a:xfrm>
            <a:custGeom>
              <a:avLst/>
              <a:gdLst/>
              <a:ahLst/>
              <a:cxnLst/>
              <a:rect l="l" t="t" r="r" b="b"/>
              <a:pathLst>
                <a:path w="2498" h="4260" extrusionOk="0">
                  <a:moveTo>
                    <a:pt x="1243" y="0"/>
                  </a:moveTo>
                  <a:cubicBezTo>
                    <a:pt x="452" y="0"/>
                    <a:pt x="1" y="465"/>
                    <a:pt x="1" y="1270"/>
                  </a:cubicBezTo>
                  <a:lnTo>
                    <a:pt x="1" y="2990"/>
                  </a:lnTo>
                  <a:cubicBezTo>
                    <a:pt x="1" y="3427"/>
                    <a:pt x="119" y="3753"/>
                    <a:pt x="362" y="3968"/>
                  </a:cubicBezTo>
                  <a:cubicBezTo>
                    <a:pt x="577" y="4155"/>
                    <a:pt x="875" y="4259"/>
                    <a:pt x="1243" y="4259"/>
                  </a:cubicBezTo>
                  <a:cubicBezTo>
                    <a:pt x="1978" y="4259"/>
                    <a:pt x="2498" y="3836"/>
                    <a:pt x="2498" y="3226"/>
                  </a:cubicBezTo>
                  <a:cubicBezTo>
                    <a:pt x="2498" y="2990"/>
                    <a:pt x="2401" y="2941"/>
                    <a:pt x="2241" y="2941"/>
                  </a:cubicBezTo>
                  <a:cubicBezTo>
                    <a:pt x="2082" y="2941"/>
                    <a:pt x="1999" y="3004"/>
                    <a:pt x="1985" y="3122"/>
                  </a:cubicBezTo>
                  <a:cubicBezTo>
                    <a:pt x="1950" y="3385"/>
                    <a:pt x="1901" y="3788"/>
                    <a:pt x="1270" y="3788"/>
                  </a:cubicBezTo>
                  <a:cubicBezTo>
                    <a:pt x="757" y="3788"/>
                    <a:pt x="507" y="3531"/>
                    <a:pt x="507" y="2990"/>
                  </a:cubicBezTo>
                  <a:lnTo>
                    <a:pt x="507" y="1270"/>
                  </a:lnTo>
                  <a:cubicBezTo>
                    <a:pt x="507" y="736"/>
                    <a:pt x="757" y="465"/>
                    <a:pt x="1256" y="465"/>
                  </a:cubicBezTo>
                  <a:cubicBezTo>
                    <a:pt x="1832" y="465"/>
                    <a:pt x="1971" y="812"/>
                    <a:pt x="1985" y="1110"/>
                  </a:cubicBezTo>
                  <a:cubicBezTo>
                    <a:pt x="1992" y="1228"/>
                    <a:pt x="2082" y="1291"/>
                    <a:pt x="2241" y="1291"/>
                  </a:cubicBezTo>
                  <a:cubicBezTo>
                    <a:pt x="2401" y="1291"/>
                    <a:pt x="2498" y="1249"/>
                    <a:pt x="2498" y="1013"/>
                  </a:cubicBezTo>
                  <a:cubicBezTo>
                    <a:pt x="2498" y="417"/>
                    <a:pt x="1985" y="0"/>
                    <a:pt x="124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561;p77">
              <a:extLst>
                <a:ext uri="{FF2B5EF4-FFF2-40B4-BE49-F238E27FC236}">
                  <a16:creationId xmlns:a16="http://schemas.microsoft.com/office/drawing/2014/main" id="{58D11A4B-C5B3-7EFA-C53B-45B1D9E14353}"/>
                </a:ext>
              </a:extLst>
            </p:cNvPr>
            <p:cNvSpPr/>
            <p:nvPr/>
          </p:nvSpPr>
          <p:spPr>
            <a:xfrm>
              <a:off x="3774497" y="4175485"/>
              <a:ext cx="45241" cy="38936"/>
            </a:xfrm>
            <a:custGeom>
              <a:avLst/>
              <a:gdLst/>
              <a:ahLst/>
              <a:cxnLst/>
              <a:rect l="l" t="t" r="r" b="b"/>
              <a:pathLst>
                <a:path w="1722" h="1482" extrusionOk="0">
                  <a:moveTo>
                    <a:pt x="986" y="453"/>
                  </a:moveTo>
                  <a:cubicBezTo>
                    <a:pt x="1131" y="453"/>
                    <a:pt x="1270" y="566"/>
                    <a:pt x="1270" y="739"/>
                  </a:cubicBezTo>
                  <a:cubicBezTo>
                    <a:pt x="1270" y="899"/>
                    <a:pt x="1145" y="1031"/>
                    <a:pt x="986" y="1031"/>
                  </a:cubicBezTo>
                  <a:cubicBezTo>
                    <a:pt x="729" y="1031"/>
                    <a:pt x="604" y="719"/>
                    <a:pt x="785" y="538"/>
                  </a:cubicBezTo>
                  <a:cubicBezTo>
                    <a:pt x="843" y="480"/>
                    <a:pt x="915" y="453"/>
                    <a:pt x="986" y="453"/>
                  </a:cubicBezTo>
                  <a:close/>
                  <a:moveTo>
                    <a:pt x="983" y="1"/>
                  </a:moveTo>
                  <a:cubicBezTo>
                    <a:pt x="801" y="1"/>
                    <a:pt x="616" y="68"/>
                    <a:pt x="466" y="219"/>
                  </a:cubicBezTo>
                  <a:cubicBezTo>
                    <a:pt x="1" y="684"/>
                    <a:pt x="327" y="1482"/>
                    <a:pt x="986" y="1482"/>
                  </a:cubicBezTo>
                  <a:cubicBezTo>
                    <a:pt x="1395" y="1482"/>
                    <a:pt x="1721" y="1149"/>
                    <a:pt x="1721" y="739"/>
                  </a:cubicBezTo>
                  <a:cubicBezTo>
                    <a:pt x="1721" y="294"/>
                    <a:pt x="1360" y="1"/>
                    <a:pt x="983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AD79AC81-09C3-F771-8D14-EA0EF4659999}"/>
              </a:ext>
            </a:extLst>
          </p:cNvPr>
          <p:cNvSpPr txBox="1"/>
          <p:nvPr/>
        </p:nvSpPr>
        <p:spPr>
          <a:xfrm>
            <a:off x="1883044" y="175130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63" name="Immagine 62">
            <a:extLst>
              <a:ext uri="{FF2B5EF4-FFF2-40B4-BE49-F238E27FC236}">
                <a16:creationId xmlns:a16="http://schemas.microsoft.com/office/drawing/2014/main" id="{BB0ABE43-FD14-9CD5-282F-0571EE3A8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51" t="11228" r="31348" b="11878"/>
          <a:stretch/>
        </p:blipFill>
        <p:spPr>
          <a:xfrm>
            <a:off x="5085160" y="3366145"/>
            <a:ext cx="991271" cy="1362283"/>
          </a:xfrm>
          <a:prstGeom prst="rect">
            <a:avLst/>
          </a:prstGeom>
        </p:spPr>
      </p:pic>
      <p:grpSp>
        <p:nvGrpSpPr>
          <p:cNvPr id="449" name="Google Shape;14108;p81">
            <a:extLst>
              <a:ext uri="{FF2B5EF4-FFF2-40B4-BE49-F238E27FC236}">
                <a16:creationId xmlns:a16="http://schemas.microsoft.com/office/drawing/2014/main" id="{65F4E1C7-1587-CA09-7A3E-2A9052D6C9BB}"/>
              </a:ext>
            </a:extLst>
          </p:cNvPr>
          <p:cNvGrpSpPr/>
          <p:nvPr/>
        </p:nvGrpSpPr>
        <p:grpSpPr>
          <a:xfrm>
            <a:off x="5072623" y="1628975"/>
            <a:ext cx="1225887" cy="753185"/>
            <a:chOff x="1752577" y="2025495"/>
            <a:chExt cx="366404" cy="246220"/>
          </a:xfrm>
        </p:grpSpPr>
        <p:sp>
          <p:nvSpPr>
            <p:cNvPr id="450" name="Google Shape;14109;p81">
              <a:extLst>
                <a:ext uri="{FF2B5EF4-FFF2-40B4-BE49-F238E27FC236}">
                  <a16:creationId xmlns:a16="http://schemas.microsoft.com/office/drawing/2014/main" id="{999B811D-815F-325E-C45A-8D0E9DF45D2F}"/>
                </a:ext>
              </a:extLst>
            </p:cNvPr>
            <p:cNvSpPr/>
            <p:nvPr/>
          </p:nvSpPr>
          <p:spPr>
            <a:xfrm>
              <a:off x="1852090" y="2025495"/>
              <a:ext cx="80932" cy="72831"/>
            </a:xfrm>
            <a:custGeom>
              <a:avLst/>
              <a:gdLst/>
              <a:ahLst/>
              <a:cxnLst/>
              <a:rect l="l" t="t" r="r" b="b"/>
              <a:pathLst>
                <a:path w="3097" h="2787" extrusionOk="0">
                  <a:moveTo>
                    <a:pt x="814" y="0"/>
                  </a:moveTo>
                  <a:cubicBezTo>
                    <a:pt x="394" y="0"/>
                    <a:pt x="16" y="333"/>
                    <a:pt x="0" y="787"/>
                  </a:cubicBezTo>
                  <a:lnTo>
                    <a:pt x="0" y="1316"/>
                  </a:lnTo>
                  <a:cubicBezTo>
                    <a:pt x="798" y="1537"/>
                    <a:pt x="1481" y="2066"/>
                    <a:pt x="1904" y="2787"/>
                  </a:cubicBezTo>
                  <a:lnTo>
                    <a:pt x="2125" y="2787"/>
                  </a:lnTo>
                  <a:cubicBezTo>
                    <a:pt x="2702" y="2787"/>
                    <a:pt x="3096" y="2200"/>
                    <a:pt x="2885" y="1662"/>
                  </a:cubicBezTo>
                  <a:cubicBezTo>
                    <a:pt x="2568" y="892"/>
                    <a:pt x="1875" y="354"/>
                    <a:pt x="1106" y="56"/>
                  </a:cubicBezTo>
                  <a:cubicBezTo>
                    <a:pt x="1009" y="18"/>
                    <a:pt x="910" y="0"/>
                    <a:pt x="814" y="0"/>
                  </a:cubicBezTo>
                  <a:close/>
                </a:path>
              </a:pathLst>
            </a:custGeom>
            <a:solidFill>
              <a:srgbClr val="ECA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4110;p81">
              <a:extLst>
                <a:ext uri="{FF2B5EF4-FFF2-40B4-BE49-F238E27FC236}">
                  <a16:creationId xmlns:a16="http://schemas.microsoft.com/office/drawing/2014/main" id="{87677E21-CCDB-7710-47AC-21B3DE443946}"/>
                </a:ext>
              </a:extLst>
            </p:cNvPr>
            <p:cNvSpPr/>
            <p:nvPr/>
          </p:nvSpPr>
          <p:spPr>
            <a:xfrm>
              <a:off x="1888257" y="2215400"/>
              <a:ext cx="205584" cy="56316"/>
            </a:xfrm>
            <a:custGeom>
              <a:avLst/>
              <a:gdLst/>
              <a:ahLst/>
              <a:cxnLst/>
              <a:rect l="l" t="t" r="r" b="b"/>
              <a:pathLst>
                <a:path w="7867" h="2155" extrusionOk="0">
                  <a:moveTo>
                    <a:pt x="1" y="1"/>
                  </a:moveTo>
                  <a:lnTo>
                    <a:pt x="1" y="2155"/>
                  </a:lnTo>
                  <a:lnTo>
                    <a:pt x="7867" y="2155"/>
                  </a:lnTo>
                  <a:lnTo>
                    <a:pt x="7867" y="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4111;p81">
              <a:extLst>
                <a:ext uri="{FF2B5EF4-FFF2-40B4-BE49-F238E27FC236}">
                  <a16:creationId xmlns:a16="http://schemas.microsoft.com/office/drawing/2014/main" id="{BB003B67-7600-008C-4354-072EF3F03703}"/>
                </a:ext>
              </a:extLst>
            </p:cNvPr>
            <p:cNvSpPr/>
            <p:nvPr/>
          </p:nvSpPr>
          <p:spPr>
            <a:xfrm>
              <a:off x="1930984" y="2215400"/>
              <a:ext cx="11080" cy="23519"/>
            </a:xfrm>
            <a:custGeom>
              <a:avLst/>
              <a:gdLst/>
              <a:ahLst/>
              <a:cxnLst/>
              <a:rect l="l" t="t" r="r" b="b"/>
              <a:pathLst>
                <a:path w="424" h="900" extrusionOk="0">
                  <a:moveTo>
                    <a:pt x="1" y="1"/>
                  </a:moveTo>
                  <a:lnTo>
                    <a:pt x="1" y="684"/>
                  </a:lnTo>
                  <a:cubicBezTo>
                    <a:pt x="1" y="828"/>
                    <a:pt x="106" y="900"/>
                    <a:pt x="212" y="900"/>
                  </a:cubicBezTo>
                  <a:cubicBezTo>
                    <a:pt x="318" y="900"/>
                    <a:pt x="424" y="828"/>
                    <a:pt x="424" y="684"/>
                  </a:cubicBezTo>
                  <a:lnTo>
                    <a:pt x="424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4112;p81">
              <a:extLst>
                <a:ext uri="{FF2B5EF4-FFF2-40B4-BE49-F238E27FC236}">
                  <a16:creationId xmlns:a16="http://schemas.microsoft.com/office/drawing/2014/main" id="{5180A805-35AC-37F1-834E-B4410B89C249}"/>
                </a:ext>
              </a:extLst>
            </p:cNvPr>
            <p:cNvSpPr/>
            <p:nvPr/>
          </p:nvSpPr>
          <p:spPr>
            <a:xfrm>
              <a:off x="1948336" y="2215400"/>
              <a:ext cx="11315" cy="39120"/>
            </a:xfrm>
            <a:custGeom>
              <a:avLst/>
              <a:gdLst/>
              <a:ahLst/>
              <a:cxnLst/>
              <a:rect l="l" t="t" r="r" b="b"/>
              <a:pathLst>
                <a:path w="433" h="1497" extrusionOk="0">
                  <a:moveTo>
                    <a:pt x="0" y="1"/>
                  </a:moveTo>
                  <a:lnTo>
                    <a:pt x="0" y="1280"/>
                  </a:lnTo>
                  <a:cubicBezTo>
                    <a:pt x="0" y="1424"/>
                    <a:pt x="108" y="1496"/>
                    <a:pt x="216" y="1496"/>
                  </a:cubicBezTo>
                  <a:cubicBezTo>
                    <a:pt x="325" y="1496"/>
                    <a:pt x="433" y="1424"/>
                    <a:pt x="433" y="1280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4113;p81">
              <a:extLst>
                <a:ext uri="{FF2B5EF4-FFF2-40B4-BE49-F238E27FC236}">
                  <a16:creationId xmlns:a16="http://schemas.microsoft.com/office/drawing/2014/main" id="{5021DF2B-061C-8A4F-4DD2-00AB145E341B}"/>
                </a:ext>
              </a:extLst>
            </p:cNvPr>
            <p:cNvSpPr/>
            <p:nvPr/>
          </p:nvSpPr>
          <p:spPr>
            <a:xfrm>
              <a:off x="1965661" y="2215400"/>
              <a:ext cx="11342" cy="23519"/>
            </a:xfrm>
            <a:custGeom>
              <a:avLst/>
              <a:gdLst/>
              <a:ahLst/>
              <a:cxnLst/>
              <a:rect l="l" t="t" r="r" b="b"/>
              <a:pathLst>
                <a:path w="434" h="900" extrusionOk="0">
                  <a:moveTo>
                    <a:pt x="1" y="1"/>
                  </a:moveTo>
                  <a:lnTo>
                    <a:pt x="1" y="684"/>
                  </a:lnTo>
                  <a:cubicBezTo>
                    <a:pt x="1" y="828"/>
                    <a:pt x="109" y="900"/>
                    <a:pt x="217" y="900"/>
                  </a:cubicBezTo>
                  <a:cubicBezTo>
                    <a:pt x="325" y="900"/>
                    <a:pt x="433" y="828"/>
                    <a:pt x="433" y="684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4114;p81">
              <a:extLst>
                <a:ext uri="{FF2B5EF4-FFF2-40B4-BE49-F238E27FC236}">
                  <a16:creationId xmlns:a16="http://schemas.microsoft.com/office/drawing/2014/main" id="{A7E67554-ED03-280B-ACB8-92F5B62253B0}"/>
                </a:ext>
              </a:extLst>
            </p:cNvPr>
            <p:cNvSpPr/>
            <p:nvPr/>
          </p:nvSpPr>
          <p:spPr>
            <a:xfrm>
              <a:off x="1983013" y="2215400"/>
              <a:ext cx="11315" cy="23519"/>
            </a:xfrm>
            <a:custGeom>
              <a:avLst/>
              <a:gdLst/>
              <a:ahLst/>
              <a:cxnLst/>
              <a:rect l="l" t="t" r="r" b="b"/>
              <a:pathLst>
                <a:path w="433" h="900" extrusionOk="0">
                  <a:moveTo>
                    <a:pt x="0" y="1"/>
                  </a:moveTo>
                  <a:lnTo>
                    <a:pt x="0" y="684"/>
                  </a:lnTo>
                  <a:cubicBezTo>
                    <a:pt x="0" y="828"/>
                    <a:pt x="108" y="900"/>
                    <a:pt x="216" y="900"/>
                  </a:cubicBezTo>
                  <a:cubicBezTo>
                    <a:pt x="325" y="900"/>
                    <a:pt x="433" y="828"/>
                    <a:pt x="433" y="684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4115;p81">
              <a:extLst>
                <a:ext uri="{FF2B5EF4-FFF2-40B4-BE49-F238E27FC236}">
                  <a16:creationId xmlns:a16="http://schemas.microsoft.com/office/drawing/2014/main" id="{EC6EEF16-D1DA-2096-0B3B-660B494E8A73}"/>
                </a:ext>
              </a:extLst>
            </p:cNvPr>
            <p:cNvSpPr/>
            <p:nvPr/>
          </p:nvSpPr>
          <p:spPr>
            <a:xfrm>
              <a:off x="2000601" y="2215400"/>
              <a:ext cx="11080" cy="23519"/>
            </a:xfrm>
            <a:custGeom>
              <a:avLst/>
              <a:gdLst/>
              <a:ahLst/>
              <a:cxnLst/>
              <a:rect l="l" t="t" r="r" b="b"/>
              <a:pathLst>
                <a:path w="424" h="900" extrusionOk="0">
                  <a:moveTo>
                    <a:pt x="0" y="1"/>
                  </a:moveTo>
                  <a:lnTo>
                    <a:pt x="0" y="684"/>
                  </a:lnTo>
                  <a:cubicBezTo>
                    <a:pt x="0" y="828"/>
                    <a:pt x="106" y="900"/>
                    <a:pt x="212" y="900"/>
                  </a:cubicBezTo>
                  <a:cubicBezTo>
                    <a:pt x="317" y="900"/>
                    <a:pt x="423" y="828"/>
                    <a:pt x="423" y="684"/>
                  </a:cubicBezTo>
                  <a:lnTo>
                    <a:pt x="423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4116;p81">
              <a:extLst>
                <a:ext uri="{FF2B5EF4-FFF2-40B4-BE49-F238E27FC236}">
                  <a16:creationId xmlns:a16="http://schemas.microsoft.com/office/drawing/2014/main" id="{75364CEF-6845-EA2E-BE79-78B5ACA2292F}"/>
                </a:ext>
              </a:extLst>
            </p:cNvPr>
            <p:cNvSpPr/>
            <p:nvPr/>
          </p:nvSpPr>
          <p:spPr>
            <a:xfrm>
              <a:off x="2017926" y="2215400"/>
              <a:ext cx="11342" cy="39120"/>
            </a:xfrm>
            <a:custGeom>
              <a:avLst/>
              <a:gdLst/>
              <a:ahLst/>
              <a:cxnLst/>
              <a:rect l="l" t="t" r="r" b="b"/>
              <a:pathLst>
                <a:path w="434" h="1497" extrusionOk="0">
                  <a:moveTo>
                    <a:pt x="1" y="1"/>
                  </a:moveTo>
                  <a:lnTo>
                    <a:pt x="1" y="1280"/>
                  </a:lnTo>
                  <a:cubicBezTo>
                    <a:pt x="1" y="1424"/>
                    <a:pt x="109" y="1496"/>
                    <a:pt x="217" y="1496"/>
                  </a:cubicBezTo>
                  <a:cubicBezTo>
                    <a:pt x="325" y="1496"/>
                    <a:pt x="433" y="1424"/>
                    <a:pt x="433" y="1280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4117;p81">
              <a:extLst>
                <a:ext uri="{FF2B5EF4-FFF2-40B4-BE49-F238E27FC236}">
                  <a16:creationId xmlns:a16="http://schemas.microsoft.com/office/drawing/2014/main" id="{75DC0309-C96C-70E2-5A08-F36D98B29F3B}"/>
                </a:ext>
              </a:extLst>
            </p:cNvPr>
            <p:cNvSpPr/>
            <p:nvPr/>
          </p:nvSpPr>
          <p:spPr>
            <a:xfrm>
              <a:off x="2035278" y="2215400"/>
              <a:ext cx="11315" cy="23519"/>
            </a:xfrm>
            <a:custGeom>
              <a:avLst/>
              <a:gdLst/>
              <a:ahLst/>
              <a:cxnLst/>
              <a:rect l="l" t="t" r="r" b="b"/>
              <a:pathLst>
                <a:path w="433" h="900" extrusionOk="0">
                  <a:moveTo>
                    <a:pt x="0" y="1"/>
                  </a:moveTo>
                  <a:lnTo>
                    <a:pt x="0" y="684"/>
                  </a:lnTo>
                  <a:cubicBezTo>
                    <a:pt x="0" y="828"/>
                    <a:pt x="108" y="900"/>
                    <a:pt x="217" y="900"/>
                  </a:cubicBezTo>
                  <a:cubicBezTo>
                    <a:pt x="325" y="900"/>
                    <a:pt x="433" y="828"/>
                    <a:pt x="433" y="684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4118;p81">
              <a:extLst>
                <a:ext uri="{FF2B5EF4-FFF2-40B4-BE49-F238E27FC236}">
                  <a16:creationId xmlns:a16="http://schemas.microsoft.com/office/drawing/2014/main" id="{8C7683C0-19A1-4A0B-07FC-021A6F85AA05}"/>
                </a:ext>
              </a:extLst>
            </p:cNvPr>
            <p:cNvSpPr/>
            <p:nvPr/>
          </p:nvSpPr>
          <p:spPr>
            <a:xfrm>
              <a:off x="2052604" y="2215400"/>
              <a:ext cx="11342" cy="23519"/>
            </a:xfrm>
            <a:custGeom>
              <a:avLst/>
              <a:gdLst/>
              <a:ahLst/>
              <a:cxnLst/>
              <a:rect l="l" t="t" r="r" b="b"/>
              <a:pathLst>
                <a:path w="434" h="900" extrusionOk="0">
                  <a:moveTo>
                    <a:pt x="1" y="1"/>
                  </a:moveTo>
                  <a:lnTo>
                    <a:pt x="1" y="684"/>
                  </a:lnTo>
                  <a:cubicBezTo>
                    <a:pt x="1" y="828"/>
                    <a:pt x="109" y="900"/>
                    <a:pt x="217" y="900"/>
                  </a:cubicBezTo>
                  <a:cubicBezTo>
                    <a:pt x="325" y="900"/>
                    <a:pt x="433" y="828"/>
                    <a:pt x="433" y="684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4119;p81">
              <a:extLst>
                <a:ext uri="{FF2B5EF4-FFF2-40B4-BE49-F238E27FC236}">
                  <a16:creationId xmlns:a16="http://schemas.microsoft.com/office/drawing/2014/main" id="{10709EC2-86FE-17EF-CDC3-B7A06EDFBBEE}"/>
                </a:ext>
              </a:extLst>
            </p:cNvPr>
            <p:cNvSpPr/>
            <p:nvPr/>
          </p:nvSpPr>
          <p:spPr>
            <a:xfrm>
              <a:off x="2070191" y="2215400"/>
              <a:ext cx="11080" cy="23519"/>
            </a:xfrm>
            <a:custGeom>
              <a:avLst/>
              <a:gdLst/>
              <a:ahLst/>
              <a:cxnLst/>
              <a:rect l="l" t="t" r="r" b="b"/>
              <a:pathLst>
                <a:path w="424" h="900" extrusionOk="0">
                  <a:moveTo>
                    <a:pt x="1" y="1"/>
                  </a:moveTo>
                  <a:lnTo>
                    <a:pt x="1" y="684"/>
                  </a:lnTo>
                  <a:cubicBezTo>
                    <a:pt x="1" y="828"/>
                    <a:pt x="107" y="900"/>
                    <a:pt x="212" y="900"/>
                  </a:cubicBezTo>
                  <a:cubicBezTo>
                    <a:pt x="318" y="900"/>
                    <a:pt x="424" y="828"/>
                    <a:pt x="424" y="684"/>
                  </a:cubicBezTo>
                  <a:lnTo>
                    <a:pt x="424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4120;p81">
              <a:extLst>
                <a:ext uri="{FF2B5EF4-FFF2-40B4-BE49-F238E27FC236}">
                  <a16:creationId xmlns:a16="http://schemas.microsoft.com/office/drawing/2014/main" id="{887583B6-97AC-CB3B-B094-2DE21672D992}"/>
                </a:ext>
              </a:extLst>
            </p:cNvPr>
            <p:cNvSpPr/>
            <p:nvPr/>
          </p:nvSpPr>
          <p:spPr>
            <a:xfrm>
              <a:off x="2092822" y="2191776"/>
              <a:ext cx="26159" cy="79939"/>
            </a:xfrm>
            <a:custGeom>
              <a:avLst/>
              <a:gdLst/>
              <a:ahLst/>
              <a:cxnLst/>
              <a:rect l="l" t="t" r="r" b="b"/>
              <a:pathLst>
                <a:path w="1001" h="3059" extrusionOk="0">
                  <a:moveTo>
                    <a:pt x="212" y="1"/>
                  </a:moveTo>
                  <a:cubicBezTo>
                    <a:pt x="96" y="1"/>
                    <a:pt x="0" y="97"/>
                    <a:pt x="0" y="212"/>
                  </a:cubicBezTo>
                  <a:lnTo>
                    <a:pt x="0" y="3059"/>
                  </a:lnTo>
                  <a:lnTo>
                    <a:pt x="779" y="3059"/>
                  </a:lnTo>
                  <a:cubicBezTo>
                    <a:pt x="904" y="3059"/>
                    <a:pt x="1000" y="2963"/>
                    <a:pt x="1000" y="2847"/>
                  </a:cubicBezTo>
                  <a:lnTo>
                    <a:pt x="1000" y="212"/>
                  </a:lnTo>
                  <a:cubicBezTo>
                    <a:pt x="1000" y="97"/>
                    <a:pt x="904" y="1"/>
                    <a:pt x="779" y="1"/>
                  </a:cubicBez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4121;p81">
              <a:extLst>
                <a:ext uri="{FF2B5EF4-FFF2-40B4-BE49-F238E27FC236}">
                  <a16:creationId xmlns:a16="http://schemas.microsoft.com/office/drawing/2014/main" id="{386BB79F-49D4-91CD-F1CE-24B5F73F2C7F}"/>
                </a:ext>
              </a:extLst>
            </p:cNvPr>
            <p:cNvSpPr/>
            <p:nvPr/>
          </p:nvSpPr>
          <p:spPr>
            <a:xfrm>
              <a:off x="1752577" y="2044519"/>
              <a:ext cx="166359" cy="227196"/>
            </a:xfrm>
            <a:custGeom>
              <a:avLst/>
              <a:gdLst/>
              <a:ahLst/>
              <a:cxnLst/>
              <a:rect l="l" t="t" r="r" b="b"/>
              <a:pathLst>
                <a:path w="6366" h="8694" extrusionOk="0">
                  <a:moveTo>
                    <a:pt x="3183" y="1"/>
                  </a:moveTo>
                  <a:cubicBezTo>
                    <a:pt x="1423" y="1"/>
                    <a:pt x="0" y="1424"/>
                    <a:pt x="0" y="3184"/>
                  </a:cubicBezTo>
                  <a:lnTo>
                    <a:pt x="0" y="8155"/>
                  </a:lnTo>
                  <a:cubicBezTo>
                    <a:pt x="0" y="8453"/>
                    <a:pt x="241" y="8694"/>
                    <a:pt x="539" y="8694"/>
                  </a:cubicBezTo>
                  <a:lnTo>
                    <a:pt x="5818" y="8694"/>
                  </a:lnTo>
                  <a:cubicBezTo>
                    <a:pt x="6116" y="8694"/>
                    <a:pt x="6356" y="8453"/>
                    <a:pt x="6366" y="8155"/>
                  </a:cubicBezTo>
                  <a:lnTo>
                    <a:pt x="6366" y="3184"/>
                  </a:lnTo>
                  <a:cubicBezTo>
                    <a:pt x="6366" y="1424"/>
                    <a:pt x="4943" y="1"/>
                    <a:pt x="3183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4122;p81">
              <a:extLst>
                <a:ext uri="{FF2B5EF4-FFF2-40B4-BE49-F238E27FC236}">
                  <a16:creationId xmlns:a16="http://schemas.microsoft.com/office/drawing/2014/main" id="{3A4E0054-CDF5-4617-6569-518232865C98}"/>
                </a:ext>
              </a:extLst>
            </p:cNvPr>
            <p:cNvSpPr/>
            <p:nvPr/>
          </p:nvSpPr>
          <p:spPr>
            <a:xfrm>
              <a:off x="1774189" y="2044467"/>
              <a:ext cx="144748" cy="204147"/>
            </a:xfrm>
            <a:custGeom>
              <a:avLst/>
              <a:gdLst/>
              <a:ahLst/>
              <a:cxnLst/>
              <a:rect l="l" t="t" r="r" b="b"/>
              <a:pathLst>
                <a:path w="5539" h="7812" extrusionOk="0">
                  <a:moveTo>
                    <a:pt x="2335" y="0"/>
                  </a:moveTo>
                  <a:cubicBezTo>
                    <a:pt x="1706" y="0"/>
                    <a:pt x="1062" y="190"/>
                    <a:pt x="481" y="609"/>
                  </a:cubicBezTo>
                  <a:cubicBezTo>
                    <a:pt x="164" y="1118"/>
                    <a:pt x="0" y="1695"/>
                    <a:pt x="0" y="2292"/>
                  </a:cubicBezTo>
                  <a:lnTo>
                    <a:pt x="0" y="7263"/>
                  </a:lnTo>
                  <a:cubicBezTo>
                    <a:pt x="0" y="7561"/>
                    <a:pt x="250" y="7811"/>
                    <a:pt x="548" y="7811"/>
                  </a:cubicBezTo>
                  <a:lnTo>
                    <a:pt x="5539" y="7811"/>
                  </a:lnTo>
                  <a:lnTo>
                    <a:pt x="5539" y="3186"/>
                  </a:lnTo>
                  <a:lnTo>
                    <a:pt x="5529" y="3186"/>
                  </a:lnTo>
                  <a:cubicBezTo>
                    <a:pt x="5529" y="1306"/>
                    <a:pt x="3986" y="0"/>
                    <a:pt x="233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4123;p81">
              <a:extLst>
                <a:ext uri="{FF2B5EF4-FFF2-40B4-BE49-F238E27FC236}">
                  <a16:creationId xmlns:a16="http://schemas.microsoft.com/office/drawing/2014/main" id="{B4689726-EFD2-36F7-DB55-B90433962B78}"/>
                </a:ext>
              </a:extLst>
            </p:cNvPr>
            <p:cNvSpPr/>
            <p:nvPr/>
          </p:nvSpPr>
          <p:spPr>
            <a:xfrm>
              <a:off x="1780774" y="2090774"/>
              <a:ext cx="95880" cy="81978"/>
            </a:xfrm>
            <a:custGeom>
              <a:avLst/>
              <a:gdLst/>
              <a:ahLst/>
              <a:cxnLst/>
              <a:rect l="l" t="t" r="r" b="b"/>
              <a:pathLst>
                <a:path w="3669" h="3137" extrusionOk="0">
                  <a:moveTo>
                    <a:pt x="2092" y="0"/>
                  </a:moveTo>
                  <a:cubicBezTo>
                    <a:pt x="696" y="0"/>
                    <a:pt x="1" y="1686"/>
                    <a:pt x="989" y="2674"/>
                  </a:cubicBezTo>
                  <a:cubicBezTo>
                    <a:pt x="1309" y="2994"/>
                    <a:pt x="1702" y="3137"/>
                    <a:pt x="2088" y="3137"/>
                  </a:cubicBezTo>
                  <a:cubicBezTo>
                    <a:pt x="2895" y="3137"/>
                    <a:pt x="3668" y="2508"/>
                    <a:pt x="3662" y="1558"/>
                  </a:cubicBezTo>
                  <a:cubicBezTo>
                    <a:pt x="3662" y="702"/>
                    <a:pt x="2960" y="0"/>
                    <a:pt x="2104" y="0"/>
                  </a:cubicBezTo>
                  <a:cubicBezTo>
                    <a:pt x="2100" y="0"/>
                    <a:pt x="2096" y="0"/>
                    <a:pt x="2092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4124;p81">
              <a:extLst>
                <a:ext uri="{FF2B5EF4-FFF2-40B4-BE49-F238E27FC236}">
                  <a16:creationId xmlns:a16="http://schemas.microsoft.com/office/drawing/2014/main" id="{9F6C4324-DF5E-5CA0-1A88-A4675D64CFDA}"/>
                </a:ext>
              </a:extLst>
            </p:cNvPr>
            <p:cNvSpPr/>
            <p:nvPr/>
          </p:nvSpPr>
          <p:spPr>
            <a:xfrm>
              <a:off x="1805443" y="2090565"/>
              <a:ext cx="71028" cy="61882"/>
            </a:xfrm>
            <a:custGeom>
              <a:avLst/>
              <a:gdLst/>
              <a:ahLst/>
              <a:cxnLst/>
              <a:rect l="l" t="t" r="r" b="b"/>
              <a:pathLst>
                <a:path w="2718" h="2368" extrusionOk="0">
                  <a:moveTo>
                    <a:pt x="1146" y="1"/>
                  </a:moveTo>
                  <a:cubicBezTo>
                    <a:pt x="931" y="1"/>
                    <a:pt x="711" y="46"/>
                    <a:pt x="497" y="143"/>
                  </a:cubicBezTo>
                  <a:cubicBezTo>
                    <a:pt x="1" y="1239"/>
                    <a:pt x="855" y="2368"/>
                    <a:pt x="1915" y="2368"/>
                  </a:cubicBezTo>
                  <a:cubicBezTo>
                    <a:pt x="2129" y="2368"/>
                    <a:pt x="2352" y="2322"/>
                    <a:pt x="2574" y="2220"/>
                  </a:cubicBezTo>
                  <a:cubicBezTo>
                    <a:pt x="2670" y="2018"/>
                    <a:pt x="2718" y="1797"/>
                    <a:pt x="2718" y="1566"/>
                  </a:cubicBezTo>
                  <a:cubicBezTo>
                    <a:pt x="2718" y="665"/>
                    <a:pt x="1973" y="1"/>
                    <a:pt x="1146" y="1"/>
                  </a:cubicBezTo>
                  <a:close/>
                </a:path>
              </a:pathLst>
            </a:custGeom>
            <a:solidFill>
              <a:srgbClr val="ECA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Modulo orologio in tempo REAL DS3231 - Opencircuit">
            <a:extLst>
              <a:ext uri="{FF2B5EF4-FFF2-40B4-BE49-F238E27FC236}">
                <a16:creationId xmlns:a16="http://schemas.microsoft.com/office/drawing/2014/main" id="{0F4B06B8-8C12-B9E5-F8CC-DD0A915238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739" r="144" b="5450"/>
          <a:stretch/>
        </p:blipFill>
        <p:spPr bwMode="auto">
          <a:xfrm>
            <a:off x="492038" y="1065596"/>
            <a:ext cx="4133372" cy="375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Sensore di distanza a ultrasuoni, versione HC-SR04 5V Kitronik">
            <a:extLst>
              <a:ext uri="{FF2B5EF4-FFF2-40B4-BE49-F238E27FC236}">
                <a16:creationId xmlns:a16="http://schemas.microsoft.com/office/drawing/2014/main" id="{AC462BE2-85AF-6FEF-334B-324432C037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4" t="10833" r="11768" b="22820"/>
          <a:stretch/>
        </p:blipFill>
        <p:spPr bwMode="auto">
          <a:xfrm>
            <a:off x="4911482" y="1061831"/>
            <a:ext cx="3950367" cy="193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517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tangolo 29">
            <a:extLst>
              <a:ext uri="{FF2B5EF4-FFF2-40B4-BE49-F238E27FC236}">
                <a16:creationId xmlns:a16="http://schemas.microsoft.com/office/drawing/2014/main" id="{D55455D4-251B-720B-D58D-53A54A855ABF}"/>
              </a:ext>
            </a:extLst>
          </p:cNvPr>
          <p:cNvSpPr/>
          <p:nvPr/>
        </p:nvSpPr>
        <p:spPr>
          <a:xfrm>
            <a:off x="4857217" y="3194205"/>
            <a:ext cx="4018965" cy="165211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CD5D0CD9-614B-CC03-7254-2779E665F014}"/>
              </a:ext>
            </a:extLst>
          </p:cNvPr>
          <p:cNvSpPr/>
          <p:nvPr/>
        </p:nvSpPr>
        <p:spPr>
          <a:xfrm>
            <a:off x="4857217" y="1025858"/>
            <a:ext cx="4018965" cy="200917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34BF2498-8266-5D14-9CEE-9FF82B3524F4}"/>
              </a:ext>
            </a:extLst>
          </p:cNvPr>
          <p:cNvSpPr/>
          <p:nvPr/>
        </p:nvSpPr>
        <p:spPr>
          <a:xfrm>
            <a:off x="446924" y="1022465"/>
            <a:ext cx="4224829" cy="38238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3" name="Google Shape;413;p35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dk1"/>
                </a:solidFill>
              </a:rPr>
              <a:t>Employed - SENSORs</a:t>
            </a:r>
            <a:endParaRPr b="0" dirty="0">
              <a:solidFill>
                <a:schemeClr val="dk1"/>
              </a:solidFill>
            </a:endParaRPr>
          </a:p>
        </p:txBody>
      </p:sp>
      <p:sp>
        <p:nvSpPr>
          <p:cNvPr id="424" name="Google Shape;424;p35"/>
          <p:cNvSpPr txBox="1">
            <a:spLocks noGrp="1"/>
          </p:cNvSpPr>
          <p:nvPr>
            <p:ph type="subTitle" idx="1"/>
          </p:nvPr>
        </p:nvSpPr>
        <p:spPr>
          <a:xfrm>
            <a:off x="2022369" y="1724704"/>
            <a:ext cx="2286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TEMPERATURE</a:t>
            </a:r>
            <a:endParaRPr dirty="0"/>
          </a:p>
        </p:txBody>
      </p:sp>
      <p:sp>
        <p:nvSpPr>
          <p:cNvPr id="425" name="Google Shape;425;p35"/>
          <p:cNvSpPr txBox="1">
            <a:spLocks noGrp="1"/>
          </p:cNvSpPr>
          <p:nvPr>
            <p:ph type="subTitle" idx="2"/>
          </p:nvPr>
        </p:nvSpPr>
        <p:spPr>
          <a:xfrm>
            <a:off x="2022369" y="2087806"/>
            <a:ext cx="23715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To </a:t>
            </a:r>
            <a:r>
              <a:rPr lang="it-IT" dirty="0" err="1"/>
              <a:t>avoid</a:t>
            </a:r>
            <a:r>
              <a:rPr lang="it-IT" dirty="0"/>
              <a:t> the </a:t>
            </a:r>
            <a:r>
              <a:rPr lang="it-IT" dirty="0" err="1"/>
              <a:t>insurgence</a:t>
            </a:r>
            <a:r>
              <a:rPr lang="it-IT" dirty="0"/>
              <a:t> of </a:t>
            </a:r>
            <a:r>
              <a:rPr lang="it-IT" dirty="0" err="1"/>
              <a:t>fire</a:t>
            </a:r>
            <a:endParaRPr lang="it-IT" dirty="0"/>
          </a:p>
        </p:txBody>
      </p:sp>
      <p:sp>
        <p:nvSpPr>
          <p:cNvPr id="426" name="Google Shape;426;p35"/>
          <p:cNvSpPr txBox="1">
            <a:spLocks noGrp="1"/>
          </p:cNvSpPr>
          <p:nvPr>
            <p:ph type="subTitle" idx="3"/>
          </p:nvPr>
        </p:nvSpPr>
        <p:spPr>
          <a:xfrm>
            <a:off x="6298510" y="1706794"/>
            <a:ext cx="2286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Filling </a:t>
            </a:r>
            <a:r>
              <a:rPr lang="it-IT" err="1"/>
              <a:t>level</a:t>
            </a:r>
            <a:endParaRPr/>
          </a:p>
        </p:txBody>
      </p:sp>
      <p:sp>
        <p:nvSpPr>
          <p:cNvPr id="427" name="Google Shape;427;p35"/>
          <p:cNvSpPr txBox="1">
            <a:spLocks noGrp="1"/>
          </p:cNvSpPr>
          <p:nvPr>
            <p:ph type="subTitle" idx="4"/>
          </p:nvPr>
        </p:nvSpPr>
        <p:spPr>
          <a:xfrm>
            <a:off x="6340476" y="2033450"/>
            <a:ext cx="2371500" cy="7560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err="1"/>
              <a:t>Ultrasound</a:t>
            </a:r>
            <a:r>
              <a:rPr lang="it-IT"/>
              <a:t> </a:t>
            </a:r>
            <a:r>
              <a:rPr lang="it-IT" err="1"/>
              <a:t>sensors</a:t>
            </a:r>
            <a:r>
              <a:rPr lang="it-IT"/>
              <a:t> to </a:t>
            </a:r>
            <a:r>
              <a:rPr lang="it-IT" err="1"/>
              <a:t>measure</a:t>
            </a:r>
            <a:r>
              <a:rPr lang="it-IT"/>
              <a:t> </a:t>
            </a:r>
            <a:r>
              <a:rPr lang="it-IT" err="1"/>
              <a:t>distance</a:t>
            </a:r>
            <a:r>
              <a:rPr lang="it-IT"/>
              <a:t> from the top of the bin to the </a:t>
            </a:r>
            <a:r>
              <a:rPr lang="it-IT" err="1"/>
              <a:t>garbage</a:t>
            </a:r>
            <a:endParaRPr/>
          </a:p>
        </p:txBody>
      </p:sp>
      <p:sp>
        <p:nvSpPr>
          <p:cNvPr id="429" name="Google Shape;429;p35"/>
          <p:cNvSpPr txBox="1">
            <a:spLocks noGrp="1"/>
          </p:cNvSpPr>
          <p:nvPr>
            <p:ph type="subTitle" idx="5"/>
          </p:nvPr>
        </p:nvSpPr>
        <p:spPr>
          <a:xfrm>
            <a:off x="1967995" y="3361868"/>
            <a:ext cx="2286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Time</a:t>
            </a:r>
            <a:endParaRPr dirty="0"/>
          </a:p>
        </p:txBody>
      </p:sp>
      <p:sp>
        <p:nvSpPr>
          <p:cNvPr id="430" name="Google Shape;430;p35"/>
          <p:cNvSpPr txBox="1">
            <a:spLocks noGrp="1"/>
          </p:cNvSpPr>
          <p:nvPr>
            <p:ph type="subTitle" idx="6"/>
          </p:nvPr>
        </p:nvSpPr>
        <p:spPr>
          <a:xfrm>
            <a:off x="1975409" y="3629510"/>
            <a:ext cx="2371500" cy="7955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To know time </a:t>
            </a:r>
            <a:r>
              <a:rPr lang="it-IT" dirty="0" err="1"/>
              <a:t>passed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last </a:t>
            </a:r>
            <a:r>
              <a:rPr lang="it-IT" dirty="0" err="1"/>
              <a:t>collection</a:t>
            </a:r>
            <a:r>
              <a:rPr lang="it-IT" dirty="0"/>
              <a:t> and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foul</a:t>
            </a:r>
            <a:r>
              <a:rPr lang="it-IT" dirty="0"/>
              <a:t> </a:t>
            </a:r>
            <a:r>
              <a:rPr lang="it-IT" dirty="0" err="1"/>
              <a:t>smells</a:t>
            </a:r>
            <a:endParaRPr dirty="0"/>
          </a:p>
        </p:txBody>
      </p:sp>
      <p:grpSp>
        <p:nvGrpSpPr>
          <p:cNvPr id="11" name="Google Shape;9337;p78">
            <a:extLst>
              <a:ext uri="{FF2B5EF4-FFF2-40B4-BE49-F238E27FC236}">
                <a16:creationId xmlns:a16="http://schemas.microsoft.com/office/drawing/2014/main" id="{32175B4D-65AD-5CB5-C74F-0C8A1BD9B041}"/>
              </a:ext>
            </a:extLst>
          </p:cNvPr>
          <p:cNvGrpSpPr/>
          <p:nvPr/>
        </p:nvGrpSpPr>
        <p:grpSpPr>
          <a:xfrm>
            <a:off x="685800" y="3195565"/>
            <a:ext cx="1133992" cy="1155060"/>
            <a:chOff x="1293760" y="1498228"/>
            <a:chExt cx="340624" cy="351944"/>
          </a:xfrm>
        </p:grpSpPr>
        <p:sp>
          <p:nvSpPr>
            <p:cNvPr id="12" name="Google Shape;9338;p78">
              <a:extLst>
                <a:ext uri="{FF2B5EF4-FFF2-40B4-BE49-F238E27FC236}">
                  <a16:creationId xmlns:a16="http://schemas.microsoft.com/office/drawing/2014/main" id="{B97DE8B0-01BF-4711-52AE-A78D119E79DF}"/>
                </a:ext>
              </a:extLst>
            </p:cNvPr>
            <p:cNvSpPr/>
            <p:nvPr/>
          </p:nvSpPr>
          <p:spPr>
            <a:xfrm>
              <a:off x="1331535" y="1498228"/>
              <a:ext cx="265388" cy="71164"/>
            </a:xfrm>
            <a:custGeom>
              <a:avLst/>
              <a:gdLst/>
              <a:ahLst/>
              <a:cxnLst/>
              <a:rect l="l" t="t" r="r" b="b"/>
              <a:pathLst>
                <a:path w="17725" h="4753" extrusionOk="0">
                  <a:moveTo>
                    <a:pt x="7002" y="1"/>
                  </a:moveTo>
                  <a:cubicBezTo>
                    <a:pt x="5677" y="22"/>
                    <a:pt x="4458" y="716"/>
                    <a:pt x="3785" y="1851"/>
                  </a:cubicBezTo>
                  <a:lnTo>
                    <a:pt x="3491" y="2355"/>
                  </a:lnTo>
                  <a:cubicBezTo>
                    <a:pt x="3196" y="2818"/>
                    <a:pt x="2692" y="3112"/>
                    <a:pt x="2124" y="3112"/>
                  </a:cubicBezTo>
                  <a:lnTo>
                    <a:pt x="1094" y="3112"/>
                  </a:lnTo>
                  <a:cubicBezTo>
                    <a:pt x="1" y="3112"/>
                    <a:pt x="1" y="4752"/>
                    <a:pt x="1094" y="4752"/>
                  </a:cubicBezTo>
                  <a:lnTo>
                    <a:pt x="2124" y="4752"/>
                  </a:lnTo>
                  <a:cubicBezTo>
                    <a:pt x="3260" y="4752"/>
                    <a:pt x="4311" y="4164"/>
                    <a:pt x="4899" y="3196"/>
                  </a:cubicBezTo>
                  <a:lnTo>
                    <a:pt x="5194" y="2692"/>
                  </a:lnTo>
                  <a:cubicBezTo>
                    <a:pt x="5572" y="2040"/>
                    <a:pt x="6266" y="1662"/>
                    <a:pt x="7002" y="1662"/>
                  </a:cubicBezTo>
                  <a:lnTo>
                    <a:pt x="10450" y="1662"/>
                  </a:lnTo>
                  <a:cubicBezTo>
                    <a:pt x="11186" y="1662"/>
                    <a:pt x="11880" y="2040"/>
                    <a:pt x="12258" y="2671"/>
                  </a:cubicBezTo>
                  <a:lnTo>
                    <a:pt x="12552" y="3175"/>
                  </a:lnTo>
                  <a:cubicBezTo>
                    <a:pt x="13141" y="4143"/>
                    <a:pt x="14192" y="4752"/>
                    <a:pt x="15328" y="4752"/>
                  </a:cubicBezTo>
                  <a:lnTo>
                    <a:pt x="16631" y="4752"/>
                  </a:lnTo>
                  <a:cubicBezTo>
                    <a:pt x="17724" y="4752"/>
                    <a:pt x="17724" y="3112"/>
                    <a:pt x="16631" y="3112"/>
                  </a:cubicBezTo>
                  <a:lnTo>
                    <a:pt x="15328" y="3112"/>
                  </a:lnTo>
                  <a:cubicBezTo>
                    <a:pt x="14781" y="3112"/>
                    <a:pt x="14255" y="2818"/>
                    <a:pt x="13982" y="2355"/>
                  </a:cubicBezTo>
                  <a:lnTo>
                    <a:pt x="13688" y="1851"/>
                  </a:lnTo>
                  <a:cubicBezTo>
                    <a:pt x="12994" y="716"/>
                    <a:pt x="11774" y="22"/>
                    <a:pt x="10450" y="1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339;p78">
              <a:extLst>
                <a:ext uri="{FF2B5EF4-FFF2-40B4-BE49-F238E27FC236}">
                  <a16:creationId xmlns:a16="http://schemas.microsoft.com/office/drawing/2014/main" id="{E7A9F983-A403-0787-867B-0B3BABB0E5FA}"/>
                </a:ext>
              </a:extLst>
            </p:cNvPr>
            <p:cNvSpPr/>
            <p:nvPr/>
          </p:nvSpPr>
          <p:spPr>
            <a:xfrm>
              <a:off x="1337839" y="1585353"/>
              <a:ext cx="69263" cy="67212"/>
            </a:xfrm>
            <a:custGeom>
              <a:avLst/>
              <a:gdLst/>
              <a:ahLst/>
              <a:cxnLst/>
              <a:rect l="l" t="t" r="r" b="b"/>
              <a:pathLst>
                <a:path w="4626" h="4489" extrusionOk="0">
                  <a:moveTo>
                    <a:pt x="865" y="0"/>
                  </a:moveTo>
                  <a:cubicBezTo>
                    <a:pt x="663" y="0"/>
                    <a:pt x="463" y="79"/>
                    <a:pt x="316" y="237"/>
                  </a:cubicBezTo>
                  <a:cubicBezTo>
                    <a:pt x="0" y="552"/>
                    <a:pt x="0" y="1057"/>
                    <a:pt x="316" y="1351"/>
                  </a:cubicBezTo>
                  <a:lnTo>
                    <a:pt x="3196" y="4252"/>
                  </a:lnTo>
                  <a:cubicBezTo>
                    <a:pt x="3354" y="4410"/>
                    <a:pt x="3559" y="4489"/>
                    <a:pt x="3764" y="4489"/>
                  </a:cubicBezTo>
                  <a:cubicBezTo>
                    <a:pt x="3969" y="4489"/>
                    <a:pt x="4174" y="4410"/>
                    <a:pt x="4331" y="4252"/>
                  </a:cubicBezTo>
                  <a:cubicBezTo>
                    <a:pt x="4626" y="3937"/>
                    <a:pt x="4626" y="3432"/>
                    <a:pt x="4331" y="3117"/>
                  </a:cubicBezTo>
                  <a:lnTo>
                    <a:pt x="1430" y="237"/>
                  </a:lnTo>
                  <a:cubicBezTo>
                    <a:pt x="1272" y="79"/>
                    <a:pt x="1067" y="0"/>
                    <a:pt x="865" y="0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340;p78">
              <a:extLst>
                <a:ext uri="{FF2B5EF4-FFF2-40B4-BE49-F238E27FC236}">
                  <a16:creationId xmlns:a16="http://schemas.microsoft.com/office/drawing/2014/main" id="{AF7FE126-42E7-6392-99C8-6C8E0E194BF7}"/>
                </a:ext>
              </a:extLst>
            </p:cNvPr>
            <p:cNvSpPr/>
            <p:nvPr/>
          </p:nvSpPr>
          <p:spPr>
            <a:xfrm>
              <a:off x="1521042" y="1585353"/>
              <a:ext cx="69577" cy="67212"/>
            </a:xfrm>
            <a:custGeom>
              <a:avLst/>
              <a:gdLst/>
              <a:ahLst/>
              <a:cxnLst/>
              <a:rect l="l" t="t" r="r" b="b"/>
              <a:pathLst>
                <a:path w="4647" h="4489" extrusionOk="0">
                  <a:moveTo>
                    <a:pt x="3766" y="0"/>
                  </a:moveTo>
                  <a:cubicBezTo>
                    <a:pt x="3564" y="0"/>
                    <a:pt x="3364" y="79"/>
                    <a:pt x="3217" y="237"/>
                  </a:cubicBezTo>
                  <a:lnTo>
                    <a:pt x="316" y="3117"/>
                  </a:lnTo>
                  <a:cubicBezTo>
                    <a:pt x="0" y="3432"/>
                    <a:pt x="0" y="3937"/>
                    <a:pt x="316" y="4252"/>
                  </a:cubicBezTo>
                  <a:cubicBezTo>
                    <a:pt x="473" y="4410"/>
                    <a:pt x="678" y="4489"/>
                    <a:pt x="883" y="4489"/>
                  </a:cubicBezTo>
                  <a:cubicBezTo>
                    <a:pt x="1088" y="4489"/>
                    <a:pt x="1293" y="4410"/>
                    <a:pt x="1451" y="4252"/>
                  </a:cubicBezTo>
                  <a:lnTo>
                    <a:pt x="4331" y="1351"/>
                  </a:lnTo>
                  <a:cubicBezTo>
                    <a:pt x="4647" y="1057"/>
                    <a:pt x="4647" y="552"/>
                    <a:pt x="4331" y="237"/>
                  </a:cubicBezTo>
                  <a:cubicBezTo>
                    <a:pt x="4174" y="79"/>
                    <a:pt x="3969" y="0"/>
                    <a:pt x="3766" y="0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341;p78">
              <a:extLst>
                <a:ext uri="{FF2B5EF4-FFF2-40B4-BE49-F238E27FC236}">
                  <a16:creationId xmlns:a16="http://schemas.microsoft.com/office/drawing/2014/main" id="{8477521E-A9B5-D012-F16B-04AADCCF17F3}"/>
                </a:ext>
              </a:extLst>
            </p:cNvPr>
            <p:cNvSpPr/>
            <p:nvPr/>
          </p:nvSpPr>
          <p:spPr>
            <a:xfrm>
              <a:off x="1349173" y="1766505"/>
              <a:ext cx="87514" cy="83666"/>
            </a:xfrm>
            <a:custGeom>
              <a:avLst/>
              <a:gdLst/>
              <a:ahLst/>
              <a:cxnLst/>
              <a:rect l="l" t="t" r="r" b="b"/>
              <a:pathLst>
                <a:path w="5845" h="5588" extrusionOk="0">
                  <a:moveTo>
                    <a:pt x="4394" y="1"/>
                  </a:moveTo>
                  <a:cubicBezTo>
                    <a:pt x="4053" y="1"/>
                    <a:pt x="3711" y="132"/>
                    <a:pt x="3448" y="395"/>
                  </a:cubicBezTo>
                  <a:lnTo>
                    <a:pt x="505" y="3338"/>
                  </a:lnTo>
                  <a:cubicBezTo>
                    <a:pt x="0" y="3843"/>
                    <a:pt x="0" y="4684"/>
                    <a:pt x="505" y="5210"/>
                  </a:cubicBezTo>
                  <a:cubicBezTo>
                    <a:pt x="768" y="5462"/>
                    <a:pt x="1109" y="5588"/>
                    <a:pt x="1451" y="5588"/>
                  </a:cubicBezTo>
                  <a:cubicBezTo>
                    <a:pt x="1792" y="5588"/>
                    <a:pt x="2134" y="5462"/>
                    <a:pt x="2397" y="5210"/>
                  </a:cubicBezTo>
                  <a:lnTo>
                    <a:pt x="5340" y="2266"/>
                  </a:lnTo>
                  <a:cubicBezTo>
                    <a:pt x="5845" y="1762"/>
                    <a:pt x="5845" y="921"/>
                    <a:pt x="5340" y="395"/>
                  </a:cubicBezTo>
                  <a:cubicBezTo>
                    <a:pt x="5078" y="132"/>
                    <a:pt x="4736" y="1"/>
                    <a:pt x="4394" y="1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342;p78">
              <a:extLst>
                <a:ext uri="{FF2B5EF4-FFF2-40B4-BE49-F238E27FC236}">
                  <a16:creationId xmlns:a16="http://schemas.microsoft.com/office/drawing/2014/main" id="{368997C6-E22D-7905-339F-9410C760A733}"/>
                </a:ext>
              </a:extLst>
            </p:cNvPr>
            <p:cNvSpPr/>
            <p:nvPr/>
          </p:nvSpPr>
          <p:spPr>
            <a:xfrm>
              <a:off x="1491457" y="1766505"/>
              <a:ext cx="87829" cy="83666"/>
            </a:xfrm>
            <a:custGeom>
              <a:avLst/>
              <a:gdLst/>
              <a:ahLst/>
              <a:cxnLst/>
              <a:rect l="l" t="t" r="r" b="b"/>
              <a:pathLst>
                <a:path w="5866" h="5588" extrusionOk="0">
                  <a:moveTo>
                    <a:pt x="1453" y="1"/>
                  </a:moveTo>
                  <a:cubicBezTo>
                    <a:pt x="1114" y="1"/>
                    <a:pt x="778" y="132"/>
                    <a:pt x="526" y="395"/>
                  </a:cubicBezTo>
                  <a:cubicBezTo>
                    <a:pt x="0" y="921"/>
                    <a:pt x="0" y="1762"/>
                    <a:pt x="526" y="2266"/>
                  </a:cubicBezTo>
                  <a:lnTo>
                    <a:pt x="3469" y="5210"/>
                  </a:lnTo>
                  <a:cubicBezTo>
                    <a:pt x="3732" y="5462"/>
                    <a:pt x="4074" y="5588"/>
                    <a:pt x="4413" y="5588"/>
                  </a:cubicBezTo>
                  <a:cubicBezTo>
                    <a:pt x="4752" y="5588"/>
                    <a:pt x="5088" y="5462"/>
                    <a:pt x="5340" y="5210"/>
                  </a:cubicBezTo>
                  <a:cubicBezTo>
                    <a:pt x="5866" y="4684"/>
                    <a:pt x="5866" y="3843"/>
                    <a:pt x="5340" y="3338"/>
                  </a:cubicBezTo>
                  <a:lnTo>
                    <a:pt x="2397" y="395"/>
                  </a:lnTo>
                  <a:cubicBezTo>
                    <a:pt x="2134" y="132"/>
                    <a:pt x="1792" y="1"/>
                    <a:pt x="1453" y="1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343;p78">
              <a:extLst>
                <a:ext uri="{FF2B5EF4-FFF2-40B4-BE49-F238E27FC236}">
                  <a16:creationId xmlns:a16="http://schemas.microsoft.com/office/drawing/2014/main" id="{2C596C4F-2EB7-8312-E86E-3F8E3FBE747E}"/>
                </a:ext>
              </a:extLst>
            </p:cNvPr>
            <p:cNvSpPr/>
            <p:nvPr/>
          </p:nvSpPr>
          <p:spPr>
            <a:xfrm>
              <a:off x="1342870" y="1588257"/>
              <a:ext cx="242405" cy="242405"/>
            </a:xfrm>
            <a:custGeom>
              <a:avLst/>
              <a:gdLst/>
              <a:ahLst/>
              <a:cxnLst/>
              <a:rect l="l" t="t" r="r" b="b"/>
              <a:pathLst>
                <a:path w="16190" h="16190" extrusionOk="0">
                  <a:moveTo>
                    <a:pt x="8095" y="1"/>
                  </a:moveTo>
                  <a:cubicBezTo>
                    <a:pt x="3638" y="1"/>
                    <a:pt x="1" y="3617"/>
                    <a:pt x="1" y="8095"/>
                  </a:cubicBezTo>
                  <a:cubicBezTo>
                    <a:pt x="1" y="12573"/>
                    <a:pt x="3638" y="16189"/>
                    <a:pt x="8095" y="16189"/>
                  </a:cubicBezTo>
                  <a:cubicBezTo>
                    <a:pt x="12573" y="16189"/>
                    <a:pt x="16189" y="12573"/>
                    <a:pt x="16189" y="8095"/>
                  </a:cubicBezTo>
                  <a:cubicBezTo>
                    <a:pt x="16189" y="3617"/>
                    <a:pt x="12573" y="1"/>
                    <a:pt x="8095" y="1"/>
                  </a:cubicBezTo>
                  <a:close/>
                </a:path>
              </a:pathLst>
            </a:custGeom>
            <a:solidFill>
              <a:srgbClr val="8498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344;p78">
              <a:extLst>
                <a:ext uri="{FF2B5EF4-FFF2-40B4-BE49-F238E27FC236}">
                  <a16:creationId xmlns:a16="http://schemas.microsoft.com/office/drawing/2014/main" id="{014B589A-0D52-104D-6F36-1D626FAA9A10}"/>
                </a:ext>
              </a:extLst>
            </p:cNvPr>
            <p:cNvSpPr/>
            <p:nvPr/>
          </p:nvSpPr>
          <p:spPr>
            <a:xfrm>
              <a:off x="1364205" y="1611420"/>
              <a:ext cx="208792" cy="196334"/>
            </a:xfrm>
            <a:custGeom>
              <a:avLst/>
              <a:gdLst/>
              <a:ahLst/>
              <a:cxnLst/>
              <a:rect l="l" t="t" r="r" b="b"/>
              <a:pathLst>
                <a:path w="13945" h="13113" extrusionOk="0">
                  <a:moveTo>
                    <a:pt x="6722" y="1"/>
                  </a:moveTo>
                  <a:cubicBezTo>
                    <a:pt x="3431" y="1"/>
                    <a:pt x="257" y="2483"/>
                    <a:pt x="131" y="6338"/>
                  </a:cubicBezTo>
                  <a:cubicBezTo>
                    <a:pt x="1" y="10371"/>
                    <a:pt x="3274" y="13112"/>
                    <a:pt x="6717" y="13112"/>
                  </a:cubicBezTo>
                  <a:cubicBezTo>
                    <a:pt x="8264" y="13112"/>
                    <a:pt x="9846" y="12559"/>
                    <a:pt x="11169" y="11321"/>
                  </a:cubicBezTo>
                  <a:cubicBezTo>
                    <a:pt x="13818" y="8861"/>
                    <a:pt x="13944" y="4698"/>
                    <a:pt x="11464" y="2091"/>
                  </a:cubicBezTo>
                  <a:cubicBezTo>
                    <a:pt x="10113" y="648"/>
                    <a:pt x="8402" y="1"/>
                    <a:pt x="6722" y="1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345;p78">
              <a:extLst>
                <a:ext uri="{FF2B5EF4-FFF2-40B4-BE49-F238E27FC236}">
                  <a16:creationId xmlns:a16="http://schemas.microsoft.com/office/drawing/2014/main" id="{81D67CDF-68CE-E553-1314-C6FF3AF3E366}"/>
                </a:ext>
              </a:extLst>
            </p:cNvPr>
            <p:cNvSpPr/>
            <p:nvPr/>
          </p:nvSpPr>
          <p:spPr>
            <a:xfrm>
              <a:off x="1402370" y="1612812"/>
              <a:ext cx="187620" cy="192981"/>
            </a:xfrm>
            <a:custGeom>
              <a:avLst/>
              <a:gdLst/>
              <a:ahLst/>
              <a:cxnLst/>
              <a:rect l="l" t="t" r="r" b="b"/>
              <a:pathLst>
                <a:path w="12531" h="12889" extrusionOk="0">
                  <a:moveTo>
                    <a:pt x="5361" y="1"/>
                  </a:moveTo>
                  <a:cubicBezTo>
                    <a:pt x="2250" y="589"/>
                    <a:pt x="0" y="3301"/>
                    <a:pt x="0" y="6455"/>
                  </a:cubicBezTo>
                  <a:cubicBezTo>
                    <a:pt x="0" y="9609"/>
                    <a:pt x="2250" y="12300"/>
                    <a:pt x="5361" y="12889"/>
                  </a:cubicBezTo>
                  <a:cubicBezTo>
                    <a:pt x="6581" y="12657"/>
                    <a:pt x="7695" y="12090"/>
                    <a:pt x="8620" y="11228"/>
                  </a:cubicBezTo>
                  <a:cubicBezTo>
                    <a:pt x="12531" y="7569"/>
                    <a:pt x="10618" y="1010"/>
                    <a:pt x="5361" y="1"/>
                  </a:cubicBezTo>
                  <a:close/>
                </a:path>
              </a:pathLst>
            </a:custGeom>
            <a:solidFill>
              <a:srgbClr val="C4D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346;p78">
              <a:extLst>
                <a:ext uri="{FF2B5EF4-FFF2-40B4-BE49-F238E27FC236}">
                  <a16:creationId xmlns:a16="http://schemas.microsoft.com/office/drawing/2014/main" id="{3BB156E6-B647-3CED-557B-9A7E69A75849}"/>
                </a:ext>
              </a:extLst>
            </p:cNvPr>
            <p:cNvSpPr/>
            <p:nvPr/>
          </p:nvSpPr>
          <p:spPr>
            <a:xfrm>
              <a:off x="1449893" y="1635795"/>
              <a:ext cx="26456" cy="94447"/>
            </a:xfrm>
            <a:custGeom>
              <a:avLst/>
              <a:gdLst/>
              <a:ahLst/>
              <a:cxnLst/>
              <a:rect l="l" t="t" r="r" b="b"/>
              <a:pathLst>
                <a:path w="1767" h="6308" extrusionOk="0">
                  <a:moveTo>
                    <a:pt x="884" y="0"/>
                  </a:moveTo>
                  <a:cubicBezTo>
                    <a:pt x="379" y="0"/>
                    <a:pt x="1" y="400"/>
                    <a:pt x="1" y="883"/>
                  </a:cubicBezTo>
                  <a:lnTo>
                    <a:pt x="1" y="5425"/>
                  </a:lnTo>
                  <a:cubicBezTo>
                    <a:pt x="1" y="5908"/>
                    <a:pt x="379" y="6308"/>
                    <a:pt x="884" y="6308"/>
                  </a:cubicBezTo>
                  <a:cubicBezTo>
                    <a:pt x="1367" y="6308"/>
                    <a:pt x="1746" y="5908"/>
                    <a:pt x="1767" y="5425"/>
                  </a:cubicBezTo>
                  <a:lnTo>
                    <a:pt x="1767" y="883"/>
                  </a:lnTo>
                  <a:cubicBezTo>
                    <a:pt x="1746" y="400"/>
                    <a:pt x="1367" y="21"/>
                    <a:pt x="884" y="0"/>
                  </a:cubicBezTo>
                  <a:close/>
                </a:path>
              </a:pathLst>
            </a:custGeom>
            <a:solidFill>
              <a:srgbClr val="8498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347;p78">
              <a:extLst>
                <a:ext uri="{FF2B5EF4-FFF2-40B4-BE49-F238E27FC236}">
                  <a16:creationId xmlns:a16="http://schemas.microsoft.com/office/drawing/2014/main" id="{B379706C-3DEA-6AB9-4F26-BC83E3FEF561}"/>
                </a:ext>
              </a:extLst>
            </p:cNvPr>
            <p:cNvSpPr/>
            <p:nvPr/>
          </p:nvSpPr>
          <p:spPr>
            <a:xfrm>
              <a:off x="1448635" y="1704414"/>
              <a:ext cx="65175" cy="62660"/>
            </a:xfrm>
            <a:custGeom>
              <a:avLst/>
              <a:gdLst/>
              <a:ahLst/>
              <a:cxnLst/>
              <a:rect l="l" t="t" r="r" b="b"/>
              <a:pathLst>
                <a:path w="4353" h="4185" extrusionOk="0">
                  <a:moveTo>
                    <a:pt x="957" y="1"/>
                  </a:moveTo>
                  <a:cubicBezTo>
                    <a:pt x="731" y="1"/>
                    <a:pt x="505" y="85"/>
                    <a:pt x="337" y="253"/>
                  </a:cubicBezTo>
                  <a:cubicBezTo>
                    <a:pt x="1" y="589"/>
                    <a:pt x="1" y="1157"/>
                    <a:pt x="337" y="1493"/>
                  </a:cubicBezTo>
                  <a:lnTo>
                    <a:pt x="2776" y="3932"/>
                  </a:lnTo>
                  <a:cubicBezTo>
                    <a:pt x="2944" y="4100"/>
                    <a:pt x="3170" y="4185"/>
                    <a:pt x="3396" y="4185"/>
                  </a:cubicBezTo>
                  <a:cubicBezTo>
                    <a:pt x="3622" y="4185"/>
                    <a:pt x="3848" y="4100"/>
                    <a:pt x="4016" y="3932"/>
                  </a:cubicBezTo>
                  <a:cubicBezTo>
                    <a:pt x="4353" y="3596"/>
                    <a:pt x="4353" y="3028"/>
                    <a:pt x="4016" y="2692"/>
                  </a:cubicBezTo>
                  <a:lnTo>
                    <a:pt x="1578" y="253"/>
                  </a:lnTo>
                  <a:cubicBezTo>
                    <a:pt x="1409" y="85"/>
                    <a:pt x="1183" y="1"/>
                    <a:pt x="957" y="1"/>
                  </a:cubicBezTo>
                  <a:close/>
                </a:path>
              </a:pathLst>
            </a:custGeom>
            <a:solidFill>
              <a:srgbClr val="5A7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348;p78">
              <a:extLst>
                <a:ext uri="{FF2B5EF4-FFF2-40B4-BE49-F238E27FC236}">
                  <a16:creationId xmlns:a16="http://schemas.microsoft.com/office/drawing/2014/main" id="{95CDA97D-4F14-6E1B-5FD1-E008AD9848B4}"/>
                </a:ext>
              </a:extLst>
            </p:cNvPr>
            <p:cNvSpPr/>
            <p:nvPr/>
          </p:nvSpPr>
          <p:spPr>
            <a:xfrm>
              <a:off x="1293760" y="1542382"/>
              <a:ext cx="95405" cy="89655"/>
            </a:xfrm>
            <a:custGeom>
              <a:avLst/>
              <a:gdLst/>
              <a:ahLst/>
              <a:cxnLst/>
              <a:rect l="l" t="t" r="r" b="b"/>
              <a:pathLst>
                <a:path w="6372" h="5988" extrusionOk="0">
                  <a:moveTo>
                    <a:pt x="3365" y="0"/>
                  </a:moveTo>
                  <a:cubicBezTo>
                    <a:pt x="2582" y="0"/>
                    <a:pt x="1798" y="300"/>
                    <a:pt x="1199" y="899"/>
                  </a:cubicBezTo>
                  <a:lnTo>
                    <a:pt x="1094" y="983"/>
                  </a:lnTo>
                  <a:cubicBezTo>
                    <a:pt x="1" y="2203"/>
                    <a:pt x="43" y="4074"/>
                    <a:pt x="1199" y="5230"/>
                  </a:cubicBezTo>
                  <a:lnTo>
                    <a:pt x="1494" y="5546"/>
                  </a:lnTo>
                  <a:cubicBezTo>
                    <a:pt x="1798" y="5840"/>
                    <a:pt x="2193" y="5987"/>
                    <a:pt x="2587" y="5987"/>
                  </a:cubicBezTo>
                  <a:cubicBezTo>
                    <a:pt x="2981" y="5987"/>
                    <a:pt x="3375" y="5840"/>
                    <a:pt x="3680" y="5546"/>
                  </a:cubicBezTo>
                  <a:lnTo>
                    <a:pt x="5825" y="3380"/>
                  </a:lnTo>
                  <a:cubicBezTo>
                    <a:pt x="6224" y="3002"/>
                    <a:pt x="6371" y="2434"/>
                    <a:pt x="6224" y="1908"/>
                  </a:cubicBezTo>
                  <a:cubicBezTo>
                    <a:pt x="6161" y="1635"/>
                    <a:pt x="6035" y="1404"/>
                    <a:pt x="5825" y="1215"/>
                  </a:cubicBezTo>
                  <a:lnTo>
                    <a:pt x="5530" y="899"/>
                  </a:lnTo>
                  <a:cubicBezTo>
                    <a:pt x="4931" y="300"/>
                    <a:pt x="4148" y="0"/>
                    <a:pt x="3365" y="0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349;p78">
              <a:extLst>
                <a:ext uri="{FF2B5EF4-FFF2-40B4-BE49-F238E27FC236}">
                  <a16:creationId xmlns:a16="http://schemas.microsoft.com/office/drawing/2014/main" id="{13768DDA-EB0F-D3BB-22BD-E934657506F7}"/>
                </a:ext>
              </a:extLst>
            </p:cNvPr>
            <p:cNvSpPr/>
            <p:nvPr/>
          </p:nvSpPr>
          <p:spPr>
            <a:xfrm>
              <a:off x="1309511" y="1542382"/>
              <a:ext cx="77453" cy="61552"/>
            </a:xfrm>
            <a:custGeom>
              <a:avLst/>
              <a:gdLst/>
              <a:ahLst/>
              <a:cxnLst/>
              <a:rect l="l" t="t" r="r" b="b"/>
              <a:pathLst>
                <a:path w="5173" h="4111" extrusionOk="0">
                  <a:moveTo>
                    <a:pt x="2313" y="0"/>
                  </a:moveTo>
                  <a:cubicBezTo>
                    <a:pt x="1530" y="0"/>
                    <a:pt x="746" y="300"/>
                    <a:pt x="147" y="899"/>
                  </a:cubicBezTo>
                  <a:lnTo>
                    <a:pt x="42" y="983"/>
                  </a:lnTo>
                  <a:cubicBezTo>
                    <a:pt x="0" y="1866"/>
                    <a:pt x="315" y="2728"/>
                    <a:pt x="946" y="3359"/>
                  </a:cubicBezTo>
                  <a:lnTo>
                    <a:pt x="1241" y="3653"/>
                  </a:lnTo>
                  <a:cubicBezTo>
                    <a:pt x="1545" y="3958"/>
                    <a:pt x="1940" y="4111"/>
                    <a:pt x="2334" y="4111"/>
                  </a:cubicBezTo>
                  <a:cubicBezTo>
                    <a:pt x="2728" y="4111"/>
                    <a:pt x="3122" y="3958"/>
                    <a:pt x="3427" y="3653"/>
                  </a:cubicBezTo>
                  <a:lnTo>
                    <a:pt x="5172" y="1908"/>
                  </a:lnTo>
                  <a:cubicBezTo>
                    <a:pt x="5109" y="1635"/>
                    <a:pt x="4983" y="1404"/>
                    <a:pt x="4773" y="1194"/>
                  </a:cubicBezTo>
                  <a:lnTo>
                    <a:pt x="4478" y="899"/>
                  </a:lnTo>
                  <a:cubicBezTo>
                    <a:pt x="3879" y="300"/>
                    <a:pt x="3096" y="0"/>
                    <a:pt x="2313" y="0"/>
                  </a:cubicBezTo>
                  <a:close/>
                </a:path>
              </a:pathLst>
            </a:custGeom>
            <a:solidFill>
              <a:srgbClr val="C4D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350;p78">
              <a:extLst>
                <a:ext uri="{FF2B5EF4-FFF2-40B4-BE49-F238E27FC236}">
                  <a16:creationId xmlns:a16="http://schemas.microsoft.com/office/drawing/2014/main" id="{DC4CD2C2-8900-AE35-89FE-815487AAFD7E}"/>
                </a:ext>
              </a:extLst>
            </p:cNvPr>
            <p:cNvSpPr/>
            <p:nvPr/>
          </p:nvSpPr>
          <p:spPr>
            <a:xfrm>
              <a:off x="1538350" y="1542546"/>
              <a:ext cx="96034" cy="89551"/>
            </a:xfrm>
            <a:custGeom>
              <a:avLst/>
              <a:gdLst/>
              <a:ahLst/>
              <a:cxnLst/>
              <a:rect l="l" t="t" r="r" b="b"/>
              <a:pathLst>
                <a:path w="6414" h="5981" extrusionOk="0">
                  <a:moveTo>
                    <a:pt x="3077" y="1"/>
                  </a:moveTo>
                  <a:cubicBezTo>
                    <a:pt x="2281" y="1"/>
                    <a:pt x="1496" y="306"/>
                    <a:pt x="905" y="909"/>
                  </a:cubicBezTo>
                  <a:lnTo>
                    <a:pt x="610" y="1204"/>
                  </a:lnTo>
                  <a:cubicBezTo>
                    <a:pt x="1" y="1792"/>
                    <a:pt x="1" y="2780"/>
                    <a:pt x="610" y="3369"/>
                  </a:cubicBezTo>
                  <a:lnTo>
                    <a:pt x="2755" y="5535"/>
                  </a:lnTo>
                  <a:cubicBezTo>
                    <a:pt x="3041" y="5821"/>
                    <a:pt x="3434" y="5980"/>
                    <a:pt x="3835" y="5980"/>
                  </a:cubicBezTo>
                  <a:cubicBezTo>
                    <a:pt x="4023" y="5980"/>
                    <a:pt x="4213" y="5945"/>
                    <a:pt x="4395" y="5871"/>
                  </a:cubicBezTo>
                  <a:cubicBezTo>
                    <a:pt x="4605" y="5787"/>
                    <a:pt x="4773" y="5682"/>
                    <a:pt x="4920" y="5535"/>
                  </a:cubicBezTo>
                  <a:lnTo>
                    <a:pt x="5236" y="5219"/>
                  </a:lnTo>
                  <a:cubicBezTo>
                    <a:pt x="6413" y="4021"/>
                    <a:pt x="6413" y="2087"/>
                    <a:pt x="5236" y="909"/>
                  </a:cubicBezTo>
                  <a:cubicBezTo>
                    <a:pt x="5089" y="762"/>
                    <a:pt x="4941" y="636"/>
                    <a:pt x="4794" y="510"/>
                  </a:cubicBezTo>
                  <a:cubicBezTo>
                    <a:pt x="4266" y="169"/>
                    <a:pt x="3668" y="1"/>
                    <a:pt x="3077" y="1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351;p78">
              <a:extLst>
                <a:ext uri="{FF2B5EF4-FFF2-40B4-BE49-F238E27FC236}">
                  <a16:creationId xmlns:a16="http://schemas.microsoft.com/office/drawing/2014/main" id="{E6199DF6-1135-35F7-60CA-CE362CCAFFC9}"/>
                </a:ext>
              </a:extLst>
            </p:cNvPr>
            <p:cNvSpPr/>
            <p:nvPr/>
          </p:nvSpPr>
          <p:spPr>
            <a:xfrm>
              <a:off x="1565735" y="1550167"/>
              <a:ext cx="68649" cy="80283"/>
            </a:xfrm>
            <a:custGeom>
              <a:avLst/>
              <a:gdLst/>
              <a:ahLst/>
              <a:cxnLst/>
              <a:rect l="l" t="t" r="r" b="b"/>
              <a:pathLst>
                <a:path w="4585" h="5362" extrusionOk="0">
                  <a:moveTo>
                    <a:pt x="2965" y="1"/>
                  </a:moveTo>
                  <a:cubicBezTo>
                    <a:pt x="2187" y="22"/>
                    <a:pt x="1452" y="337"/>
                    <a:pt x="905" y="905"/>
                  </a:cubicBezTo>
                  <a:lnTo>
                    <a:pt x="590" y="1199"/>
                  </a:lnTo>
                  <a:cubicBezTo>
                    <a:pt x="1" y="1809"/>
                    <a:pt x="1" y="2776"/>
                    <a:pt x="590" y="3386"/>
                  </a:cubicBezTo>
                  <a:lnTo>
                    <a:pt x="2566" y="5362"/>
                  </a:lnTo>
                  <a:cubicBezTo>
                    <a:pt x="2776" y="5278"/>
                    <a:pt x="2944" y="5173"/>
                    <a:pt x="3091" y="5026"/>
                  </a:cubicBezTo>
                  <a:lnTo>
                    <a:pt x="3407" y="4710"/>
                  </a:lnTo>
                  <a:cubicBezTo>
                    <a:pt x="4584" y="3512"/>
                    <a:pt x="4584" y="1578"/>
                    <a:pt x="3407" y="400"/>
                  </a:cubicBezTo>
                  <a:cubicBezTo>
                    <a:pt x="3260" y="253"/>
                    <a:pt x="3112" y="127"/>
                    <a:pt x="2965" y="1"/>
                  </a:cubicBezTo>
                  <a:close/>
                </a:path>
              </a:pathLst>
            </a:custGeom>
            <a:solidFill>
              <a:srgbClr val="C4D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429;p35">
            <a:extLst>
              <a:ext uri="{FF2B5EF4-FFF2-40B4-BE49-F238E27FC236}">
                <a16:creationId xmlns:a16="http://schemas.microsoft.com/office/drawing/2014/main" id="{BF1F7D26-F782-EF58-3C6E-B54857392612}"/>
              </a:ext>
            </a:extLst>
          </p:cNvPr>
          <p:cNvSpPr txBox="1">
            <a:spLocks/>
          </p:cNvSpPr>
          <p:nvPr/>
        </p:nvSpPr>
        <p:spPr>
          <a:xfrm>
            <a:off x="6313712" y="3585726"/>
            <a:ext cx="1561287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marL="0" indent="0"/>
            <a:r>
              <a:rPr lang="it-IT" err="1"/>
              <a:t>Bad</a:t>
            </a:r>
            <a:r>
              <a:rPr lang="it-IT"/>
              <a:t> Gas </a:t>
            </a:r>
            <a:r>
              <a:rPr lang="it-IT" err="1"/>
              <a:t>level</a:t>
            </a:r>
            <a:endParaRPr lang="it-IT"/>
          </a:p>
        </p:txBody>
      </p:sp>
      <p:sp>
        <p:nvSpPr>
          <p:cNvPr id="27" name="Google Shape;430;p35">
            <a:extLst>
              <a:ext uri="{FF2B5EF4-FFF2-40B4-BE49-F238E27FC236}">
                <a16:creationId xmlns:a16="http://schemas.microsoft.com/office/drawing/2014/main" id="{59BE3D19-7A52-91B0-6A08-D05CD20F297E}"/>
              </a:ext>
            </a:extLst>
          </p:cNvPr>
          <p:cNvSpPr txBox="1">
            <a:spLocks/>
          </p:cNvSpPr>
          <p:nvPr/>
        </p:nvSpPr>
        <p:spPr>
          <a:xfrm>
            <a:off x="6314159" y="3932399"/>
            <a:ext cx="2371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it-IT" dirty="0"/>
              <a:t>Gas </a:t>
            </a:r>
            <a:r>
              <a:rPr lang="it-IT" dirty="0" err="1"/>
              <a:t>sensors</a:t>
            </a:r>
            <a:r>
              <a:rPr lang="it-IT" dirty="0"/>
              <a:t> to </a:t>
            </a:r>
          </a:p>
          <a:p>
            <a:pPr marL="0" indent="0"/>
            <a:r>
              <a:rPr lang="it-IT" dirty="0" err="1"/>
              <a:t>detect</a:t>
            </a:r>
            <a:r>
              <a:rPr lang="it-IT" dirty="0"/>
              <a:t> </a:t>
            </a:r>
            <a:r>
              <a:rPr lang="it-IT" dirty="0" err="1"/>
              <a:t>foul</a:t>
            </a:r>
            <a:r>
              <a:rPr lang="it-IT" dirty="0"/>
              <a:t> </a:t>
            </a:r>
            <a:r>
              <a:rPr lang="it-IT" dirty="0" err="1"/>
              <a:t>smells</a:t>
            </a:r>
            <a:r>
              <a:rPr lang="it-IT" dirty="0"/>
              <a:t> </a:t>
            </a:r>
          </a:p>
        </p:txBody>
      </p:sp>
      <p:grpSp>
        <p:nvGrpSpPr>
          <p:cNvPr id="2" name="Google Shape;7551;p77">
            <a:extLst>
              <a:ext uri="{FF2B5EF4-FFF2-40B4-BE49-F238E27FC236}">
                <a16:creationId xmlns:a16="http://schemas.microsoft.com/office/drawing/2014/main" id="{FE4C6851-E6F8-79E8-E124-7C74D2ADF578}"/>
              </a:ext>
            </a:extLst>
          </p:cNvPr>
          <p:cNvGrpSpPr/>
          <p:nvPr/>
        </p:nvGrpSpPr>
        <p:grpSpPr>
          <a:xfrm>
            <a:off x="953387" y="1455839"/>
            <a:ext cx="883518" cy="1155222"/>
            <a:chOff x="3601939" y="4161192"/>
            <a:chExt cx="275179" cy="388912"/>
          </a:xfrm>
        </p:grpSpPr>
        <p:sp>
          <p:nvSpPr>
            <p:cNvPr id="3" name="Google Shape;7552;p77">
              <a:extLst>
                <a:ext uri="{FF2B5EF4-FFF2-40B4-BE49-F238E27FC236}">
                  <a16:creationId xmlns:a16="http://schemas.microsoft.com/office/drawing/2014/main" id="{A84E9996-0C70-26F9-38F9-57B67CF8579F}"/>
                </a:ext>
              </a:extLst>
            </p:cNvPr>
            <p:cNvSpPr/>
            <p:nvPr/>
          </p:nvSpPr>
          <p:spPr>
            <a:xfrm>
              <a:off x="3601939" y="4161192"/>
              <a:ext cx="195546" cy="388912"/>
            </a:xfrm>
            <a:custGeom>
              <a:avLst/>
              <a:gdLst/>
              <a:ahLst/>
              <a:cxnLst/>
              <a:rect l="l" t="t" r="r" b="b"/>
              <a:pathLst>
                <a:path w="7443" h="14803" extrusionOk="0">
                  <a:moveTo>
                    <a:pt x="3725" y="0"/>
                  </a:moveTo>
                  <a:cubicBezTo>
                    <a:pt x="2608" y="0"/>
                    <a:pt x="1714" y="916"/>
                    <a:pt x="1734" y="2033"/>
                  </a:cubicBezTo>
                  <a:lnTo>
                    <a:pt x="1734" y="8580"/>
                  </a:lnTo>
                  <a:cubicBezTo>
                    <a:pt x="521" y="9440"/>
                    <a:pt x="0" y="10994"/>
                    <a:pt x="458" y="12416"/>
                  </a:cubicBezTo>
                  <a:cubicBezTo>
                    <a:pt x="909" y="13838"/>
                    <a:pt x="2227" y="14802"/>
                    <a:pt x="3725" y="14802"/>
                  </a:cubicBezTo>
                  <a:cubicBezTo>
                    <a:pt x="5216" y="14802"/>
                    <a:pt x="6534" y="13838"/>
                    <a:pt x="6992" y="12416"/>
                  </a:cubicBezTo>
                  <a:cubicBezTo>
                    <a:pt x="7443" y="10994"/>
                    <a:pt x="6930" y="9440"/>
                    <a:pt x="5709" y="8580"/>
                  </a:cubicBezTo>
                  <a:lnTo>
                    <a:pt x="5709" y="2033"/>
                  </a:lnTo>
                  <a:cubicBezTo>
                    <a:pt x="5737" y="916"/>
                    <a:pt x="4835" y="0"/>
                    <a:pt x="372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553;p77">
              <a:extLst>
                <a:ext uri="{FF2B5EF4-FFF2-40B4-BE49-F238E27FC236}">
                  <a16:creationId xmlns:a16="http://schemas.microsoft.com/office/drawing/2014/main" id="{812A7D86-2F69-8E85-0412-2B0843957251}"/>
                </a:ext>
              </a:extLst>
            </p:cNvPr>
            <p:cNvSpPr/>
            <p:nvPr/>
          </p:nvSpPr>
          <p:spPr>
            <a:xfrm>
              <a:off x="3635490" y="4192338"/>
              <a:ext cx="128131" cy="324597"/>
            </a:xfrm>
            <a:custGeom>
              <a:avLst/>
              <a:gdLst/>
              <a:ahLst/>
              <a:cxnLst/>
              <a:rect l="l" t="t" r="r" b="b"/>
              <a:pathLst>
                <a:path w="4877" h="12355" extrusionOk="0">
                  <a:moveTo>
                    <a:pt x="2650" y="1"/>
                  </a:moveTo>
                  <a:cubicBezTo>
                    <a:pt x="2213" y="1"/>
                    <a:pt x="1866" y="348"/>
                    <a:pt x="1866" y="785"/>
                  </a:cubicBezTo>
                  <a:lnTo>
                    <a:pt x="1866" y="7950"/>
                  </a:lnTo>
                  <a:lnTo>
                    <a:pt x="1360" y="8310"/>
                  </a:lnTo>
                  <a:cubicBezTo>
                    <a:pt x="0" y="9274"/>
                    <a:pt x="146" y="11341"/>
                    <a:pt x="1624" y="12104"/>
                  </a:cubicBezTo>
                  <a:cubicBezTo>
                    <a:pt x="1957" y="12276"/>
                    <a:pt x="2305" y="12354"/>
                    <a:pt x="2643" y="12354"/>
                  </a:cubicBezTo>
                  <a:cubicBezTo>
                    <a:pt x="3811" y="12354"/>
                    <a:pt x="4871" y="11418"/>
                    <a:pt x="4877" y="10128"/>
                  </a:cubicBezTo>
                  <a:cubicBezTo>
                    <a:pt x="4870" y="9406"/>
                    <a:pt x="4523" y="8733"/>
                    <a:pt x="3933" y="8310"/>
                  </a:cubicBezTo>
                  <a:lnTo>
                    <a:pt x="3434" y="7950"/>
                  </a:lnTo>
                  <a:lnTo>
                    <a:pt x="3434" y="785"/>
                  </a:lnTo>
                  <a:cubicBezTo>
                    <a:pt x="3434" y="348"/>
                    <a:pt x="3080" y="1"/>
                    <a:pt x="265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554;p77">
              <a:extLst>
                <a:ext uri="{FF2B5EF4-FFF2-40B4-BE49-F238E27FC236}">
                  <a16:creationId xmlns:a16="http://schemas.microsoft.com/office/drawing/2014/main" id="{42816203-DBDC-DDD0-A301-33B3CD051A1D}"/>
                </a:ext>
              </a:extLst>
            </p:cNvPr>
            <p:cNvSpPr/>
            <p:nvPr/>
          </p:nvSpPr>
          <p:spPr>
            <a:xfrm>
              <a:off x="3636383" y="4193980"/>
              <a:ext cx="63448" cy="324597"/>
            </a:xfrm>
            <a:custGeom>
              <a:avLst/>
              <a:gdLst/>
              <a:ahLst/>
              <a:cxnLst/>
              <a:rect l="l" t="t" r="r" b="b"/>
              <a:pathLst>
                <a:path w="2415" h="12355" extrusionOk="0">
                  <a:moveTo>
                    <a:pt x="2407" y="1"/>
                  </a:moveTo>
                  <a:cubicBezTo>
                    <a:pt x="1977" y="1"/>
                    <a:pt x="1630" y="354"/>
                    <a:pt x="1630" y="785"/>
                  </a:cubicBezTo>
                  <a:lnTo>
                    <a:pt x="1630" y="7950"/>
                  </a:lnTo>
                  <a:lnTo>
                    <a:pt x="1124" y="8310"/>
                  </a:lnTo>
                  <a:cubicBezTo>
                    <a:pt x="333" y="8872"/>
                    <a:pt x="0" y="9878"/>
                    <a:pt x="292" y="10800"/>
                  </a:cubicBezTo>
                  <a:cubicBezTo>
                    <a:pt x="590" y="11723"/>
                    <a:pt x="1443" y="12354"/>
                    <a:pt x="2414" y="12354"/>
                  </a:cubicBezTo>
                  <a:cubicBezTo>
                    <a:pt x="1714" y="12354"/>
                    <a:pt x="1145" y="11355"/>
                    <a:pt x="1138" y="10128"/>
                  </a:cubicBezTo>
                  <a:cubicBezTo>
                    <a:pt x="1138" y="9295"/>
                    <a:pt x="1492" y="8504"/>
                    <a:pt x="2116" y="7950"/>
                  </a:cubicBezTo>
                  <a:lnTo>
                    <a:pt x="2116" y="785"/>
                  </a:lnTo>
                  <a:cubicBezTo>
                    <a:pt x="2116" y="354"/>
                    <a:pt x="2164" y="1"/>
                    <a:pt x="2407" y="1"/>
                  </a:cubicBezTo>
                  <a:close/>
                </a:path>
              </a:pathLst>
            </a:custGeom>
            <a:solidFill>
              <a:srgbClr val="708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555;p77">
              <a:extLst>
                <a:ext uri="{FF2B5EF4-FFF2-40B4-BE49-F238E27FC236}">
                  <a16:creationId xmlns:a16="http://schemas.microsoft.com/office/drawing/2014/main" id="{06C9B465-E5FE-A721-A1B9-5FDCD05839B3}"/>
                </a:ext>
              </a:extLst>
            </p:cNvPr>
            <p:cNvSpPr/>
            <p:nvPr/>
          </p:nvSpPr>
          <p:spPr>
            <a:xfrm>
              <a:off x="3679207" y="4193980"/>
              <a:ext cx="41195" cy="89326"/>
            </a:xfrm>
            <a:custGeom>
              <a:avLst/>
              <a:gdLst/>
              <a:ahLst/>
              <a:cxnLst/>
              <a:rect l="l" t="t" r="r" b="b"/>
              <a:pathLst>
                <a:path w="1568" h="3400" extrusionOk="0">
                  <a:moveTo>
                    <a:pt x="784" y="1"/>
                  </a:moveTo>
                  <a:cubicBezTo>
                    <a:pt x="347" y="1"/>
                    <a:pt x="0" y="348"/>
                    <a:pt x="0" y="785"/>
                  </a:cubicBezTo>
                  <a:lnTo>
                    <a:pt x="0" y="3399"/>
                  </a:lnTo>
                  <a:lnTo>
                    <a:pt x="1568" y="3399"/>
                  </a:lnTo>
                  <a:lnTo>
                    <a:pt x="1568" y="785"/>
                  </a:lnTo>
                  <a:cubicBezTo>
                    <a:pt x="1568" y="348"/>
                    <a:pt x="1214" y="1"/>
                    <a:pt x="7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556;p77">
              <a:extLst>
                <a:ext uri="{FF2B5EF4-FFF2-40B4-BE49-F238E27FC236}">
                  <a16:creationId xmlns:a16="http://schemas.microsoft.com/office/drawing/2014/main" id="{97E481E7-6AF0-F59A-AEDD-1BA85A40B550}"/>
                </a:ext>
              </a:extLst>
            </p:cNvPr>
            <p:cNvSpPr/>
            <p:nvPr/>
          </p:nvSpPr>
          <p:spPr>
            <a:xfrm>
              <a:off x="3679207" y="4368010"/>
              <a:ext cx="41195" cy="11875"/>
            </a:xfrm>
            <a:custGeom>
              <a:avLst/>
              <a:gdLst/>
              <a:ahLst/>
              <a:cxnLst/>
              <a:rect l="l" t="t" r="r" b="b"/>
              <a:pathLst>
                <a:path w="1568" h="452" extrusionOk="0">
                  <a:moveTo>
                    <a:pt x="0" y="1"/>
                  </a:moveTo>
                  <a:lnTo>
                    <a:pt x="0" y="452"/>
                  </a:lnTo>
                  <a:lnTo>
                    <a:pt x="1568" y="45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738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557;p77">
              <a:extLst>
                <a:ext uri="{FF2B5EF4-FFF2-40B4-BE49-F238E27FC236}">
                  <a16:creationId xmlns:a16="http://schemas.microsoft.com/office/drawing/2014/main" id="{DFC57C28-B172-B277-AE66-E63469C7E558}"/>
                </a:ext>
              </a:extLst>
            </p:cNvPr>
            <p:cNvSpPr/>
            <p:nvPr/>
          </p:nvSpPr>
          <p:spPr>
            <a:xfrm>
              <a:off x="3679207" y="4322637"/>
              <a:ext cx="41195" cy="12059"/>
            </a:xfrm>
            <a:custGeom>
              <a:avLst/>
              <a:gdLst/>
              <a:ahLst/>
              <a:cxnLst/>
              <a:rect l="l" t="t" r="r" b="b"/>
              <a:pathLst>
                <a:path w="1568" h="459" extrusionOk="0">
                  <a:moveTo>
                    <a:pt x="0" y="1"/>
                  </a:moveTo>
                  <a:lnTo>
                    <a:pt x="0" y="458"/>
                  </a:lnTo>
                  <a:lnTo>
                    <a:pt x="1568" y="458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738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558;p77">
              <a:extLst>
                <a:ext uri="{FF2B5EF4-FFF2-40B4-BE49-F238E27FC236}">
                  <a16:creationId xmlns:a16="http://schemas.microsoft.com/office/drawing/2014/main" id="{AD49B2A5-1530-370F-5E1D-D969BC345B76}"/>
                </a:ext>
              </a:extLst>
            </p:cNvPr>
            <p:cNvSpPr/>
            <p:nvPr/>
          </p:nvSpPr>
          <p:spPr>
            <a:xfrm>
              <a:off x="3679207" y="4277448"/>
              <a:ext cx="41195" cy="11875"/>
            </a:xfrm>
            <a:custGeom>
              <a:avLst/>
              <a:gdLst/>
              <a:ahLst/>
              <a:cxnLst/>
              <a:rect l="l" t="t" r="r" b="b"/>
              <a:pathLst>
                <a:path w="1568" h="452" extrusionOk="0">
                  <a:moveTo>
                    <a:pt x="0" y="1"/>
                  </a:moveTo>
                  <a:lnTo>
                    <a:pt x="0" y="451"/>
                  </a:lnTo>
                  <a:lnTo>
                    <a:pt x="1568" y="451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738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559;p77">
              <a:extLst>
                <a:ext uri="{FF2B5EF4-FFF2-40B4-BE49-F238E27FC236}">
                  <a16:creationId xmlns:a16="http://schemas.microsoft.com/office/drawing/2014/main" id="{6C698B03-D3E6-8A8D-E6CC-533C2F8A5093}"/>
                </a:ext>
              </a:extLst>
            </p:cNvPr>
            <p:cNvSpPr/>
            <p:nvPr/>
          </p:nvSpPr>
          <p:spPr>
            <a:xfrm>
              <a:off x="3679207" y="4232076"/>
              <a:ext cx="41195" cy="11875"/>
            </a:xfrm>
            <a:custGeom>
              <a:avLst/>
              <a:gdLst/>
              <a:ahLst/>
              <a:cxnLst/>
              <a:rect l="l" t="t" r="r" b="b"/>
              <a:pathLst>
                <a:path w="1568" h="452" extrusionOk="0">
                  <a:moveTo>
                    <a:pt x="0" y="0"/>
                  </a:moveTo>
                  <a:lnTo>
                    <a:pt x="0" y="451"/>
                  </a:lnTo>
                  <a:lnTo>
                    <a:pt x="1568" y="451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738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560;p77">
              <a:extLst>
                <a:ext uri="{FF2B5EF4-FFF2-40B4-BE49-F238E27FC236}">
                  <a16:creationId xmlns:a16="http://schemas.microsoft.com/office/drawing/2014/main" id="{705B6566-E453-41AB-A6E3-6C1E97EF5A6E}"/>
                </a:ext>
              </a:extLst>
            </p:cNvPr>
            <p:cNvSpPr/>
            <p:nvPr/>
          </p:nvSpPr>
          <p:spPr>
            <a:xfrm>
              <a:off x="3811489" y="4211846"/>
              <a:ext cx="65629" cy="111921"/>
            </a:xfrm>
            <a:custGeom>
              <a:avLst/>
              <a:gdLst/>
              <a:ahLst/>
              <a:cxnLst/>
              <a:rect l="l" t="t" r="r" b="b"/>
              <a:pathLst>
                <a:path w="2498" h="4260" extrusionOk="0">
                  <a:moveTo>
                    <a:pt x="1243" y="0"/>
                  </a:moveTo>
                  <a:cubicBezTo>
                    <a:pt x="452" y="0"/>
                    <a:pt x="1" y="465"/>
                    <a:pt x="1" y="1270"/>
                  </a:cubicBezTo>
                  <a:lnTo>
                    <a:pt x="1" y="2990"/>
                  </a:lnTo>
                  <a:cubicBezTo>
                    <a:pt x="1" y="3427"/>
                    <a:pt x="119" y="3753"/>
                    <a:pt x="362" y="3968"/>
                  </a:cubicBezTo>
                  <a:cubicBezTo>
                    <a:pt x="577" y="4155"/>
                    <a:pt x="875" y="4259"/>
                    <a:pt x="1243" y="4259"/>
                  </a:cubicBezTo>
                  <a:cubicBezTo>
                    <a:pt x="1978" y="4259"/>
                    <a:pt x="2498" y="3836"/>
                    <a:pt x="2498" y="3226"/>
                  </a:cubicBezTo>
                  <a:cubicBezTo>
                    <a:pt x="2498" y="2990"/>
                    <a:pt x="2401" y="2941"/>
                    <a:pt x="2241" y="2941"/>
                  </a:cubicBezTo>
                  <a:cubicBezTo>
                    <a:pt x="2082" y="2941"/>
                    <a:pt x="1999" y="3004"/>
                    <a:pt x="1985" y="3122"/>
                  </a:cubicBezTo>
                  <a:cubicBezTo>
                    <a:pt x="1950" y="3385"/>
                    <a:pt x="1901" y="3788"/>
                    <a:pt x="1270" y="3788"/>
                  </a:cubicBezTo>
                  <a:cubicBezTo>
                    <a:pt x="757" y="3788"/>
                    <a:pt x="507" y="3531"/>
                    <a:pt x="507" y="2990"/>
                  </a:cubicBezTo>
                  <a:lnTo>
                    <a:pt x="507" y="1270"/>
                  </a:lnTo>
                  <a:cubicBezTo>
                    <a:pt x="507" y="736"/>
                    <a:pt x="757" y="465"/>
                    <a:pt x="1256" y="465"/>
                  </a:cubicBezTo>
                  <a:cubicBezTo>
                    <a:pt x="1832" y="465"/>
                    <a:pt x="1971" y="812"/>
                    <a:pt x="1985" y="1110"/>
                  </a:cubicBezTo>
                  <a:cubicBezTo>
                    <a:pt x="1992" y="1228"/>
                    <a:pt x="2082" y="1291"/>
                    <a:pt x="2241" y="1291"/>
                  </a:cubicBezTo>
                  <a:cubicBezTo>
                    <a:pt x="2401" y="1291"/>
                    <a:pt x="2498" y="1249"/>
                    <a:pt x="2498" y="1013"/>
                  </a:cubicBezTo>
                  <a:cubicBezTo>
                    <a:pt x="2498" y="417"/>
                    <a:pt x="1985" y="0"/>
                    <a:pt x="124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561;p77">
              <a:extLst>
                <a:ext uri="{FF2B5EF4-FFF2-40B4-BE49-F238E27FC236}">
                  <a16:creationId xmlns:a16="http://schemas.microsoft.com/office/drawing/2014/main" id="{58D11A4B-C5B3-7EFA-C53B-45B1D9E14353}"/>
                </a:ext>
              </a:extLst>
            </p:cNvPr>
            <p:cNvSpPr/>
            <p:nvPr/>
          </p:nvSpPr>
          <p:spPr>
            <a:xfrm>
              <a:off x="3774497" y="4175485"/>
              <a:ext cx="45241" cy="38936"/>
            </a:xfrm>
            <a:custGeom>
              <a:avLst/>
              <a:gdLst/>
              <a:ahLst/>
              <a:cxnLst/>
              <a:rect l="l" t="t" r="r" b="b"/>
              <a:pathLst>
                <a:path w="1722" h="1482" extrusionOk="0">
                  <a:moveTo>
                    <a:pt x="986" y="453"/>
                  </a:moveTo>
                  <a:cubicBezTo>
                    <a:pt x="1131" y="453"/>
                    <a:pt x="1270" y="566"/>
                    <a:pt x="1270" y="739"/>
                  </a:cubicBezTo>
                  <a:cubicBezTo>
                    <a:pt x="1270" y="899"/>
                    <a:pt x="1145" y="1031"/>
                    <a:pt x="986" y="1031"/>
                  </a:cubicBezTo>
                  <a:cubicBezTo>
                    <a:pt x="729" y="1031"/>
                    <a:pt x="604" y="719"/>
                    <a:pt x="785" y="538"/>
                  </a:cubicBezTo>
                  <a:cubicBezTo>
                    <a:pt x="843" y="480"/>
                    <a:pt x="915" y="453"/>
                    <a:pt x="986" y="453"/>
                  </a:cubicBezTo>
                  <a:close/>
                  <a:moveTo>
                    <a:pt x="983" y="1"/>
                  </a:moveTo>
                  <a:cubicBezTo>
                    <a:pt x="801" y="1"/>
                    <a:pt x="616" y="68"/>
                    <a:pt x="466" y="219"/>
                  </a:cubicBezTo>
                  <a:cubicBezTo>
                    <a:pt x="1" y="684"/>
                    <a:pt x="327" y="1482"/>
                    <a:pt x="986" y="1482"/>
                  </a:cubicBezTo>
                  <a:cubicBezTo>
                    <a:pt x="1395" y="1482"/>
                    <a:pt x="1721" y="1149"/>
                    <a:pt x="1721" y="739"/>
                  </a:cubicBezTo>
                  <a:cubicBezTo>
                    <a:pt x="1721" y="294"/>
                    <a:pt x="1360" y="1"/>
                    <a:pt x="983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AD79AC81-09C3-F771-8D14-EA0EF4659999}"/>
              </a:ext>
            </a:extLst>
          </p:cNvPr>
          <p:cNvSpPr txBox="1"/>
          <p:nvPr/>
        </p:nvSpPr>
        <p:spPr>
          <a:xfrm>
            <a:off x="1883044" y="175130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63" name="Immagine 62">
            <a:extLst>
              <a:ext uri="{FF2B5EF4-FFF2-40B4-BE49-F238E27FC236}">
                <a16:creationId xmlns:a16="http://schemas.microsoft.com/office/drawing/2014/main" id="{BB0ABE43-FD14-9CD5-282F-0571EE3A8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51" t="11228" r="31348" b="11878"/>
          <a:stretch/>
        </p:blipFill>
        <p:spPr>
          <a:xfrm>
            <a:off x="5085160" y="3366145"/>
            <a:ext cx="991271" cy="1362283"/>
          </a:xfrm>
          <a:prstGeom prst="rect">
            <a:avLst/>
          </a:prstGeom>
        </p:spPr>
      </p:pic>
      <p:grpSp>
        <p:nvGrpSpPr>
          <p:cNvPr id="449" name="Google Shape;14108;p81">
            <a:extLst>
              <a:ext uri="{FF2B5EF4-FFF2-40B4-BE49-F238E27FC236}">
                <a16:creationId xmlns:a16="http://schemas.microsoft.com/office/drawing/2014/main" id="{65F4E1C7-1587-CA09-7A3E-2A9052D6C9BB}"/>
              </a:ext>
            </a:extLst>
          </p:cNvPr>
          <p:cNvGrpSpPr/>
          <p:nvPr/>
        </p:nvGrpSpPr>
        <p:grpSpPr>
          <a:xfrm>
            <a:off x="5072623" y="1628975"/>
            <a:ext cx="1225887" cy="753185"/>
            <a:chOff x="1752577" y="2025495"/>
            <a:chExt cx="366404" cy="246220"/>
          </a:xfrm>
        </p:grpSpPr>
        <p:sp>
          <p:nvSpPr>
            <p:cNvPr id="450" name="Google Shape;14109;p81">
              <a:extLst>
                <a:ext uri="{FF2B5EF4-FFF2-40B4-BE49-F238E27FC236}">
                  <a16:creationId xmlns:a16="http://schemas.microsoft.com/office/drawing/2014/main" id="{999B811D-815F-325E-C45A-8D0E9DF45D2F}"/>
                </a:ext>
              </a:extLst>
            </p:cNvPr>
            <p:cNvSpPr/>
            <p:nvPr/>
          </p:nvSpPr>
          <p:spPr>
            <a:xfrm>
              <a:off x="1852090" y="2025495"/>
              <a:ext cx="80932" cy="72831"/>
            </a:xfrm>
            <a:custGeom>
              <a:avLst/>
              <a:gdLst/>
              <a:ahLst/>
              <a:cxnLst/>
              <a:rect l="l" t="t" r="r" b="b"/>
              <a:pathLst>
                <a:path w="3097" h="2787" extrusionOk="0">
                  <a:moveTo>
                    <a:pt x="814" y="0"/>
                  </a:moveTo>
                  <a:cubicBezTo>
                    <a:pt x="394" y="0"/>
                    <a:pt x="16" y="333"/>
                    <a:pt x="0" y="787"/>
                  </a:cubicBezTo>
                  <a:lnTo>
                    <a:pt x="0" y="1316"/>
                  </a:lnTo>
                  <a:cubicBezTo>
                    <a:pt x="798" y="1537"/>
                    <a:pt x="1481" y="2066"/>
                    <a:pt x="1904" y="2787"/>
                  </a:cubicBezTo>
                  <a:lnTo>
                    <a:pt x="2125" y="2787"/>
                  </a:lnTo>
                  <a:cubicBezTo>
                    <a:pt x="2702" y="2787"/>
                    <a:pt x="3096" y="2200"/>
                    <a:pt x="2885" y="1662"/>
                  </a:cubicBezTo>
                  <a:cubicBezTo>
                    <a:pt x="2568" y="892"/>
                    <a:pt x="1875" y="354"/>
                    <a:pt x="1106" y="56"/>
                  </a:cubicBezTo>
                  <a:cubicBezTo>
                    <a:pt x="1009" y="18"/>
                    <a:pt x="910" y="0"/>
                    <a:pt x="814" y="0"/>
                  </a:cubicBezTo>
                  <a:close/>
                </a:path>
              </a:pathLst>
            </a:custGeom>
            <a:solidFill>
              <a:srgbClr val="ECA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4110;p81">
              <a:extLst>
                <a:ext uri="{FF2B5EF4-FFF2-40B4-BE49-F238E27FC236}">
                  <a16:creationId xmlns:a16="http://schemas.microsoft.com/office/drawing/2014/main" id="{87677E21-CCDB-7710-47AC-21B3DE443946}"/>
                </a:ext>
              </a:extLst>
            </p:cNvPr>
            <p:cNvSpPr/>
            <p:nvPr/>
          </p:nvSpPr>
          <p:spPr>
            <a:xfrm>
              <a:off x="1888257" y="2215400"/>
              <a:ext cx="205584" cy="56316"/>
            </a:xfrm>
            <a:custGeom>
              <a:avLst/>
              <a:gdLst/>
              <a:ahLst/>
              <a:cxnLst/>
              <a:rect l="l" t="t" r="r" b="b"/>
              <a:pathLst>
                <a:path w="7867" h="2155" extrusionOk="0">
                  <a:moveTo>
                    <a:pt x="1" y="1"/>
                  </a:moveTo>
                  <a:lnTo>
                    <a:pt x="1" y="2155"/>
                  </a:lnTo>
                  <a:lnTo>
                    <a:pt x="7867" y="2155"/>
                  </a:lnTo>
                  <a:lnTo>
                    <a:pt x="7867" y="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4111;p81">
              <a:extLst>
                <a:ext uri="{FF2B5EF4-FFF2-40B4-BE49-F238E27FC236}">
                  <a16:creationId xmlns:a16="http://schemas.microsoft.com/office/drawing/2014/main" id="{BB003B67-7600-008C-4354-072EF3F03703}"/>
                </a:ext>
              </a:extLst>
            </p:cNvPr>
            <p:cNvSpPr/>
            <p:nvPr/>
          </p:nvSpPr>
          <p:spPr>
            <a:xfrm>
              <a:off x="1930984" y="2215400"/>
              <a:ext cx="11080" cy="23519"/>
            </a:xfrm>
            <a:custGeom>
              <a:avLst/>
              <a:gdLst/>
              <a:ahLst/>
              <a:cxnLst/>
              <a:rect l="l" t="t" r="r" b="b"/>
              <a:pathLst>
                <a:path w="424" h="900" extrusionOk="0">
                  <a:moveTo>
                    <a:pt x="1" y="1"/>
                  </a:moveTo>
                  <a:lnTo>
                    <a:pt x="1" y="684"/>
                  </a:lnTo>
                  <a:cubicBezTo>
                    <a:pt x="1" y="828"/>
                    <a:pt x="106" y="900"/>
                    <a:pt x="212" y="900"/>
                  </a:cubicBezTo>
                  <a:cubicBezTo>
                    <a:pt x="318" y="900"/>
                    <a:pt x="424" y="828"/>
                    <a:pt x="424" y="684"/>
                  </a:cubicBezTo>
                  <a:lnTo>
                    <a:pt x="424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4112;p81">
              <a:extLst>
                <a:ext uri="{FF2B5EF4-FFF2-40B4-BE49-F238E27FC236}">
                  <a16:creationId xmlns:a16="http://schemas.microsoft.com/office/drawing/2014/main" id="{5180A805-35AC-37F1-834E-B4410B89C249}"/>
                </a:ext>
              </a:extLst>
            </p:cNvPr>
            <p:cNvSpPr/>
            <p:nvPr/>
          </p:nvSpPr>
          <p:spPr>
            <a:xfrm>
              <a:off x="1948336" y="2215400"/>
              <a:ext cx="11315" cy="39120"/>
            </a:xfrm>
            <a:custGeom>
              <a:avLst/>
              <a:gdLst/>
              <a:ahLst/>
              <a:cxnLst/>
              <a:rect l="l" t="t" r="r" b="b"/>
              <a:pathLst>
                <a:path w="433" h="1497" extrusionOk="0">
                  <a:moveTo>
                    <a:pt x="0" y="1"/>
                  </a:moveTo>
                  <a:lnTo>
                    <a:pt x="0" y="1280"/>
                  </a:lnTo>
                  <a:cubicBezTo>
                    <a:pt x="0" y="1424"/>
                    <a:pt x="108" y="1496"/>
                    <a:pt x="216" y="1496"/>
                  </a:cubicBezTo>
                  <a:cubicBezTo>
                    <a:pt x="325" y="1496"/>
                    <a:pt x="433" y="1424"/>
                    <a:pt x="433" y="1280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4113;p81">
              <a:extLst>
                <a:ext uri="{FF2B5EF4-FFF2-40B4-BE49-F238E27FC236}">
                  <a16:creationId xmlns:a16="http://schemas.microsoft.com/office/drawing/2014/main" id="{5021DF2B-061C-8A4F-4DD2-00AB145E341B}"/>
                </a:ext>
              </a:extLst>
            </p:cNvPr>
            <p:cNvSpPr/>
            <p:nvPr/>
          </p:nvSpPr>
          <p:spPr>
            <a:xfrm>
              <a:off x="1965661" y="2215400"/>
              <a:ext cx="11342" cy="23519"/>
            </a:xfrm>
            <a:custGeom>
              <a:avLst/>
              <a:gdLst/>
              <a:ahLst/>
              <a:cxnLst/>
              <a:rect l="l" t="t" r="r" b="b"/>
              <a:pathLst>
                <a:path w="434" h="900" extrusionOk="0">
                  <a:moveTo>
                    <a:pt x="1" y="1"/>
                  </a:moveTo>
                  <a:lnTo>
                    <a:pt x="1" y="684"/>
                  </a:lnTo>
                  <a:cubicBezTo>
                    <a:pt x="1" y="828"/>
                    <a:pt x="109" y="900"/>
                    <a:pt x="217" y="900"/>
                  </a:cubicBezTo>
                  <a:cubicBezTo>
                    <a:pt x="325" y="900"/>
                    <a:pt x="433" y="828"/>
                    <a:pt x="433" y="684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4114;p81">
              <a:extLst>
                <a:ext uri="{FF2B5EF4-FFF2-40B4-BE49-F238E27FC236}">
                  <a16:creationId xmlns:a16="http://schemas.microsoft.com/office/drawing/2014/main" id="{A7E67554-ED03-280B-ACB8-92F5B62253B0}"/>
                </a:ext>
              </a:extLst>
            </p:cNvPr>
            <p:cNvSpPr/>
            <p:nvPr/>
          </p:nvSpPr>
          <p:spPr>
            <a:xfrm>
              <a:off x="1983013" y="2215400"/>
              <a:ext cx="11315" cy="23519"/>
            </a:xfrm>
            <a:custGeom>
              <a:avLst/>
              <a:gdLst/>
              <a:ahLst/>
              <a:cxnLst/>
              <a:rect l="l" t="t" r="r" b="b"/>
              <a:pathLst>
                <a:path w="433" h="900" extrusionOk="0">
                  <a:moveTo>
                    <a:pt x="0" y="1"/>
                  </a:moveTo>
                  <a:lnTo>
                    <a:pt x="0" y="684"/>
                  </a:lnTo>
                  <a:cubicBezTo>
                    <a:pt x="0" y="828"/>
                    <a:pt x="108" y="900"/>
                    <a:pt x="216" y="900"/>
                  </a:cubicBezTo>
                  <a:cubicBezTo>
                    <a:pt x="325" y="900"/>
                    <a:pt x="433" y="828"/>
                    <a:pt x="433" y="684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4115;p81">
              <a:extLst>
                <a:ext uri="{FF2B5EF4-FFF2-40B4-BE49-F238E27FC236}">
                  <a16:creationId xmlns:a16="http://schemas.microsoft.com/office/drawing/2014/main" id="{EC6EEF16-D1DA-2096-0B3B-660B494E8A73}"/>
                </a:ext>
              </a:extLst>
            </p:cNvPr>
            <p:cNvSpPr/>
            <p:nvPr/>
          </p:nvSpPr>
          <p:spPr>
            <a:xfrm>
              <a:off x="2000601" y="2215400"/>
              <a:ext cx="11080" cy="23519"/>
            </a:xfrm>
            <a:custGeom>
              <a:avLst/>
              <a:gdLst/>
              <a:ahLst/>
              <a:cxnLst/>
              <a:rect l="l" t="t" r="r" b="b"/>
              <a:pathLst>
                <a:path w="424" h="900" extrusionOk="0">
                  <a:moveTo>
                    <a:pt x="0" y="1"/>
                  </a:moveTo>
                  <a:lnTo>
                    <a:pt x="0" y="684"/>
                  </a:lnTo>
                  <a:cubicBezTo>
                    <a:pt x="0" y="828"/>
                    <a:pt x="106" y="900"/>
                    <a:pt x="212" y="900"/>
                  </a:cubicBezTo>
                  <a:cubicBezTo>
                    <a:pt x="317" y="900"/>
                    <a:pt x="423" y="828"/>
                    <a:pt x="423" y="684"/>
                  </a:cubicBezTo>
                  <a:lnTo>
                    <a:pt x="423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4116;p81">
              <a:extLst>
                <a:ext uri="{FF2B5EF4-FFF2-40B4-BE49-F238E27FC236}">
                  <a16:creationId xmlns:a16="http://schemas.microsoft.com/office/drawing/2014/main" id="{75364CEF-6845-EA2E-BE79-78B5ACA2292F}"/>
                </a:ext>
              </a:extLst>
            </p:cNvPr>
            <p:cNvSpPr/>
            <p:nvPr/>
          </p:nvSpPr>
          <p:spPr>
            <a:xfrm>
              <a:off x="2017926" y="2215400"/>
              <a:ext cx="11342" cy="39120"/>
            </a:xfrm>
            <a:custGeom>
              <a:avLst/>
              <a:gdLst/>
              <a:ahLst/>
              <a:cxnLst/>
              <a:rect l="l" t="t" r="r" b="b"/>
              <a:pathLst>
                <a:path w="434" h="1497" extrusionOk="0">
                  <a:moveTo>
                    <a:pt x="1" y="1"/>
                  </a:moveTo>
                  <a:lnTo>
                    <a:pt x="1" y="1280"/>
                  </a:lnTo>
                  <a:cubicBezTo>
                    <a:pt x="1" y="1424"/>
                    <a:pt x="109" y="1496"/>
                    <a:pt x="217" y="1496"/>
                  </a:cubicBezTo>
                  <a:cubicBezTo>
                    <a:pt x="325" y="1496"/>
                    <a:pt x="433" y="1424"/>
                    <a:pt x="433" y="1280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4117;p81">
              <a:extLst>
                <a:ext uri="{FF2B5EF4-FFF2-40B4-BE49-F238E27FC236}">
                  <a16:creationId xmlns:a16="http://schemas.microsoft.com/office/drawing/2014/main" id="{75DC0309-C96C-70E2-5A08-F36D98B29F3B}"/>
                </a:ext>
              </a:extLst>
            </p:cNvPr>
            <p:cNvSpPr/>
            <p:nvPr/>
          </p:nvSpPr>
          <p:spPr>
            <a:xfrm>
              <a:off x="2035278" y="2215400"/>
              <a:ext cx="11315" cy="23519"/>
            </a:xfrm>
            <a:custGeom>
              <a:avLst/>
              <a:gdLst/>
              <a:ahLst/>
              <a:cxnLst/>
              <a:rect l="l" t="t" r="r" b="b"/>
              <a:pathLst>
                <a:path w="433" h="900" extrusionOk="0">
                  <a:moveTo>
                    <a:pt x="0" y="1"/>
                  </a:moveTo>
                  <a:lnTo>
                    <a:pt x="0" y="684"/>
                  </a:lnTo>
                  <a:cubicBezTo>
                    <a:pt x="0" y="828"/>
                    <a:pt x="108" y="900"/>
                    <a:pt x="217" y="900"/>
                  </a:cubicBezTo>
                  <a:cubicBezTo>
                    <a:pt x="325" y="900"/>
                    <a:pt x="433" y="828"/>
                    <a:pt x="433" y="684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4118;p81">
              <a:extLst>
                <a:ext uri="{FF2B5EF4-FFF2-40B4-BE49-F238E27FC236}">
                  <a16:creationId xmlns:a16="http://schemas.microsoft.com/office/drawing/2014/main" id="{8C7683C0-19A1-4A0B-07FC-021A6F85AA05}"/>
                </a:ext>
              </a:extLst>
            </p:cNvPr>
            <p:cNvSpPr/>
            <p:nvPr/>
          </p:nvSpPr>
          <p:spPr>
            <a:xfrm>
              <a:off x="2052604" y="2215400"/>
              <a:ext cx="11342" cy="23519"/>
            </a:xfrm>
            <a:custGeom>
              <a:avLst/>
              <a:gdLst/>
              <a:ahLst/>
              <a:cxnLst/>
              <a:rect l="l" t="t" r="r" b="b"/>
              <a:pathLst>
                <a:path w="434" h="900" extrusionOk="0">
                  <a:moveTo>
                    <a:pt x="1" y="1"/>
                  </a:moveTo>
                  <a:lnTo>
                    <a:pt x="1" y="684"/>
                  </a:lnTo>
                  <a:cubicBezTo>
                    <a:pt x="1" y="828"/>
                    <a:pt x="109" y="900"/>
                    <a:pt x="217" y="900"/>
                  </a:cubicBezTo>
                  <a:cubicBezTo>
                    <a:pt x="325" y="900"/>
                    <a:pt x="433" y="828"/>
                    <a:pt x="433" y="684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4119;p81">
              <a:extLst>
                <a:ext uri="{FF2B5EF4-FFF2-40B4-BE49-F238E27FC236}">
                  <a16:creationId xmlns:a16="http://schemas.microsoft.com/office/drawing/2014/main" id="{10709EC2-86FE-17EF-CDC3-B7A06EDFBBEE}"/>
                </a:ext>
              </a:extLst>
            </p:cNvPr>
            <p:cNvSpPr/>
            <p:nvPr/>
          </p:nvSpPr>
          <p:spPr>
            <a:xfrm>
              <a:off x="2070191" y="2215400"/>
              <a:ext cx="11080" cy="23519"/>
            </a:xfrm>
            <a:custGeom>
              <a:avLst/>
              <a:gdLst/>
              <a:ahLst/>
              <a:cxnLst/>
              <a:rect l="l" t="t" r="r" b="b"/>
              <a:pathLst>
                <a:path w="424" h="900" extrusionOk="0">
                  <a:moveTo>
                    <a:pt x="1" y="1"/>
                  </a:moveTo>
                  <a:lnTo>
                    <a:pt x="1" y="684"/>
                  </a:lnTo>
                  <a:cubicBezTo>
                    <a:pt x="1" y="828"/>
                    <a:pt x="107" y="900"/>
                    <a:pt x="212" y="900"/>
                  </a:cubicBezTo>
                  <a:cubicBezTo>
                    <a:pt x="318" y="900"/>
                    <a:pt x="424" y="828"/>
                    <a:pt x="424" y="684"/>
                  </a:cubicBezTo>
                  <a:lnTo>
                    <a:pt x="424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4120;p81">
              <a:extLst>
                <a:ext uri="{FF2B5EF4-FFF2-40B4-BE49-F238E27FC236}">
                  <a16:creationId xmlns:a16="http://schemas.microsoft.com/office/drawing/2014/main" id="{887583B6-97AC-CB3B-B094-2DE21672D992}"/>
                </a:ext>
              </a:extLst>
            </p:cNvPr>
            <p:cNvSpPr/>
            <p:nvPr/>
          </p:nvSpPr>
          <p:spPr>
            <a:xfrm>
              <a:off x="2092822" y="2191776"/>
              <a:ext cx="26159" cy="79939"/>
            </a:xfrm>
            <a:custGeom>
              <a:avLst/>
              <a:gdLst/>
              <a:ahLst/>
              <a:cxnLst/>
              <a:rect l="l" t="t" r="r" b="b"/>
              <a:pathLst>
                <a:path w="1001" h="3059" extrusionOk="0">
                  <a:moveTo>
                    <a:pt x="212" y="1"/>
                  </a:moveTo>
                  <a:cubicBezTo>
                    <a:pt x="96" y="1"/>
                    <a:pt x="0" y="97"/>
                    <a:pt x="0" y="212"/>
                  </a:cubicBezTo>
                  <a:lnTo>
                    <a:pt x="0" y="3059"/>
                  </a:lnTo>
                  <a:lnTo>
                    <a:pt x="779" y="3059"/>
                  </a:lnTo>
                  <a:cubicBezTo>
                    <a:pt x="904" y="3059"/>
                    <a:pt x="1000" y="2963"/>
                    <a:pt x="1000" y="2847"/>
                  </a:cubicBezTo>
                  <a:lnTo>
                    <a:pt x="1000" y="212"/>
                  </a:lnTo>
                  <a:cubicBezTo>
                    <a:pt x="1000" y="97"/>
                    <a:pt x="904" y="1"/>
                    <a:pt x="779" y="1"/>
                  </a:cubicBez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4121;p81">
              <a:extLst>
                <a:ext uri="{FF2B5EF4-FFF2-40B4-BE49-F238E27FC236}">
                  <a16:creationId xmlns:a16="http://schemas.microsoft.com/office/drawing/2014/main" id="{386BB79F-49D4-91CD-F1CE-24B5F73F2C7F}"/>
                </a:ext>
              </a:extLst>
            </p:cNvPr>
            <p:cNvSpPr/>
            <p:nvPr/>
          </p:nvSpPr>
          <p:spPr>
            <a:xfrm>
              <a:off x="1752577" y="2044519"/>
              <a:ext cx="166359" cy="227196"/>
            </a:xfrm>
            <a:custGeom>
              <a:avLst/>
              <a:gdLst/>
              <a:ahLst/>
              <a:cxnLst/>
              <a:rect l="l" t="t" r="r" b="b"/>
              <a:pathLst>
                <a:path w="6366" h="8694" extrusionOk="0">
                  <a:moveTo>
                    <a:pt x="3183" y="1"/>
                  </a:moveTo>
                  <a:cubicBezTo>
                    <a:pt x="1423" y="1"/>
                    <a:pt x="0" y="1424"/>
                    <a:pt x="0" y="3184"/>
                  </a:cubicBezTo>
                  <a:lnTo>
                    <a:pt x="0" y="8155"/>
                  </a:lnTo>
                  <a:cubicBezTo>
                    <a:pt x="0" y="8453"/>
                    <a:pt x="241" y="8694"/>
                    <a:pt x="539" y="8694"/>
                  </a:cubicBezTo>
                  <a:lnTo>
                    <a:pt x="5818" y="8694"/>
                  </a:lnTo>
                  <a:cubicBezTo>
                    <a:pt x="6116" y="8694"/>
                    <a:pt x="6356" y="8453"/>
                    <a:pt x="6366" y="8155"/>
                  </a:cubicBezTo>
                  <a:lnTo>
                    <a:pt x="6366" y="3184"/>
                  </a:lnTo>
                  <a:cubicBezTo>
                    <a:pt x="6366" y="1424"/>
                    <a:pt x="4943" y="1"/>
                    <a:pt x="3183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4122;p81">
              <a:extLst>
                <a:ext uri="{FF2B5EF4-FFF2-40B4-BE49-F238E27FC236}">
                  <a16:creationId xmlns:a16="http://schemas.microsoft.com/office/drawing/2014/main" id="{3A4E0054-CDF5-4617-6569-518232865C98}"/>
                </a:ext>
              </a:extLst>
            </p:cNvPr>
            <p:cNvSpPr/>
            <p:nvPr/>
          </p:nvSpPr>
          <p:spPr>
            <a:xfrm>
              <a:off x="1774189" y="2044467"/>
              <a:ext cx="144748" cy="204147"/>
            </a:xfrm>
            <a:custGeom>
              <a:avLst/>
              <a:gdLst/>
              <a:ahLst/>
              <a:cxnLst/>
              <a:rect l="l" t="t" r="r" b="b"/>
              <a:pathLst>
                <a:path w="5539" h="7812" extrusionOk="0">
                  <a:moveTo>
                    <a:pt x="2335" y="0"/>
                  </a:moveTo>
                  <a:cubicBezTo>
                    <a:pt x="1706" y="0"/>
                    <a:pt x="1062" y="190"/>
                    <a:pt x="481" y="609"/>
                  </a:cubicBezTo>
                  <a:cubicBezTo>
                    <a:pt x="164" y="1118"/>
                    <a:pt x="0" y="1695"/>
                    <a:pt x="0" y="2292"/>
                  </a:cubicBezTo>
                  <a:lnTo>
                    <a:pt x="0" y="7263"/>
                  </a:lnTo>
                  <a:cubicBezTo>
                    <a:pt x="0" y="7561"/>
                    <a:pt x="250" y="7811"/>
                    <a:pt x="548" y="7811"/>
                  </a:cubicBezTo>
                  <a:lnTo>
                    <a:pt x="5539" y="7811"/>
                  </a:lnTo>
                  <a:lnTo>
                    <a:pt x="5539" y="3186"/>
                  </a:lnTo>
                  <a:lnTo>
                    <a:pt x="5529" y="3186"/>
                  </a:lnTo>
                  <a:cubicBezTo>
                    <a:pt x="5529" y="1306"/>
                    <a:pt x="3986" y="0"/>
                    <a:pt x="233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4123;p81">
              <a:extLst>
                <a:ext uri="{FF2B5EF4-FFF2-40B4-BE49-F238E27FC236}">
                  <a16:creationId xmlns:a16="http://schemas.microsoft.com/office/drawing/2014/main" id="{B4689726-EFD2-36F7-DB55-B90433962B78}"/>
                </a:ext>
              </a:extLst>
            </p:cNvPr>
            <p:cNvSpPr/>
            <p:nvPr/>
          </p:nvSpPr>
          <p:spPr>
            <a:xfrm>
              <a:off x="1780774" y="2090774"/>
              <a:ext cx="95880" cy="81978"/>
            </a:xfrm>
            <a:custGeom>
              <a:avLst/>
              <a:gdLst/>
              <a:ahLst/>
              <a:cxnLst/>
              <a:rect l="l" t="t" r="r" b="b"/>
              <a:pathLst>
                <a:path w="3669" h="3137" extrusionOk="0">
                  <a:moveTo>
                    <a:pt x="2092" y="0"/>
                  </a:moveTo>
                  <a:cubicBezTo>
                    <a:pt x="696" y="0"/>
                    <a:pt x="1" y="1686"/>
                    <a:pt x="989" y="2674"/>
                  </a:cubicBezTo>
                  <a:cubicBezTo>
                    <a:pt x="1309" y="2994"/>
                    <a:pt x="1702" y="3137"/>
                    <a:pt x="2088" y="3137"/>
                  </a:cubicBezTo>
                  <a:cubicBezTo>
                    <a:pt x="2895" y="3137"/>
                    <a:pt x="3668" y="2508"/>
                    <a:pt x="3662" y="1558"/>
                  </a:cubicBezTo>
                  <a:cubicBezTo>
                    <a:pt x="3662" y="702"/>
                    <a:pt x="2960" y="0"/>
                    <a:pt x="2104" y="0"/>
                  </a:cubicBezTo>
                  <a:cubicBezTo>
                    <a:pt x="2100" y="0"/>
                    <a:pt x="2096" y="0"/>
                    <a:pt x="2092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4124;p81">
              <a:extLst>
                <a:ext uri="{FF2B5EF4-FFF2-40B4-BE49-F238E27FC236}">
                  <a16:creationId xmlns:a16="http://schemas.microsoft.com/office/drawing/2014/main" id="{9F6C4324-DF5E-5CA0-1A88-A4675D64CFDA}"/>
                </a:ext>
              </a:extLst>
            </p:cNvPr>
            <p:cNvSpPr/>
            <p:nvPr/>
          </p:nvSpPr>
          <p:spPr>
            <a:xfrm>
              <a:off x="1805443" y="2090565"/>
              <a:ext cx="71028" cy="61882"/>
            </a:xfrm>
            <a:custGeom>
              <a:avLst/>
              <a:gdLst/>
              <a:ahLst/>
              <a:cxnLst/>
              <a:rect l="l" t="t" r="r" b="b"/>
              <a:pathLst>
                <a:path w="2718" h="2368" extrusionOk="0">
                  <a:moveTo>
                    <a:pt x="1146" y="1"/>
                  </a:moveTo>
                  <a:cubicBezTo>
                    <a:pt x="931" y="1"/>
                    <a:pt x="711" y="46"/>
                    <a:pt x="497" y="143"/>
                  </a:cubicBezTo>
                  <a:cubicBezTo>
                    <a:pt x="1" y="1239"/>
                    <a:pt x="855" y="2368"/>
                    <a:pt x="1915" y="2368"/>
                  </a:cubicBezTo>
                  <a:cubicBezTo>
                    <a:pt x="2129" y="2368"/>
                    <a:pt x="2352" y="2322"/>
                    <a:pt x="2574" y="2220"/>
                  </a:cubicBezTo>
                  <a:cubicBezTo>
                    <a:pt x="2670" y="2018"/>
                    <a:pt x="2718" y="1797"/>
                    <a:pt x="2718" y="1566"/>
                  </a:cubicBezTo>
                  <a:cubicBezTo>
                    <a:pt x="2718" y="665"/>
                    <a:pt x="1973" y="1"/>
                    <a:pt x="1146" y="1"/>
                  </a:cubicBezTo>
                  <a:close/>
                </a:path>
              </a:pathLst>
            </a:custGeom>
            <a:solidFill>
              <a:srgbClr val="ECA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Modulo orologio in tempo REAL DS3231 - Opencircuit">
            <a:extLst>
              <a:ext uri="{FF2B5EF4-FFF2-40B4-BE49-F238E27FC236}">
                <a16:creationId xmlns:a16="http://schemas.microsoft.com/office/drawing/2014/main" id="{0F4B06B8-8C12-B9E5-F8CC-DD0A915238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739" r="144" b="5450"/>
          <a:stretch/>
        </p:blipFill>
        <p:spPr bwMode="auto">
          <a:xfrm>
            <a:off x="492038" y="1065596"/>
            <a:ext cx="4133372" cy="375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Sensore di distanza a ultrasuoni, versione HC-SR04 5V Kitronik">
            <a:extLst>
              <a:ext uri="{FF2B5EF4-FFF2-40B4-BE49-F238E27FC236}">
                <a16:creationId xmlns:a16="http://schemas.microsoft.com/office/drawing/2014/main" id="{AC462BE2-85AF-6FEF-334B-324432C037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4" t="10833" r="11768" b="22820"/>
          <a:stretch/>
        </p:blipFill>
        <p:spPr bwMode="auto">
          <a:xfrm>
            <a:off x="4911482" y="1061831"/>
            <a:ext cx="3950367" cy="193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Modulo Sensore di Gas MQ-135">
            <a:extLst>
              <a:ext uri="{FF2B5EF4-FFF2-40B4-BE49-F238E27FC236}">
                <a16:creationId xmlns:a16="http://schemas.microsoft.com/office/drawing/2014/main" id="{49626D62-4614-6AD8-A4ED-6627DEC81A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03" b="22070"/>
          <a:stretch/>
        </p:blipFill>
        <p:spPr bwMode="auto">
          <a:xfrm>
            <a:off x="4900651" y="3215547"/>
            <a:ext cx="3965279" cy="160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61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5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alarms</a:t>
            </a:r>
            <a:r>
              <a:rPr lang="en" b="0" dirty="0">
                <a:solidFill>
                  <a:schemeClr val="dk1"/>
                </a:solidFill>
              </a:rPr>
              <a:t> - SENSORS</a:t>
            </a:r>
            <a:endParaRPr b="0" dirty="0">
              <a:solidFill>
                <a:schemeClr val="dk1"/>
              </a:solidFill>
            </a:endParaRPr>
          </a:p>
        </p:txBody>
      </p:sp>
      <p:sp>
        <p:nvSpPr>
          <p:cNvPr id="424" name="Google Shape;424;p35"/>
          <p:cNvSpPr txBox="1">
            <a:spLocks noGrp="1"/>
          </p:cNvSpPr>
          <p:nvPr>
            <p:ph type="subTitle" idx="1"/>
          </p:nvPr>
        </p:nvSpPr>
        <p:spPr>
          <a:xfrm>
            <a:off x="2022369" y="1479775"/>
            <a:ext cx="2286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TEMPERATURE</a:t>
            </a:r>
            <a:endParaRPr dirty="0"/>
          </a:p>
        </p:txBody>
      </p:sp>
      <p:sp>
        <p:nvSpPr>
          <p:cNvPr id="425" name="Google Shape;425;p35"/>
          <p:cNvSpPr txBox="1">
            <a:spLocks noGrp="1"/>
          </p:cNvSpPr>
          <p:nvPr>
            <p:ph type="subTitle" idx="2"/>
          </p:nvPr>
        </p:nvSpPr>
        <p:spPr>
          <a:xfrm>
            <a:off x="2031831" y="1892698"/>
            <a:ext cx="23715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Under 40°, </a:t>
            </a:r>
            <a:r>
              <a:rPr lang="it-IT" dirty="0" err="1"/>
              <a:t>nothing</a:t>
            </a:r>
            <a:endParaRPr lang="it-IT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40° - 50°, </a:t>
            </a:r>
            <a:r>
              <a:rPr lang="it-IT" dirty="0" err="1"/>
              <a:t>alert</a:t>
            </a:r>
            <a:endParaRPr lang="it-IT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Over 50°, </a:t>
            </a:r>
            <a:r>
              <a:rPr lang="it-IT" dirty="0" err="1"/>
              <a:t>alarm</a:t>
            </a:r>
            <a:endParaRPr lang="it-IT" dirty="0"/>
          </a:p>
        </p:txBody>
      </p:sp>
      <p:sp>
        <p:nvSpPr>
          <p:cNvPr id="426" name="Google Shape;426;p35"/>
          <p:cNvSpPr txBox="1">
            <a:spLocks noGrp="1"/>
          </p:cNvSpPr>
          <p:nvPr>
            <p:ph type="subTitle" idx="3"/>
          </p:nvPr>
        </p:nvSpPr>
        <p:spPr>
          <a:xfrm>
            <a:off x="6298510" y="1461865"/>
            <a:ext cx="2286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Filling </a:t>
            </a:r>
            <a:r>
              <a:rPr lang="it-IT" dirty="0" err="1"/>
              <a:t>level</a:t>
            </a:r>
            <a:endParaRPr dirty="0"/>
          </a:p>
        </p:txBody>
      </p:sp>
      <p:sp>
        <p:nvSpPr>
          <p:cNvPr id="427" name="Google Shape;427;p35"/>
          <p:cNvSpPr txBox="1">
            <a:spLocks noGrp="1"/>
          </p:cNvSpPr>
          <p:nvPr>
            <p:ph type="subTitle" idx="4"/>
          </p:nvPr>
        </p:nvSpPr>
        <p:spPr>
          <a:xfrm>
            <a:off x="6340476" y="1788521"/>
            <a:ext cx="2371500" cy="9952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 err="1"/>
              <a:t>Uses</a:t>
            </a:r>
            <a:r>
              <a:rPr lang="it-IT" dirty="0"/>
              <a:t> </a:t>
            </a:r>
            <a:r>
              <a:rPr lang="it-IT" dirty="0" err="1"/>
              <a:t>dynamic</a:t>
            </a:r>
            <a:r>
              <a:rPr lang="it-IT" dirty="0"/>
              <a:t> </a:t>
            </a:r>
            <a:r>
              <a:rPr lang="it-IT" dirty="0" err="1"/>
              <a:t>calculation</a:t>
            </a:r>
            <a:r>
              <a:rPr lang="it-IT" dirty="0"/>
              <a:t> to </a:t>
            </a:r>
            <a:r>
              <a:rPr lang="it-IT" dirty="0" err="1"/>
              <a:t>send</a:t>
            </a:r>
            <a:r>
              <a:rPr lang="it-IT" dirty="0"/>
              <a:t> </a:t>
            </a:r>
            <a:r>
              <a:rPr lang="it-IT" dirty="0" err="1"/>
              <a:t>alert</a:t>
            </a:r>
            <a:endParaRPr lang="it-IT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above</a:t>
            </a:r>
            <a:r>
              <a:rPr lang="it-IT" dirty="0"/>
              <a:t> 85%, </a:t>
            </a:r>
            <a:r>
              <a:rPr lang="it-IT" dirty="0" err="1"/>
              <a:t>send</a:t>
            </a:r>
            <a:r>
              <a:rPr lang="it-IT" dirty="0"/>
              <a:t> </a:t>
            </a:r>
            <a:r>
              <a:rPr lang="it-IT" dirty="0" err="1"/>
              <a:t>alarm</a:t>
            </a:r>
            <a:endParaRPr dirty="0"/>
          </a:p>
        </p:txBody>
      </p:sp>
      <p:sp>
        <p:nvSpPr>
          <p:cNvPr id="429" name="Google Shape;429;p35"/>
          <p:cNvSpPr txBox="1">
            <a:spLocks noGrp="1"/>
          </p:cNvSpPr>
          <p:nvPr>
            <p:ph type="subTitle" idx="5"/>
          </p:nvPr>
        </p:nvSpPr>
        <p:spPr>
          <a:xfrm>
            <a:off x="1967995" y="3116939"/>
            <a:ext cx="2286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Time</a:t>
            </a:r>
            <a:endParaRPr dirty="0"/>
          </a:p>
        </p:txBody>
      </p:sp>
      <p:sp>
        <p:nvSpPr>
          <p:cNvPr id="430" name="Google Shape;430;p35"/>
          <p:cNvSpPr txBox="1">
            <a:spLocks noGrp="1"/>
          </p:cNvSpPr>
          <p:nvPr>
            <p:ph type="subTitle" idx="6"/>
          </p:nvPr>
        </p:nvSpPr>
        <p:spPr>
          <a:xfrm>
            <a:off x="1975409" y="3384581"/>
            <a:ext cx="2371500" cy="7955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Interrupt on pin 25 </a:t>
            </a:r>
            <a:r>
              <a:rPr lang="it-IT" dirty="0" err="1"/>
              <a:t>when</a:t>
            </a:r>
            <a:r>
              <a:rPr lang="it-IT" dirty="0"/>
              <a:t> time to </a:t>
            </a:r>
            <a:r>
              <a:rPr lang="it-IT" dirty="0" err="1"/>
              <a:t>wake</a:t>
            </a:r>
            <a:r>
              <a:rPr lang="it-IT" dirty="0"/>
              <a:t> up</a:t>
            </a:r>
            <a:endParaRPr dirty="0"/>
          </a:p>
        </p:txBody>
      </p:sp>
      <p:grpSp>
        <p:nvGrpSpPr>
          <p:cNvPr id="11" name="Google Shape;9337;p78">
            <a:extLst>
              <a:ext uri="{FF2B5EF4-FFF2-40B4-BE49-F238E27FC236}">
                <a16:creationId xmlns:a16="http://schemas.microsoft.com/office/drawing/2014/main" id="{32175B4D-65AD-5CB5-C74F-0C8A1BD9B041}"/>
              </a:ext>
            </a:extLst>
          </p:cNvPr>
          <p:cNvGrpSpPr/>
          <p:nvPr/>
        </p:nvGrpSpPr>
        <p:grpSpPr>
          <a:xfrm>
            <a:off x="685800" y="2950636"/>
            <a:ext cx="1133992" cy="1155060"/>
            <a:chOff x="1293760" y="1498228"/>
            <a:chExt cx="340624" cy="351944"/>
          </a:xfrm>
        </p:grpSpPr>
        <p:sp>
          <p:nvSpPr>
            <p:cNvPr id="12" name="Google Shape;9338;p78">
              <a:extLst>
                <a:ext uri="{FF2B5EF4-FFF2-40B4-BE49-F238E27FC236}">
                  <a16:creationId xmlns:a16="http://schemas.microsoft.com/office/drawing/2014/main" id="{B97DE8B0-01BF-4711-52AE-A78D119E79DF}"/>
                </a:ext>
              </a:extLst>
            </p:cNvPr>
            <p:cNvSpPr/>
            <p:nvPr/>
          </p:nvSpPr>
          <p:spPr>
            <a:xfrm>
              <a:off x="1331535" y="1498228"/>
              <a:ext cx="265388" cy="71164"/>
            </a:xfrm>
            <a:custGeom>
              <a:avLst/>
              <a:gdLst/>
              <a:ahLst/>
              <a:cxnLst/>
              <a:rect l="l" t="t" r="r" b="b"/>
              <a:pathLst>
                <a:path w="17725" h="4753" extrusionOk="0">
                  <a:moveTo>
                    <a:pt x="7002" y="1"/>
                  </a:moveTo>
                  <a:cubicBezTo>
                    <a:pt x="5677" y="22"/>
                    <a:pt x="4458" y="716"/>
                    <a:pt x="3785" y="1851"/>
                  </a:cubicBezTo>
                  <a:lnTo>
                    <a:pt x="3491" y="2355"/>
                  </a:lnTo>
                  <a:cubicBezTo>
                    <a:pt x="3196" y="2818"/>
                    <a:pt x="2692" y="3112"/>
                    <a:pt x="2124" y="3112"/>
                  </a:cubicBezTo>
                  <a:lnTo>
                    <a:pt x="1094" y="3112"/>
                  </a:lnTo>
                  <a:cubicBezTo>
                    <a:pt x="1" y="3112"/>
                    <a:pt x="1" y="4752"/>
                    <a:pt x="1094" y="4752"/>
                  </a:cubicBezTo>
                  <a:lnTo>
                    <a:pt x="2124" y="4752"/>
                  </a:lnTo>
                  <a:cubicBezTo>
                    <a:pt x="3260" y="4752"/>
                    <a:pt x="4311" y="4164"/>
                    <a:pt x="4899" y="3196"/>
                  </a:cubicBezTo>
                  <a:lnTo>
                    <a:pt x="5194" y="2692"/>
                  </a:lnTo>
                  <a:cubicBezTo>
                    <a:pt x="5572" y="2040"/>
                    <a:pt x="6266" y="1662"/>
                    <a:pt x="7002" y="1662"/>
                  </a:cubicBezTo>
                  <a:lnTo>
                    <a:pt x="10450" y="1662"/>
                  </a:lnTo>
                  <a:cubicBezTo>
                    <a:pt x="11186" y="1662"/>
                    <a:pt x="11880" y="2040"/>
                    <a:pt x="12258" y="2671"/>
                  </a:cubicBezTo>
                  <a:lnTo>
                    <a:pt x="12552" y="3175"/>
                  </a:lnTo>
                  <a:cubicBezTo>
                    <a:pt x="13141" y="4143"/>
                    <a:pt x="14192" y="4752"/>
                    <a:pt x="15328" y="4752"/>
                  </a:cubicBezTo>
                  <a:lnTo>
                    <a:pt x="16631" y="4752"/>
                  </a:lnTo>
                  <a:cubicBezTo>
                    <a:pt x="17724" y="4752"/>
                    <a:pt x="17724" y="3112"/>
                    <a:pt x="16631" y="3112"/>
                  </a:cubicBezTo>
                  <a:lnTo>
                    <a:pt x="15328" y="3112"/>
                  </a:lnTo>
                  <a:cubicBezTo>
                    <a:pt x="14781" y="3112"/>
                    <a:pt x="14255" y="2818"/>
                    <a:pt x="13982" y="2355"/>
                  </a:cubicBezTo>
                  <a:lnTo>
                    <a:pt x="13688" y="1851"/>
                  </a:lnTo>
                  <a:cubicBezTo>
                    <a:pt x="12994" y="716"/>
                    <a:pt x="11774" y="22"/>
                    <a:pt x="10450" y="1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339;p78">
              <a:extLst>
                <a:ext uri="{FF2B5EF4-FFF2-40B4-BE49-F238E27FC236}">
                  <a16:creationId xmlns:a16="http://schemas.microsoft.com/office/drawing/2014/main" id="{E7A9F983-A403-0787-867B-0B3BABB0E5FA}"/>
                </a:ext>
              </a:extLst>
            </p:cNvPr>
            <p:cNvSpPr/>
            <p:nvPr/>
          </p:nvSpPr>
          <p:spPr>
            <a:xfrm>
              <a:off x="1337839" y="1585353"/>
              <a:ext cx="69263" cy="67212"/>
            </a:xfrm>
            <a:custGeom>
              <a:avLst/>
              <a:gdLst/>
              <a:ahLst/>
              <a:cxnLst/>
              <a:rect l="l" t="t" r="r" b="b"/>
              <a:pathLst>
                <a:path w="4626" h="4489" extrusionOk="0">
                  <a:moveTo>
                    <a:pt x="865" y="0"/>
                  </a:moveTo>
                  <a:cubicBezTo>
                    <a:pt x="663" y="0"/>
                    <a:pt x="463" y="79"/>
                    <a:pt x="316" y="237"/>
                  </a:cubicBezTo>
                  <a:cubicBezTo>
                    <a:pt x="0" y="552"/>
                    <a:pt x="0" y="1057"/>
                    <a:pt x="316" y="1351"/>
                  </a:cubicBezTo>
                  <a:lnTo>
                    <a:pt x="3196" y="4252"/>
                  </a:lnTo>
                  <a:cubicBezTo>
                    <a:pt x="3354" y="4410"/>
                    <a:pt x="3559" y="4489"/>
                    <a:pt x="3764" y="4489"/>
                  </a:cubicBezTo>
                  <a:cubicBezTo>
                    <a:pt x="3969" y="4489"/>
                    <a:pt x="4174" y="4410"/>
                    <a:pt x="4331" y="4252"/>
                  </a:cubicBezTo>
                  <a:cubicBezTo>
                    <a:pt x="4626" y="3937"/>
                    <a:pt x="4626" y="3432"/>
                    <a:pt x="4331" y="3117"/>
                  </a:cubicBezTo>
                  <a:lnTo>
                    <a:pt x="1430" y="237"/>
                  </a:lnTo>
                  <a:cubicBezTo>
                    <a:pt x="1272" y="79"/>
                    <a:pt x="1067" y="0"/>
                    <a:pt x="865" y="0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340;p78">
              <a:extLst>
                <a:ext uri="{FF2B5EF4-FFF2-40B4-BE49-F238E27FC236}">
                  <a16:creationId xmlns:a16="http://schemas.microsoft.com/office/drawing/2014/main" id="{AF7FE126-42E7-6392-99C8-6C8E0E194BF7}"/>
                </a:ext>
              </a:extLst>
            </p:cNvPr>
            <p:cNvSpPr/>
            <p:nvPr/>
          </p:nvSpPr>
          <p:spPr>
            <a:xfrm>
              <a:off x="1521042" y="1585353"/>
              <a:ext cx="69577" cy="67212"/>
            </a:xfrm>
            <a:custGeom>
              <a:avLst/>
              <a:gdLst/>
              <a:ahLst/>
              <a:cxnLst/>
              <a:rect l="l" t="t" r="r" b="b"/>
              <a:pathLst>
                <a:path w="4647" h="4489" extrusionOk="0">
                  <a:moveTo>
                    <a:pt x="3766" y="0"/>
                  </a:moveTo>
                  <a:cubicBezTo>
                    <a:pt x="3564" y="0"/>
                    <a:pt x="3364" y="79"/>
                    <a:pt x="3217" y="237"/>
                  </a:cubicBezTo>
                  <a:lnTo>
                    <a:pt x="316" y="3117"/>
                  </a:lnTo>
                  <a:cubicBezTo>
                    <a:pt x="0" y="3432"/>
                    <a:pt x="0" y="3937"/>
                    <a:pt x="316" y="4252"/>
                  </a:cubicBezTo>
                  <a:cubicBezTo>
                    <a:pt x="473" y="4410"/>
                    <a:pt x="678" y="4489"/>
                    <a:pt x="883" y="4489"/>
                  </a:cubicBezTo>
                  <a:cubicBezTo>
                    <a:pt x="1088" y="4489"/>
                    <a:pt x="1293" y="4410"/>
                    <a:pt x="1451" y="4252"/>
                  </a:cubicBezTo>
                  <a:lnTo>
                    <a:pt x="4331" y="1351"/>
                  </a:lnTo>
                  <a:cubicBezTo>
                    <a:pt x="4647" y="1057"/>
                    <a:pt x="4647" y="552"/>
                    <a:pt x="4331" y="237"/>
                  </a:cubicBezTo>
                  <a:cubicBezTo>
                    <a:pt x="4174" y="79"/>
                    <a:pt x="3969" y="0"/>
                    <a:pt x="3766" y="0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341;p78">
              <a:extLst>
                <a:ext uri="{FF2B5EF4-FFF2-40B4-BE49-F238E27FC236}">
                  <a16:creationId xmlns:a16="http://schemas.microsoft.com/office/drawing/2014/main" id="{8477521E-A9B5-D012-F16B-04AADCCF17F3}"/>
                </a:ext>
              </a:extLst>
            </p:cNvPr>
            <p:cNvSpPr/>
            <p:nvPr/>
          </p:nvSpPr>
          <p:spPr>
            <a:xfrm>
              <a:off x="1349173" y="1766505"/>
              <a:ext cx="87514" cy="83666"/>
            </a:xfrm>
            <a:custGeom>
              <a:avLst/>
              <a:gdLst/>
              <a:ahLst/>
              <a:cxnLst/>
              <a:rect l="l" t="t" r="r" b="b"/>
              <a:pathLst>
                <a:path w="5845" h="5588" extrusionOk="0">
                  <a:moveTo>
                    <a:pt x="4394" y="1"/>
                  </a:moveTo>
                  <a:cubicBezTo>
                    <a:pt x="4053" y="1"/>
                    <a:pt x="3711" y="132"/>
                    <a:pt x="3448" y="395"/>
                  </a:cubicBezTo>
                  <a:lnTo>
                    <a:pt x="505" y="3338"/>
                  </a:lnTo>
                  <a:cubicBezTo>
                    <a:pt x="0" y="3843"/>
                    <a:pt x="0" y="4684"/>
                    <a:pt x="505" y="5210"/>
                  </a:cubicBezTo>
                  <a:cubicBezTo>
                    <a:pt x="768" y="5462"/>
                    <a:pt x="1109" y="5588"/>
                    <a:pt x="1451" y="5588"/>
                  </a:cubicBezTo>
                  <a:cubicBezTo>
                    <a:pt x="1792" y="5588"/>
                    <a:pt x="2134" y="5462"/>
                    <a:pt x="2397" y="5210"/>
                  </a:cubicBezTo>
                  <a:lnTo>
                    <a:pt x="5340" y="2266"/>
                  </a:lnTo>
                  <a:cubicBezTo>
                    <a:pt x="5845" y="1762"/>
                    <a:pt x="5845" y="921"/>
                    <a:pt x="5340" y="395"/>
                  </a:cubicBezTo>
                  <a:cubicBezTo>
                    <a:pt x="5078" y="132"/>
                    <a:pt x="4736" y="1"/>
                    <a:pt x="4394" y="1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342;p78">
              <a:extLst>
                <a:ext uri="{FF2B5EF4-FFF2-40B4-BE49-F238E27FC236}">
                  <a16:creationId xmlns:a16="http://schemas.microsoft.com/office/drawing/2014/main" id="{368997C6-E22D-7905-339F-9410C760A733}"/>
                </a:ext>
              </a:extLst>
            </p:cNvPr>
            <p:cNvSpPr/>
            <p:nvPr/>
          </p:nvSpPr>
          <p:spPr>
            <a:xfrm>
              <a:off x="1491457" y="1766505"/>
              <a:ext cx="87829" cy="83666"/>
            </a:xfrm>
            <a:custGeom>
              <a:avLst/>
              <a:gdLst/>
              <a:ahLst/>
              <a:cxnLst/>
              <a:rect l="l" t="t" r="r" b="b"/>
              <a:pathLst>
                <a:path w="5866" h="5588" extrusionOk="0">
                  <a:moveTo>
                    <a:pt x="1453" y="1"/>
                  </a:moveTo>
                  <a:cubicBezTo>
                    <a:pt x="1114" y="1"/>
                    <a:pt x="778" y="132"/>
                    <a:pt x="526" y="395"/>
                  </a:cubicBezTo>
                  <a:cubicBezTo>
                    <a:pt x="0" y="921"/>
                    <a:pt x="0" y="1762"/>
                    <a:pt x="526" y="2266"/>
                  </a:cubicBezTo>
                  <a:lnTo>
                    <a:pt x="3469" y="5210"/>
                  </a:lnTo>
                  <a:cubicBezTo>
                    <a:pt x="3732" y="5462"/>
                    <a:pt x="4074" y="5588"/>
                    <a:pt x="4413" y="5588"/>
                  </a:cubicBezTo>
                  <a:cubicBezTo>
                    <a:pt x="4752" y="5588"/>
                    <a:pt x="5088" y="5462"/>
                    <a:pt x="5340" y="5210"/>
                  </a:cubicBezTo>
                  <a:cubicBezTo>
                    <a:pt x="5866" y="4684"/>
                    <a:pt x="5866" y="3843"/>
                    <a:pt x="5340" y="3338"/>
                  </a:cubicBezTo>
                  <a:lnTo>
                    <a:pt x="2397" y="395"/>
                  </a:lnTo>
                  <a:cubicBezTo>
                    <a:pt x="2134" y="132"/>
                    <a:pt x="1792" y="1"/>
                    <a:pt x="1453" y="1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343;p78">
              <a:extLst>
                <a:ext uri="{FF2B5EF4-FFF2-40B4-BE49-F238E27FC236}">
                  <a16:creationId xmlns:a16="http://schemas.microsoft.com/office/drawing/2014/main" id="{2C596C4F-2EB7-8312-E86E-3F8E3FBE747E}"/>
                </a:ext>
              </a:extLst>
            </p:cNvPr>
            <p:cNvSpPr/>
            <p:nvPr/>
          </p:nvSpPr>
          <p:spPr>
            <a:xfrm>
              <a:off x="1342870" y="1588257"/>
              <a:ext cx="242405" cy="242405"/>
            </a:xfrm>
            <a:custGeom>
              <a:avLst/>
              <a:gdLst/>
              <a:ahLst/>
              <a:cxnLst/>
              <a:rect l="l" t="t" r="r" b="b"/>
              <a:pathLst>
                <a:path w="16190" h="16190" extrusionOk="0">
                  <a:moveTo>
                    <a:pt x="8095" y="1"/>
                  </a:moveTo>
                  <a:cubicBezTo>
                    <a:pt x="3638" y="1"/>
                    <a:pt x="1" y="3617"/>
                    <a:pt x="1" y="8095"/>
                  </a:cubicBezTo>
                  <a:cubicBezTo>
                    <a:pt x="1" y="12573"/>
                    <a:pt x="3638" y="16189"/>
                    <a:pt x="8095" y="16189"/>
                  </a:cubicBezTo>
                  <a:cubicBezTo>
                    <a:pt x="12573" y="16189"/>
                    <a:pt x="16189" y="12573"/>
                    <a:pt x="16189" y="8095"/>
                  </a:cubicBezTo>
                  <a:cubicBezTo>
                    <a:pt x="16189" y="3617"/>
                    <a:pt x="12573" y="1"/>
                    <a:pt x="8095" y="1"/>
                  </a:cubicBezTo>
                  <a:close/>
                </a:path>
              </a:pathLst>
            </a:custGeom>
            <a:solidFill>
              <a:srgbClr val="8498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344;p78">
              <a:extLst>
                <a:ext uri="{FF2B5EF4-FFF2-40B4-BE49-F238E27FC236}">
                  <a16:creationId xmlns:a16="http://schemas.microsoft.com/office/drawing/2014/main" id="{014B589A-0D52-104D-6F36-1D626FAA9A10}"/>
                </a:ext>
              </a:extLst>
            </p:cNvPr>
            <p:cNvSpPr/>
            <p:nvPr/>
          </p:nvSpPr>
          <p:spPr>
            <a:xfrm>
              <a:off x="1364205" y="1611420"/>
              <a:ext cx="208792" cy="196334"/>
            </a:xfrm>
            <a:custGeom>
              <a:avLst/>
              <a:gdLst/>
              <a:ahLst/>
              <a:cxnLst/>
              <a:rect l="l" t="t" r="r" b="b"/>
              <a:pathLst>
                <a:path w="13945" h="13113" extrusionOk="0">
                  <a:moveTo>
                    <a:pt x="6722" y="1"/>
                  </a:moveTo>
                  <a:cubicBezTo>
                    <a:pt x="3431" y="1"/>
                    <a:pt x="257" y="2483"/>
                    <a:pt x="131" y="6338"/>
                  </a:cubicBezTo>
                  <a:cubicBezTo>
                    <a:pt x="1" y="10371"/>
                    <a:pt x="3274" y="13112"/>
                    <a:pt x="6717" y="13112"/>
                  </a:cubicBezTo>
                  <a:cubicBezTo>
                    <a:pt x="8264" y="13112"/>
                    <a:pt x="9846" y="12559"/>
                    <a:pt x="11169" y="11321"/>
                  </a:cubicBezTo>
                  <a:cubicBezTo>
                    <a:pt x="13818" y="8861"/>
                    <a:pt x="13944" y="4698"/>
                    <a:pt x="11464" y="2091"/>
                  </a:cubicBezTo>
                  <a:cubicBezTo>
                    <a:pt x="10113" y="648"/>
                    <a:pt x="8402" y="1"/>
                    <a:pt x="6722" y="1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345;p78">
              <a:extLst>
                <a:ext uri="{FF2B5EF4-FFF2-40B4-BE49-F238E27FC236}">
                  <a16:creationId xmlns:a16="http://schemas.microsoft.com/office/drawing/2014/main" id="{81D67CDF-68CE-E553-1314-C6FF3AF3E366}"/>
                </a:ext>
              </a:extLst>
            </p:cNvPr>
            <p:cNvSpPr/>
            <p:nvPr/>
          </p:nvSpPr>
          <p:spPr>
            <a:xfrm>
              <a:off x="1402370" y="1612812"/>
              <a:ext cx="187620" cy="192981"/>
            </a:xfrm>
            <a:custGeom>
              <a:avLst/>
              <a:gdLst/>
              <a:ahLst/>
              <a:cxnLst/>
              <a:rect l="l" t="t" r="r" b="b"/>
              <a:pathLst>
                <a:path w="12531" h="12889" extrusionOk="0">
                  <a:moveTo>
                    <a:pt x="5361" y="1"/>
                  </a:moveTo>
                  <a:cubicBezTo>
                    <a:pt x="2250" y="589"/>
                    <a:pt x="0" y="3301"/>
                    <a:pt x="0" y="6455"/>
                  </a:cubicBezTo>
                  <a:cubicBezTo>
                    <a:pt x="0" y="9609"/>
                    <a:pt x="2250" y="12300"/>
                    <a:pt x="5361" y="12889"/>
                  </a:cubicBezTo>
                  <a:cubicBezTo>
                    <a:pt x="6581" y="12657"/>
                    <a:pt x="7695" y="12090"/>
                    <a:pt x="8620" y="11228"/>
                  </a:cubicBezTo>
                  <a:cubicBezTo>
                    <a:pt x="12531" y="7569"/>
                    <a:pt x="10618" y="1010"/>
                    <a:pt x="5361" y="1"/>
                  </a:cubicBezTo>
                  <a:close/>
                </a:path>
              </a:pathLst>
            </a:custGeom>
            <a:solidFill>
              <a:srgbClr val="C4D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346;p78">
              <a:extLst>
                <a:ext uri="{FF2B5EF4-FFF2-40B4-BE49-F238E27FC236}">
                  <a16:creationId xmlns:a16="http://schemas.microsoft.com/office/drawing/2014/main" id="{3BB156E6-B647-3CED-557B-9A7E69A75849}"/>
                </a:ext>
              </a:extLst>
            </p:cNvPr>
            <p:cNvSpPr/>
            <p:nvPr/>
          </p:nvSpPr>
          <p:spPr>
            <a:xfrm>
              <a:off x="1449893" y="1635795"/>
              <a:ext cx="26456" cy="94447"/>
            </a:xfrm>
            <a:custGeom>
              <a:avLst/>
              <a:gdLst/>
              <a:ahLst/>
              <a:cxnLst/>
              <a:rect l="l" t="t" r="r" b="b"/>
              <a:pathLst>
                <a:path w="1767" h="6308" extrusionOk="0">
                  <a:moveTo>
                    <a:pt x="884" y="0"/>
                  </a:moveTo>
                  <a:cubicBezTo>
                    <a:pt x="379" y="0"/>
                    <a:pt x="1" y="400"/>
                    <a:pt x="1" y="883"/>
                  </a:cubicBezTo>
                  <a:lnTo>
                    <a:pt x="1" y="5425"/>
                  </a:lnTo>
                  <a:cubicBezTo>
                    <a:pt x="1" y="5908"/>
                    <a:pt x="379" y="6308"/>
                    <a:pt x="884" y="6308"/>
                  </a:cubicBezTo>
                  <a:cubicBezTo>
                    <a:pt x="1367" y="6308"/>
                    <a:pt x="1746" y="5908"/>
                    <a:pt x="1767" y="5425"/>
                  </a:cubicBezTo>
                  <a:lnTo>
                    <a:pt x="1767" y="883"/>
                  </a:lnTo>
                  <a:cubicBezTo>
                    <a:pt x="1746" y="400"/>
                    <a:pt x="1367" y="21"/>
                    <a:pt x="884" y="0"/>
                  </a:cubicBezTo>
                  <a:close/>
                </a:path>
              </a:pathLst>
            </a:custGeom>
            <a:solidFill>
              <a:srgbClr val="8498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347;p78">
              <a:extLst>
                <a:ext uri="{FF2B5EF4-FFF2-40B4-BE49-F238E27FC236}">
                  <a16:creationId xmlns:a16="http://schemas.microsoft.com/office/drawing/2014/main" id="{B379706C-3DEA-6AB9-4F26-BC83E3FEF561}"/>
                </a:ext>
              </a:extLst>
            </p:cNvPr>
            <p:cNvSpPr/>
            <p:nvPr/>
          </p:nvSpPr>
          <p:spPr>
            <a:xfrm>
              <a:off x="1448635" y="1704414"/>
              <a:ext cx="65175" cy="62660"/>
            </a:xfrm>
            <a:custGeom>
              <a:avLst/>
              <a:gdLst/>
              <a:ahLst/>
              <a:cxnLst/>
              <a:rect l="l" t="t" r="r" b="b"/>
              <a:pathLst>
                <a:path w="4353" h="4185" extrusionOk="0">
                  <a:moveTo>
                    <a:pt x="957" y="1"/>
                  </a:moveTo>
                  <a:cubicBezTo>
                    <a:pt x="731" y="1"/>
                    <a:pt x="505" y="85"/>
                    <a:pt x="337" y="253"/>
                  </a:cubicBezTo>
                  <a:cubicBezTo>
                    <a:pt x="1" y="589"/>
                    <a:pt x="1" y="1157"/>
                    <a:pt x="337" y="1493"/>
                  </a:cubicBezTo>
                  <a:lnTo>
                    <a:pt x="2776" y="3932"/>
                  </a:lnTo>
                  <a:cubicBezTo>
                    <a:pt x="2944" y="4100"/>
                    <a:pt x="3170" y="4185"/>
                    <a:pt x="3396" y="4185"/>
                  </a:cubicBezTo>
                  <a:cubicBezTo>
                    <a:pt x="3622" y="4185"/>
                    <a:pt x="3848" y="4100"/>
                    <a:pt x="4016" y="3932"/>
                  </a:cubicBezTo>
                  <a:cubicBezTo>
                    <a:pt x="4353" y="3596"/>
                    <a:pt x="4353" y="3028"/>
                    <a:pt x="4016" y="2692"/>
                  </a:cubicBezTo>
                  <a:lnTo>
                    <a:pt x="1578" y="253"/>
                  </a:lnTo>
                  <a:cubicBezTo>
                    <a:pt x="1409" y="85"/>
                    <a:pt x="1183" y="1"/>
                    <a:pt x="957" y="1"/>
                  </a:cubicBezTo>
                  <a:close/>
                </a:path>
              </a:pathLst>
            </a:custGeom>
            <a:solidFill>
              <a:srgbClr val="5A7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348;p78">
              <a:extLst>
                <a:ext uri="{FF2B5EF4-FFF2-40B4-BE49-F238E27FC236}">
                  <a16:creationId xmlns:a16="http://schemas.microsoft.com/office/drawing/2014/main" id="{95CDA97D-4F14-6E1B-5FD1-E008AD9848B4}"/>
                </a:ext>
              </a:extLst>
            </p:cNvPr>
            <p:cNvSpPr/>
            <p:nvPr/>
          </p:nvSpPr>
          <p:spPr>
            <a:xfrm>
              <a:off x="1293760" y="1542382"/>
              <a:ext cx="95405" cy="89655"/>
            </a:xfrm>
            <a:custGeom>
              <a:avLst/>
              <a:gdLst/>
              <a:ahLst/>
              <a:cxnLst/>
              <a:rect l="l" t="t" r="r" b="b"/>
              <a:pathLst>
                <a:path w="6372" h="5988" extrusionOk="0">
                  <a:moveTo>
                    <a:pt x="3365" y="0"/>
                  </a:moveTo>
                  <a:cubicBezTo>
                    <a:pt x="2582" y="0"/>
                    <a:pt x="1798" y="300"/>
                    <a:pt x="1199" y="899"/>
                  </a:cubicBezTo>
                  <a:lnTo>
                    <a:pt x="1094" y="983"/>
                  </a:lnTo>
                  <a:cubicBezTo>
                    <a:pt x="1" y="2203"/>
                    <a:pt x="43" y="4074"/>
                    <a:pt x="1199" y="5230"/>
                  </a:cubicBezTo>
                  <a:lnTo>
                    <a:pt x="1494" y="5546"/>
                  </a:lnTo>
                  <a:cubicBezTo>
                    <a:pt x="1798" y="5840"/>
                    <a:pt x="2193" y="5987"/>
                    <a:pt x="2587" y="5987"/>
                  </a:cubicBezTo>
                  <a:cubicBezTo>
                    <a:pt x="2981" y="5987"/>
                    <a:pt x="3375" y="5840"/>
                    <a:pt x="3680" y="5546"/>
                  </a:cubicBezTo>
                  <a:lnTo>
                    <a:pt x="5825" y="3380"/>
                  </a:lnTo>
                  <a:cubicBezTo>
                    <a:pt x="6224" y="3002"/>
                    <a:pt x="6371" y="2434"/>
                    <a:pt x="6224" y="1908"/>
                  </a:cubicBezTo>
                  <a:cubicBezTo>
                    <a:pt x="6161" y="1635"/>
                    <a:pt x="6035" y="1404"/>
                    <a:pt x="5825" y="1215"/>
                  </a:cubicBezTo>
                  <a:lnTo>
                    <a:pt x="5530" y="899"/>
                  </a:lnTo>
                  <a:cubicBezTo>
                    <a:pt x="4931" y="300"/>
                    <a:pt x="4148" y="0"/>
                    <a:pt x="3365" y="0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349;p78">
              <a:extLst>
                <a:ext uri="{FF2B5EF4-FFF2-40B4-BE49-F238E27FC236}">
                  <a16:creationId xmlns:a16="http://schemas.microsoft.com/office/drawing/2014/main" id="{13768DDA-EB0F-D3BB-22BD-E934657506F7}"/>
                </a:ext>
              </a:extLst>
            </p:cNvPr>
            <p:cNvSpPr/>
            <p:nvPr/>
          </p:nvSpPr>
          <p:spPr>
            <a:xfrm>
              <a:off x="1309511" y="1542382"/>
              <a:ext cx="77453" cy="61552"/>
            </a:xfrm>
            <a:custGeom>
              <a:avLst/>
              <a:gdLst/>
              <a:ahLst/>
              <a:cxnLst/>
              <a:rect l="l" t="t" r="r" b="b"/>
              <a:pathLst>
                <a:path w="5173" h="4111" extrusionOk="0">
                  <a:moveTo>
                    <a:pt x="2313" y="0"/>
                  </a:moveTo>
                  <a:cubicBezTo>
                    <a:pt x="1530" y="0"/>
                    <a:pt x="746" y="300"/>
                    <a:pt x="147" y="899"/>
                  </a:cubicBezTo>
                  <a:lnTo>
                    <a:pt x="42" y="983"/>
                  </a:lnTo>
                  <a:cubicBezTo>
                    <a:pt x="0" y="1866"/>
                    <a:pt x="315" y="2728"/>
                    <a:pt x="946" y="3359"/>
                  </a:cubicBezTo>
                  <a:lnTo>
                    <a:pt x="1241" y="3653"/>
                  </a:lnTo>
                  <a:cubicBezTo>
                    <a:pt x="1545" y="3958"/>
                    <a:pt x="1940" y="4111"/>
                    <a:pt x="2334" y="4111"/>
                  </a:cubicBezTo>
                  <a:cubicBezTo>
                    <a:pt x="2728" y="4111"/>
                    <a:pt x="3122" y="3958"/>
                    <a:pt x="3427" y="3653"/>
                  </a:cubicBezTo>
                  <a:lnTo>
                    <a:pt x="5172" y="1908"/>
                  </a:lnTo>
                  <a:cubicBezTo>
                    <a:pt x="5109" y="1635"/>
                    <a:pt x="4983" y="1404"/>
                    <a:pt x="4773" y="1194"/>
                  </a:cubicBezTo>
                  <a:lnTo>
                    <a:pt x="4478" y="899"/>
                  </a:lnTo>
                  <a:cubicBezTo>
                    <a:pt x="3879" y="300"/>
                    <a:pt x="3096" y="0"/>
                    <a:pt x="2313" y="0"/>
                  </a:cubicBezTo>
                  <a:close/>
                </a:path>
              </a:pathLst>
            </a:custGeom>
            <a:solidFill>
              <a:srgbClr val="C4D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350;p78">
              <a:extLst>
                <a:ext uri="{FF2B5EF4-FFF2-40B4-BE49-F238E27FC236}">
                  <a16:creationId xmlns:a16="http://schemas.microsoft.com/office/drawing/2014/main" id="{DC4CD2C2-8900-AE35-89FE-815487AAFD7E}"/>
                </a:ext>
              </a:extLst>
            </p:cNvPr>
            <p:cNvSpPr/>
            <p:nvPr/>
          </p:nvSpPr>
          <p:spPr>
            <a:xfrm>
              <a:off x="1538350" y="1542546"/>
              <a:ext cx="96034" cy="89551"/>
            </a:xfrm>
            <a:custGeom>
              <a:avLst/>
              <a:gdLst/>
              <a:ahLst/>
              <a:cxnLst/>
              <a:rect l="l" t="t" r="r" b="b"/>
              <a:pathLst>
                <a:path w="6414" h="5981" extrusionOk="0">
                  <a:moveTo>
                    <a:pt x="3077" y="1"/>
                  </a:moveTo>
                  <a:cubicBezTo>
                    <a:pt x="2281" y="1"/>
                    <a:pt x="1496" y="306"/>
                    <a:pt x="905" y="909"/>
                  </a:cubicBezTo>
                  <a:lnTo>
                    <a:pt x="610" y="1204"/>
                  </a:lnTo>
                  <a:cubicBezTo>
                    <a:pt x="1" y="1792"/>
                    <a:pt x="1" y="2780"/>
                    <a:pt x="610" y="3369"/>
                  </a:cubicBezTo>
                  <a:lnTo>
                    <a:pt x="2755" y="5535"/>
                  </a:lnTo>
                  <a:cubicBezTo>
                    <a:pt x="3041" y="5821"/>
                    <a:pt x="3434" y="5980"/>
                    <a:pt x="3835" y="5980"/>
                  </a:cubicBezTo>
                  <a:cubicBezTo>
                    <a:pt x="4023" y="5980"/>
                    <a:pt x="4213" y="5945"/>
                    <a:pt x="4395" y="5871"/>
                  </a:cubicBezTo>
                  <a:cubicBezTo>
                    <a:pt x="4605" y="5787"/>
                    <a:pt x="4773" y="5682"/>
                    <a:pt x="4920" y="5535"/>
                  </a:cubicBezTo>
                  <a:lnTo>
                    <a:pt x="5236" y="5219"/>
                  </a:lnTo>
                  <a:cubicBezTo>
                    <a:pt x="6413" y="4021"/>
                    <a:pt x="6413" y="2087"/>
                    <a:pt x="5236" y="909"/>
                  </a:cubicBezTo>
                  <a:cubicBezTo>
                    <a:pt x="5089" y="762"/>
                    <a:pt x="4941" y="636"/>
                    <a:pt x="4794" y="510"/>
                  </a:cubicBezTo>
                  <a:cubicBezTo>
                    <a:pt x="4266" y="169"/>
                    <a:pt x="3668" y="1"/>
                    <a:pt x="3077" y="1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351;p78">
              <a:extLst>
                <a:ext uri="{FF2B5EF4-FFF2-40B4-BE49-F238E27FC236}">
                  <a16:creationId xmlns:a16="http://schemas.microsoft.com/office/drawing/2014/main" id="{E6199DF6-1135-35F7-60CA-CE362CCAFFC9}"/>
                </a:ext>
              </a:extLst>
            </p:cNvPr>
            <p:cNvSpPr/>
            <p:nvPr/>
          </p:nvSpPr>
          <p:spPr>
            <a:xfrm>
              <a:off x="1565735" y="1550167"/>
              <a:ext cx="68649" cy="80283"/>
            </a:xfrm>
            <a:custGeom>
              <a:avLst/>
              <a:gdLst/>
              <a:ahLst/>
              <a:cxnLst/>
              <a:rect l="l" t="t" r="r" b="b"/>
              <a:pathLst>
                <a:path w="4585" h="5362" extrusionOk="0">
                  <a:moveTo>
                    <a:pt x="2965" y="1"/>
                  </a:moveTo>
                  <a:cubicBezTo>
                    <a:pt x="2187" y="22"/>
                    <a:pt x="1452" y="337"/>
                    <a:pt x="905" y="905"/>
                  </a:cubicBezTo>
                  <a:lnTo>
                    <a:pt x="590" y="1199"/>
                  </a:lnTo>
                  <a:cubicBezTo>
                    <a:pt x="1" y="1809"/>
                    <a:pt x="1" y="2776"/>
                    <a:pt x="590" y="3386"/>
                  </a:cubicBezTo>
                  <a:lnTo>
                    <a:pt x="2566" y="5362"/>
                  </a:lnTo>
                  <a:cubicBezTo>
                    <a:pt x="2776" y="5278"/>
                    <a:pt x="2944" y="5173"/>
                    <a:pt x="3091" y="5026"/>
                  </a:cubicBezTo>
                  <a:lnTo>
                    <a:pt x="3407" y="4710"/>
                  </a:lnTo>
                  <a:cubicBezTo>
                    <a:pt x="4584" y="3512"/>
                    <a:pt x="4584" y="1578"/>
                    <a:pt x="3407" y="400"/>
                  </a:cubicBezTo>
                  <a:cubicBezTo>
                    <a:pt x="3260" y="253"/>
                    <a:pt x="3112" y="127"/>
                    <a:pt x="2965" y="1"/>
                  </a:cubicBezTo>
                  <a:close/>
                </a:path>
              </a:pathLst>
            </a:custGeom>
            <a:solidFill>
              <a:srgbClr val="C4D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429;p35">
            <a:extLst>
              <a:ext uri="{FF2B5EF4-FFF2-40B4-BE49-F238E27FC236}">
                <a16:creationId xmlns:a16="http://schemas.microsoft.com/office/drawing/2014/main" id="{BF1F7D26-F782-EF58-3C6E-B54857392612}"/>
              </a:ext>
            </a:extLst>
          </p:cNvPr>
          <p:cNvSpPr txBox="1">
            <a:spLocks/>
          </p:cNvSpPr>
          <p:nvPr/>
        </p:nvSpPr>
        <p:spPr>
          <a:xfrm>
            <a:off x="6255744" y="3250532"/>
            <a:ext cx="1561287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marL="0" indent="0"/>
            <a:r>
              <a:rPr lang="it-IT" dirty="0" err="1"/>
              <a:t>Bad</a:t>
            </a:r>
            <a:r>
              <a:rPr lang="it-IT" dirty="0"/>
              <a:t> Gas </a:t>
            </a:r>
            <a:r>
              <a:rPr lang="it-IT" dirty="0" err="1"/>
              <a:t>level</a:t>
            </a:r>
            <a:endParaRPr lang="it-IT" dirty="0"/>
          </a:p>
        </p:txBody>
      </p:sp>
      <p:sp>
        <p:nvSpPr>
          <p:cNvPr id="27" name="Google Shape;430;p35">
            <a:extLst>
              <a:ext uri="{FF2B5EF4-FFF2-40B4-BE49-F238E27FC236}">
                <a16:creationId xmlns:a16="http://schemas.microsoft.com/office/drawing/2014/main" id="{59BE3D19-7A52-91B0-6A08-D05CD20F297E}"/>
              </a:ext>
            </a:extLst>
          </p:cNvPr>
          <p:cNvSpPr txBox="1">
            <a:spLocks/>
          </p:cNvSpPr>
          <p:nvPr/>
        </p:nvSpPr>
        <p:spPr>
          <a:xfrm>
            <a:off x="6256191" y="3597205"/>
            <a:ext cx="2371500" cy="99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Uses</a:t>
            </a:r>
            <a:r>
              <a:rPr lang="it-IT" dirty="0"/>
              <a:t> temperature and time </a:t>
            </a:r>
            <a:r>
              <a:rPr lang="it-IT" dirty="0" err="1"/>
              <a:t>passed</a:t>
            </a:r>
            <a:r>
              <a:rPr lang="it-IT" dirty="0"/>
              <a:t> to </a:t>
            </a:r>
            <a:r>
              <a:rPr lang="it-IT" dirty="0" err="1"/>
              <a:t>send</a:t>
            </a:r>
            <a:r>
              <a:rPr lang="it-IT" dirty="0"/>
              <a:t> </a:t>
            </a:r>
            <a:r>
              <a:rPr lang="it-IT" dirty="0" err="1"/>
              <a:t>alert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above</a:t>
            </a:r>
            <a:r>
              <a:rPr lang="it-IT" dirty="0"/>
              <a:t> </a:t>
            </a:r>
            <a:r>
              <a:rPr lang="it-IT" dirty="0" err="1"/>
              <a:t>treshold</a:t>
            </a:r>
            <a:r>
              <a:rPr lang="it-IT" dirty="0"/>
              <a:t>, </a:t>
            </a:r>
            <a:r>
              <a:rPr lang="it-IT" dirty="0" err="1"/>
              <a:t>send</a:t>
            </a:r>
            <a:r>
              <a:rPr lang="it-IT" dirty="0"/>
              <a:t> </a:t>
            </a:r>
            <a:r>
              <a:rPr lang="it-IT" dirty="0" err="1"/>
              <a:t>alarm</a:t>
            </a:r>
            <a:endParaRPr lang="it-IT" dirty="0"/>
          </a:p>
        </p:txBody>
      </p:sp>
      <p:grpSp>
        <p:nvGrpSpPr>
          <p:cNvPr id="2" name="Google Shape;7551;p77">
            <a:extLst>
              <a:ext uri="{FF2B5EF4-FFF2-40B4-BE49-F238E27FC236}">
                <a16:creationId xmlns:a16="http://schemas.microsoft.com/office/drawing/2014/main" id="{FE4C6851-E6F8-79E8-E124-7C74D2ADF578}"/>
              </a:ext>
            </a:extLst>
          </p:cNvPr>
          <p:cNvGrpSpPr/>
          <p:nvPr/>
        </p:nvGrpSpPr>
        <p:grpSpPr>
          <a:xfrm>
            <a:off x="953387" y="1210910"/>
            <a:ext cx="883518" cy="1155222"/>
            <a:chOff x="3601939" y="4161192"/>
            <a:chExt cx="275179" cy="388912"/>
          </a:xfrm>
        </p:grpSpPr>
        <p:sp>
          <p:nvSpPr>
            <p:cNvPr id="3" name="Google Shape;7552;p77">
              <a:extLst>
                <a:ext uri="{FF2B5EF4-FFF2-40B4-BE49-F238E27FC236}">
                  <a16:creationId xmlns:a16="http://schemas.microsoft.com/office/drawing/2014/main" id="{A84E9996-0C70-26F9-38F9-57B67CF8579F}"/>
                </a:ext>
              </a:extLst>
            </p:cNvPr>
            <p:cNvSpPr/>
            <p:nvPr/>
          </p:nvSpPr>
          <p:spPr>
            <a:xfrm>
              <a:off x="3601939" y="4161192"/>
              <a:ext cx="195546" cy="388912"/>
            </a:xfrm>
            <a:custGeom>
              <a:avLst/>
              <a:gdLst/>
              <a:ahLst/>
              <a:cxnLst/>
              <a:rect l="l" t="t" r="r" b="b"/>
              <a:pathLst>
                <a:path w="7443" h="14803" extrusionOk="0">
                  <a:moveTo>
                    <a:pt x="3725" y="0"/>
                  </a:moveTo>
                  <a:cubicBezTo>
                    <a:pt x="2608" y="0"/>
                    <a:pt x="1714" y="916"/>
                    <a:pt x="1734" y="2033"/>
                  </a:cubicBezTo>
                  <a:lnTo>
                    <a:pt x="1734" y="8580"/>
                  </a:lnTo>
                  <a:cubicBezTo>
                    <a:pt x="521" y="9440"/>
                    <a:pt x="0" y="10994"/>
                    <a:pt x="458" y="12416"/>
                  </a:cubicBezTo>
                  <a:cubicBezTo>
                    <a:pt x="909" y="13838"/>
                    <a:pt x="2227" y="14802"/>
                    <a:pt x="3725" y="14802"/>
                  </a:cubicBezTo>
                  <a:cubicBezTo>
                    <a:pt x="5216" y="14802"/>
                    <a:pt x="6534" y="13838"/>
                    <a:pt x="6992" y="12416"/>
                  </a:cubicBezTo>
                  <a:cubicBezTo>
                    <a:pt x="7443" y="10994"/>
                    <a:pt x="6930" y="9440"/>
                    <a:pt x="5709" y="8580"/>
                  </a:cubicBezTo>
                  <a:lnTo>
                    <a:pt x="5709" y="2033"/>
                  </a:lnTo>
                  <a:cubicBezTo>
                    <a:pt x="5737" y="916"/>
                    <a:pt x="4835" y="0"/>
                    <a:pt x="372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553;p77">
              <a:extLst>
                <a:ext uri="{FF2B5EF4-FFF2-40B4-BE49-F238E27FC236}">
                  <a16:creationId xmlns:a16="http://schemas.microsoft.com/office/drawing/2014/main" id="{812A7D86-2F69-8E85-0412-2B0843957251}"/>
                </a:ext>
              </a:extLst>
            </p:cNvPr>
            <p:cNvSpPr/>
            <p:nvPr/>
          </p:nvSpPr>
          <p:spPr>
            <a:xfrm>
              <a:off x="3635490" y="4192338"/>
              <a:ext cx="128131" cy="324597"/>
            </a:xfrm>
            <a:custGeom>
              <a:avLst/>
              <a:gdLst/>
              <a:ahLst/>
              <a:cxnLst/>
              <a:rect l="l" t="t" r="r" b="b"/>
              <a:pathLst>
                <a:path w="4877" h="12355" extrusionOk="0">
                  <a:moveTo>
                    <a:pt x="2650" y="1"/>
                  </a:moveTo>
                  <a:cubicBezTo>
                    <a:pt x="2213" y="1"/>
                    <a:pt x="1866" y="348"/>
                    <a:pt x="1866" y="785"/>
                  </a:cubicBezTo>
                  <a:lnTo>
                    <a:pt x="1866" y="7950"/>
                  </a:lnTo>
                  <a:lnTo>
                    <a:pt x="1360" y="8310"/>
                  </a:lnTo>
                  <a:cubicBezTo>
                    <a:pt x="0" y="9274"/>
                    <a:pt x="146" y="11341"/>
                    <a:pt x="1624" y="12104"/>
                  </a:cubicBezTo>
                  <a:cubicBezTo>
                    <a:pt x="1957" y="12276"/>
                    <a:pt x="2305" y="12354"/>
                    <a:pt x="2643" y="12354"/>
                  </a:cubicBezTo>
                  <a:cubicBezTo>
                    <a:pt x="3811" y="12354"/>
                    <a:pt x="4871" y="11418"/>
                    <a:pt x="4877" y="10128"/>
                  </a:cubicBezTo>
                  <a:cubicBezTo>
                    <a:pt x="4870" y="9406"/>
                    <a:pt x="4523" y="8733"/>
                    <a:pt x="3933" y="8310"/>
                  </a:cubicBezTo>
                  <a:lnTo>
                    <a:pt x="3434" y="7950"/>
                  </a:lnTo>
                  <a:lnTo>
                    <a:pt x="3434" y="785"/>
                  </a:lnTo>
                  <a:cubicBezTo>
                    <a:pt x="3434" y="348"/>
                    <a:pt x="3080" y="1"/>
                    <a:pt x="265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554;p77">
              <a:extLst>
                <a:ext uri="{FF2B5EF4-FFF2-40B4-BE49-F238E27FC236}">
                  <a16:creationId xmlns:a16="http://schemas.microsoft.com/office/drawing/2014/main" id="{42816203-DBDC-DDD0-A301-33B3CD051A1D}"/>
                </a:ext>
              </a:extLst>
            </p:cNvPr>
            <p:cNvSpPr/>
            <p:nvPr/>
          </p:nvSpPr>
          <p:spPr>
            <a:xfrm>
              <a:off x="3636383" y="4193980"/>
              <a:ext cx="63448" cy="324597"/>
            </a:xfrm>
            <a:custGeom>
              <a:avLst/>
              <a:gdLst/>
              <a:ahLst/>
              <a:cxnLst/>
              <a:rect l="l" t="t" r="r" b="b"/>
              <a:pathLst>
                <a:path w="2415" h="12355" extrusionOk="0">
                  <a:moveTo>
                    <a:pt x="2407" y="1"/>
                  </a:moveTo>
                  <a:cubicBezTo>
                    <a:pt x="1977" y="1"/>
                    <a:pt x="1630" y="354"/>
                    <a:pt x="1630" y="785"/>
                  </a:cubicBezTo>
                  <a:lnTo>
                    <a:pt x="1630" y="7950"/>
                  </a:lnTo>
                  <a:lnTo>
                    <a:pt x="1124" y="8310"/>
                  </a:lnTo>
                  <a:cubicBezTo>
                    <a:pt x="333" y="8872"/>
                    <a:pt x="0" y="9878"/>
                    <a:pt x="292" y="10800"/>
                  </a:cubicBezTo>
                  <a:cubicBezTo>
                    <a:pt x="590" y="11723"/>
                    <a:pt x="1443" y="12354"/>
                    <a:pt x="2414" y="12354"/>
                  </a:cubicBezTo>
                  <a:cubicBezTo>
                    <a:pt x="1714" y="12354"/>
                    <a:pt x="1145" y="11355"/>
                    <a:pt x="1138" y="10128"/>
                  </a:cubicBezTo>
                  <a:cubicBezTo>
                    <a:pt x="1138" y="9295"/>
                    <a:pt x="1492" y="8504"/>
                    <a:pt x="2116" y="7950"/>
                  </a:cubicBezTo>
                  <a:lnTo>
                    <a:pt x="2116" y="785"/>
                  </a:lnTo>
                  <a:cubicBezTo>
                    <a:pt x="2116" y="354"/>
                    <a:pt x="2164" y="1"/>
                    <a:pt x="2407" y="1"/>
                  </a:cubicBezTo>
                  <a:close/>
                </a:path>
              </a:pathLst>
            </a:custGeom>
            <a:solidFill>
              <a:srgbClr val="708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555;p77">
              <a:extLst>
                <a:ext uri="{FF2B5EF4-FFF2-40B4-BE49-F238E27FC236}">
                  <a16:creationId xmlns:a16="http://schemas.microsoft.com/office/drawing/2014/main" id="{06C9B465-E5FE-A721-A1B9-5FDCD05839B3}"/>
                </a:ext>
              </a:extLst>
            </p:cNvPr>
            <p:cNvSpPr/>
            <p:nvPr/>
          </p:nvSpPr>
          <p:spPr>
            <a:xfrm>
              <a:off x="3679207" y="4193980"/>
              <a:ext cx="41195" cy="89326"/>
            </a:xfrm>
            <a:custGeom>
              <a:avLst/>
              <a:gdLst/>
              <a:ahLst/>
              <a:cxnLst/>
              <a:rect l="l" t="t" r="r" b="b"/>
              <a:pathLst>
                <a:path w="1568" h="3400" extrusionOk="0">
                  <a:moveTo>
                    <a:pt x="784" y="1"/>
                  </a:moveTo>
                  <a:cubicBezTo>
                    <a:pt x="347" y="1"/>
                    <a:pt x="0" y="348"/>
                    <a:pt x="0" y="785"/>
                  </a:cubicBezTo>
                  <a:lnTo>
                    <a:pt x="0" y="3399"/>
                  </a:lnTo>
                  <a:lnTo>
                    <a:pt x="1568" y="3399"/>
                  </a:lnTo>
                  <a:lnTo>
                    <a:pt x="1568" y="785"/>
                  </a:lnTo>
                  <a:cubicBezTo>
                    <a:pt x="1568" y="348"/>
                    <a:pt x="1214" y="1"/>
                    <a:pt x="7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556;p77">
              <a:extLst>
                <a:ext uri="{FF2B5EF4-FFF2-40B4-BE49-F238E27FC236}">
                  <a16:creationId xmlns:a16="http://schemas.microsoft.com/office/drawing/2014/main" id="{97E481E7-6AF0-F59A-AEDD-1BA85A40B550}"/>
                </a:ext>
              </a:extLst>
            </p:cNvPr>
            <p:cNvSpPr/>
            <p:nvPr/>
          </p:nvSpPr>
          <p:spPr>
            <a:xfrm>
              <a:off x="3679207" y="4368010"/>
              <a:ext cx="41195" cy="11875"/>
            </a:xfrm>
            <a:custGeom>
              <a:avLst/>
              <a:gdLst/>
              <a:ahLst/>
              <a:cxnLst/>
              <a:rect l="l" t="t" r="r" b="b"/>
              <a:pathLst>
                <a:path w="1568" h="452" extrusionOk="0">
                  <a:moveTo>
                    <a:pt x="0" y="1"/>
                  </a:moveTo>
                  <a:lnTo>
                    <a:pt x="0" y="452"/>
                  </a:lnTo>
                  <a:lnTo>
                    <a:pt x="1568" y="45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738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557;p77">
              <a:extLst>
                <a:ext uri="{FF2B5EF4-FFF2-40B4-BE49-F238E27FC236}">
                  <a16:creationId xmlns:a16="http://schemas.microsoft.com/office/drawing/2014/main" id="{DFC57C28-B172-B277-AE66-E63469C7E558}"/>
                </a:ext>
              </a:extLst>
            </p:cNvPr>
            <p:cNvSpPr/>
            <p:nvPr/>
          </p:nvSpPr>
          <p:spPr>
            <a:xfrm>
              <a:off x="3679207" y="4322637"/>
              <a:ext cx="41195" cy="12059"/>
            </a:xfrm>
            <a:custGeom>
              <a:avLst/>
              <a:gdLst/>
              <a:ahLst/>
              <a:cxnLst/>
              <a:rect l="l" t="t" r="r" b="b"/>
              <a:pathLst>
                <a:path w="1568" h="459" extrusionOk="0">
                  <a:moveTo>
                    <a:pt x="0" y="1"/>
                  </a:moveTo>
                  <a:lnTo>
                    <a:pt x="0" y="458"/>
                  </a:lnTo>
                  <a:lnTo>
                    <a:pt x="1568" y="458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738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558;p77">
              <a:extLst>
                <a:ext uri="{FF2B5EF4-FFF2-40B4-BE49-F238E27FC236}">
                  <a16:creationId xmlns:a16="http://schemas.microsoft.com/office/drawing/2014/main" id="{AD49B2A5-1530-370F-5E1D-D969BC345B76}"/>
                </a:ext>
              </a:extLst>
            </p:cNvPr>
            <p:cNvSpPr/>
            <p:nvPr/>
          </p:nvSpPr>
          <p:spPr>
            <a:xfrm>
              <a:off x="3679207" y="4277448"/>
              <a:ext cx="41195" cy="11875"/>
            </a:xfrm>
            <a:custGeom>
              <a:avLst/>
              <a:gdLst/>
              <a:ahLst/>
              <a:cxnLst/>
              <a:rect l="l" t="t" r="r" b="b"/>
              <a:pathLst>
                <a:path w="1568" h="452" extrusionOk="0">
                  <a:moveTo>
                    <a:pt x="0" y="1"/>
                  </a:moveTo>
                  <a:lnTo>
                    <a:pt x="0" y="451"/>
                  </a:lnTo>
                  <a:lnTo>
                    <a:pt x="1568" y="451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738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559;p77">
              <a:extLst>
                <a:ext uri="{FF2B5EF4-FFF2-40B4-BE49-F238E27FC236}">
                  <a16:creationId xmlns:a16="http://schemas.microsoft.com/office/drawing/2014/main" id="{6C698B03-D3E6-8A8D-E6CC-533C2F8A5093}"/>
                </a:ext>
              </a:extLst>
            </p:cNvPr>
            <p:cNvSpPr/>
            <p:nvPr/>
          </p:nvSpPr>
          <p:spPr>
            <a:xfrm>
              <a:off x="3679207" y="4232076"/>
              <a:ext cx="41195" cy="11875"/>
            </a:xfrm>
            <a:custGeom>
              <a:avLst/>
              <a:gdLst/>
              <a:ahLst/>
              <a:cxnLst/>
              <a:rect l="l" t="t" r="r" b="b"/>
              <a:pathLst>
                <a:path w="1568" h="452" extrusionOk="0">
                  <a:moveTo>
                    <a:pt x="0" y="0"/>
                  </a:moveTo>
                  <a:lnTo>
                    <a:pt x="0" y="451"/>
                  </a:lnTo>
                  <a:lnTo>
                    <a:pt x="1568" y="451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738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560;p77">
              <a:extLst>
                <a:ext uri="{FF2B5EF4-FFF2-40B4-BE49-F238E27FC236}">
                  <a16:creationId xmlns:a16="http://schemas.microsoft.com/office/drawing/2014/main" id="{705B6566-E453-41AB-A6E3-6C1E97EF5A6E}"/>
                </a:ext>
              </a:extLst>
            </p:cNvPr>
            <p:cNvSpPr/>
            <p:nvPr/>
          </p:nvSpPr>
          <p:spPr>
            <a:xfrm>
              <a:off x="3811489" y="4211846"/>
              <a:ext cx="65629" cy="111921"/>
            </a:xfrm>
            <a:custGeom>
              <a:avLst/>
              <a:gdLst/>
              <a:ahLst/>
              <a:cxnLst/>
              <a:rect l="l" t="t" r="r" b="b"/>
              <a:pathLst>
                <a:path w="2498" h="4260" extrusionOk="0">
                  <a:moveTo>
                    <a:pt x="1243" y="0"/>
                  </a:moveTo>
                  <a:cubicBezTo>
                    <a:pt x="452" y="0"/>
                    <a:pt x="1" y="465"/>
                    <a:pt x="1" y="1270"/>
                  </a:cubicBezTo>
                  <a:lnTo>
                    <a:pt x="1" y="2990"/>
                  </a:lnTo>
                  <a:cubicBezTo>
                    <a:pt x="1" y="3427"/>
                    <a:pt x="119" y="3753"/>
                    <a:pt x="362" y="3968"/>
                  </a:cubicBezTo>
                  <a:cubicBezTo>
                    <a:pt x="577" y="4155"/>
                    <a:pt x="875" y="4259"/>
                    <a:pt x="1243" y="4259"/>
                  </a:cubicBezTo>
                  <a:cubicBezTo>
                    <a:pt x="1978" y="4259"/>
                    <a:pt x="2498" y="3836"/>
                    <a:pt x="2498" y="3226"/>
                  </a:cubicBezTo>
                  <a:cubicBezTo>
                    <a:pt x="2498" y="2990"/>
                    <a:pt x="2401" y="2941"/>
                    <a:pt x="2241" y="2941"/>
                  </a:cubicBezTo>
                  <a:cubicBezTo>
                    <a:pt x="2082" y="2941"/>
                    <a:pt x="1999" y="3004"/>
                    <a:pt x="1985" y="3122"/>
                  </a:cubicBezTo>
                  <a:cubicBezTo>
                    <a:pt x="1950" y="3385"/>
                    <a:pt x="1901" y="3788"/>
                    <a:pt x="1270" y="3788"/>
                  </a:cubicBezTo>
                  <a:cubicBezTo>
                    <a:pt x="757" y="3788"/>
                    <a:pt x="507" y="3531"/>
                    <a:pt x="507" y="2990"/>
                  </a:cubicBezTo>
                  <a:lnTo>
                    <a:pt x="507" y="1270"/>
                  </a:lnTo>
                  <a:cubicBezTo>
                    <a:pt x="507" y="736"/>
                    <a:pt x="757" y="465"/>
                    <a:pt x="1256" y="465"/>
                  </a:cubicBezTo>
                  <a:cubicBezTo>
                    <a:pt x="1832" y="465"/>
                    <a:pt x="1971" y="812"/>
                    <a:pt x="1985" y="1110"/>
                  </a:cubicBezTo>
                  <a:cubicBezTo>
                    <a:pt x="1992" y="1228"/>
                    <a:pt x="2082" y="1291"/>
                    <a:pt x="2241" y="1291"/>
                  </a:cubicBezTo>
                  <a:cubicBezTo>
                    <a:pt x="2401" y="1291"/>
                    <a:pt x="2498" y="1249"/>
                    <a:pt x="2498" y="1013"/>
                  </a:cubicBezTo>
                  <a:cubicBezTo>
                    <a:pt x="2498" y="417"/>
                    <a:pt x="1985" y="0"/>
                    <a:pt x="124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561;p77">
              <a:extLst>
                <a:ext uri="{FF2B5EF4-FFF2-40B4-BE49-F238E27FC236}">
                  <a16:creationId xmlns:a16="http://schemas.microsoft.com/office/drawing/2014/main" id="{58D11A4B-C5B3-7EFA-C53B-45B1D9E14353}"/>
                </a:ext>
              </a:extLst>
            </p:cNvPr>
            <p:cNvSpPr/>
            <p:nvPr/>
          </p:nvSpPr>
          <p:spPr>
            <a:xfrm>
              <a:off x="3774497" y="4175485"/>
              <a:ext cx="45241" cy="38936"/>
            </a:xfrm>
            <a:custGeom>
              <a:avLst/>
              <a:gdLst/>
              <a:ahLst/>
              <a:cxnLst/>
              <a:rect l="l" t="t" r="r" b="b"/>
              <a:pathLst>
                <a:path w="1722" h="1482" extrusionOk="0">
                  <a:moveTo>
                    <a:pt x="986" y="453"/>
                  </a:moveTo>
                  <a:cubicBezTo>
                    <a:pt x="1131" y="453"/>
                    <a:pt x="1270" y="566"/>
                    <a:pt x="1270" y="739"/>
                  </a:cubicBezTo>
                  <a:cubicBezTo>
                    <a:pt x="1270" y="899"/>
                    <a:pt x="1145" y="1031"/>
                    <a:pt x="986" y="1031"/>
                  </a:cubicBezTo>
                  <a:cubicBezTo>
                    <a:pt x="729" y="1031"/>
                    <a:pt x="604" y="719"/>
                    <a:pt x="785" y="538"/>
                  </a:cubicBezTo>
                  <a:cubicBezTo>
                    <a:pt x="843" y="480"/>
                    <a:pt x="915" y="453"/>
                    <a:pt x="986" y="453"/>
                  </a:cubicBezTo>
                  <a:close/>
                  <a:moveTo>
                    <a:pt x="983" y="1"/>
                  </a:moveTo>
                  <a:cubicBezTo>
                    <a:pt x="801" y="1"/>
                    <a:pt x="616" y="68"/>
                    <a:pt x="466" y="219"/>
                  </a:cubicBezTo>
                  <a:cubicBezTo>
                    <a:pt x="1" y="684"/>
                    <a:pt x="327" y="1482"/>
                    <a:pt x="986" y="1482"/>
                  </a:cubicBezTo>
                  <a:cubicBezTo>
                    <a:pt x="1395" y="1482"/>
                    <a:pt x="1721" y="1149"/>
                    <a:pt x="1721" y="739"/>
                  </a:cubicBezTo>
                  <a:cubicBezTo>
                    <a:pt x="1721" y="294"/>
                    <a:pt x="1360" y="1"/>
                    <a:pt x="983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AD79AC81-09C3-F771-8D14-EA0EF4659999}"/>
              </a:ext>
            </a:extLst>
          </p:cNvPr>
          <p:cNvSpPr txBox="1"/>
          <p:nvPr/>
        </p:nvSpPr>
        <p:spPr>
          <a:xfrm>
            <a:off x="1883044" y="150637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63" name="Immagine 62">
            <a:extLst>
              <a:ext uri="{FF2B5EF4-FFF2-40B4-BE49-F238E27FC236}">
                <a16:creationId xmlns:a16="http://schemas.microsoft.com/office/drawing/2014/main" id="{BB0ABE43-FD14-9CD5-282F-0571EE3A8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51" t="11228" r="31348" b="11878"/>
          <a:stretch/>
        </p:blipFill>
        <p:spPr>
          <a:xfrm>
            <a:off x="5027192" y="3030951"/>
            <a:ext cx="991271" cy="1362283"/>
          </a:xfrm>
          <a:prstGeom prst="rect">
            <a:avLst/>
          </a:prstGeom>
        </p:spPr>
      </p:pic>
      <p:grpSp>
        <p:nvGrpSpPr>
          <p:cNvPr id="449" name="Google Shape;14108;p81">
            <a:extLst>
              <a:ext uri="{FF2B5EF4-FFF2-40B4-BE49-F238E27FC236}">
                <a16:creationId xmlns:a16="http://schemas.microsoft.com/office/drawing/2014/main" id="{65F4E1C7-1587-CA09-7A3E-2A9052D6C9BB}"/>
              </a:ext>
            </a:extLst>
          </p:cNvPr>
          <p:cNvGrpSpPr/>
          <p:nvPr/>
        </p:nvGrpSpPr>
        <p:grpSpPr>
          <a:xfrm>
            <a:off x="5072623" y="1384046"/>
            <a:ext cx="1225887" cy="753185"/>
            <a:chOff x="1752577" y="2025495"/>
            <a:chExt cx="366404" cy="246220"/>
          </a:xfrm>
        </p:grpSpPr>
        <p:sp>
          <p:nvSpPr>
            <p:cNvPr id="450" name="Google Shape;14109;p81">
              <a:extLst>
                <a:ext uri="{FF2B5EF4-FFF2-40B4-BE49-F238E27FC236}">
                  <a16:creationId xmlns:a16="http://schemas.microsoft.com/office/drawing/2014/main" id="{999B811D-815F-325E-C45A-8D0E9DF45D2F}"/>
                </a:ext>
              </a:extLst>
            </p:cNvPr>
            <p:cNvSpPr/>
            <p:nvPr/>
          </p:nvSpPr>
          <p:spPr>
            <a:xfrm>
              <a:off x="1852090" y="2025495"/>
              <a:ext cx="80932" cy="72831"/>
            </a:xfrm>
            <a:custGeom>
              <a:avLst/>
              <a:gdLst/>
              <a:ahLst/>
              <a:cxnLst/>
              <a:rect l="l" t="t" r="r" b="b"/>
              <a:pathLst>
                <a:path w="3097" h="2787" extrusionOk="0">
                  <a:moveTo>
                    <a:pt x="814" y="0"/>
                  </a:moveTo>
                  <a:cubicBezTo>
                    <a:pt x="394" y="0"/>
                    <a:pt x="16" y="333"/>
                    <a:pt x="0" y="787"/>
                  </a:cubicBezTo>
                  <a:lnTo>
                    <a:pt x="0" y="1316"/>
                  </a:lnTo>
                  <a:cubicBezTo>
                    <a:pt x="798" y="1537"/>
                    <a:pt x="1481" y="2066"/>
                    <a:pt x="1904" y="2787"/>
                  </a:cubicBezTo>
                  <a:lnTo>
                    <a:pt x="2125" y="2787"/>
                  </a:lnTo>
                  <a:cubicBezTo>
                    <a:pt x="2702" y="2787"/>
                    <a:pt x="3096" y="2200"/>
                    <a:pt x="2885" y="1662"/>
                  </a:cubicBezTo>
                  <a:cubicBezTo>
                    <a:pt x="2568" y="892"/>
                    <a:pt x="1875" y="354"/>
                    <a:pt x="1106" y="56"/>
                  </a:cubicBezTo>
                  <a:cubicBezTo>
                    <a:pt x="1009" y="18"/>
                    <a:pt x="910" y="0"/>
                    <a:pt x="814" y="0"/>
                  </a:cubicBezTo>
                  <a:close/>
                </a:path>
              </a:pathLst>
            </a:custGeom>
            <a:solidFill>
              <a:srgbClr val="ECA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4110;p81">
              <a:extLst>
                <a:ext uri="{FF2B5EF4-FFF2-40B4-BE49-F238E27FC236}">
                  <a16:creationId xmlns:a16="http://schemas.microsoft.com/office/drawing/2014/main" id="{87677E21-CCDB-7710-47AC-21B3DE443946}"/>
                </a:ext>
              </a:extLst>
            </p:cNvPr>
            <p:cNvSpPr/>
            <p:nvPr/>
          </p:nvSpPr>
          <p:spPr>
            <a:xfrm>
              <a:off x="1888257" y="2215400"/>
              <a:ext cx="205584" cy="56316"/>
            </a:xfrm>
            <a:custGeom>
              <a:avLst/>
              <a:gdLst/>
              <a:ahLst/>
              <a:cxnLst/>
              <a:rect l="l" t="t" r="r" b="b"/>
              <a:pathLst>
                <a:path w="7867" h="2155" extrusionOk="0">
                  <a:moveTo>
                    <a:pt x="1" y="1"/>
                  </a:moveTo>
                  <a:lnTo>
                    <a:pt x="1" y="2155"/>
                  </a:lnTo>
                  <a:lnTo>
                    <a:pt x="7867" y="2155"/>
                  </a:lnTo>
                  <a:lnTo>
                    <a:pt x="7867" y="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4111;p81">
              <a:extLst>
                <a:ext uri="{FF2B5EF4-FFF2-40B4-BE49-F238E27FC236}">
                  <a16:creationId xmlns:a16="http://schemas.microsoft.com/office/drawing/2014/main" id="{BB003B67-7600-008C-4354-072EF3F03703}"/>
                </a:ext>
              </a:extLst>
            </p:cNvPr>
            <p:cNvSpPr/>
            <p:nvPr/>
          </p:nvSpPr>
          <p:spPr>
            <a:xfrm>
              <a:off x="1930984" y="2215400"/>
              <a:ext cx="11080" cy="23519"/>
            </a:xfrm>
            <a:custGeom>
              <a:avLst/>
              <a:gdLst/>
              <a:ahLst/>
              <a:cxnLst/>
              <a:rect l="l" t="t" r="r" b="b"/>
              <a:pathLst>
                <a:path w="424" h="900" extrusionOk="0">
                  <a:moveTo>
                    <a:pt x="1" y="1"/>
                  </a:moveTo>
                  <a:lnTo>
                    <a:pt x="1" y="684"/>
                  </a:lnTo>
                  <a:cubicBezTo>
                    <a:pt x="1" y="828"/>
                    <a:pt x="106" y="900"/>
                    <a:pt x="212" y="900"/>
                  </a:cubicBezTo>
                  <a:cubicBezTo>
                    <a:pt x="318" y="900"/>
                    <a:pt x="424" y="828"/>
                    <a:pt x="424" y="684"/>
                  </a:cubicBezTo>
                  <a:lnTo>
                    <a:pt x="424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4112;p81">
              <a:extLst>
                <a:ext uri="{FF2B5EF4-FFF2-40B4-BE49-F238E27FC236}">
                  <a16:creationId xmlns:a16="http://schemas.microsoft.com/office/drawing/2014/main" id="{5180A805-35AC-37F1-834E-B4410B89C249}"/>
                </a:ext>
              </a:extLst>
            </p:cNvPr>
            <p:cNvSpPr/>
            <p:nvPr/>
          </p:nvSpPr>
          <p:spPr>
            <a:xfrm>
              <a:off x="1948336" y="2215400"/>
              <a:ext cx="11315" cy="39120"/>
            </a:xfrm>
            <a:custGeom>
              <a:avLst/>
              <a:gdLst/>
              <a:ahLst/>
              <a:cxnLst/>
              <a:rect l="l" t="t" r="r" b="b"/>
              <a:pathLst>
                <a:path w="433" h="1497" extrusionOk="0">
                  <a:moveTo>
                    <a:pt x="0" y="1"/>
                  </a:moveTo>
                  <a:lnTo>
                    <a:pt x="0" y="1280"/>
                  </a:lnTo>
                  <a:cubicBezTo>
                    <a:pt x="0" y="1424"/>
                    <a:pt x="108" y="1496"/>
                    <a:pt x="216" y="1496"/>
                  </a:cubicBezTo>
                  <a:cubicBezTo>
                    <a:pt x="325" y="1496"/>
                    <a:pt x="433" y="1424"/>
                    <a:pt x="433" y="1280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4113;p81">
              <a:extLst>
                <a:ext uri="{FF2B5EF4-FFF2-40B4-BE49-F238E27FC236}">
                  <a16:creationId xmlns:a16="http://schemas.microsoft.com/office/drawing/2014/main" id="{5021DF2B-061C-8A4F-4DD2-00AB145E341B}"/>
                </a:ext>
              </a:extLst>
            </p:cNvPr>
            <p:cNvSpPr/>
            <p:nvPr/>
          </p:nvSpPr>
          <p:spPr>
            <a:xfrm>
              <a:off x="1965661" y="2215400"/>
              <a:ext cx="11342" cy="23519"/>
            </a:xfrm>
            <a:custGeom>
              <a:avLst/>
              <a:gdLst/>
              <a:ahLst/>
              <a:cxnLst/>
              <a:rect l="l" t="t" r="r" b="b"/>
              <a:pathLst>
                <a:path w="434" h="900" extrusionOk="0">
                  <a:moveTo>
                    <a:pt x="1" y="1"/>
                  </a:moveTo>
                  <a:lnTo>
                    <a:pt x="1" y="684"/>
                  </a:lnTo>
                  <a:cubicBezTo>
                    <a:pt x="1" y="828"/>
                    <a:pt x="109" y="900"/>
                    <a:pt x="217" y="900"/>
                  </a:cubicBezTo>
                  <a:cubicBezTo>
                    <a:pt x="325" y="900"/>
                    <a:pt x="433" y="828"/>
                    <a:pt x="433" y="684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4114;p81">
              <a:extLst>
                <a:ext uri="{FF2B5EF4-FFF2-40B4-BE49-F238E27FC236}">
                  <a16:creationId xmlns:a16="http://schemas.microsoft.com/office/drawing/2014/main" id="{A7E67554-ED03-280B-ACB8-92F5B62253B0}"/>
                </a:ext>
              </a:extLst>
            </p:cNvPr>
            <p:cNvSpPr/>
            <p:nvPr/>
          </p:nvSpPr>
          <p:spPr>
            <a:xfrm>
              <a:off x="1983013" y="2215400"/>
              <a:ext cx="11315" cy="23519"/>
            </a:xfrm>
            <a:custGeom>
              <a:avLst/>
              <a:gdLst/>
              <a:ahLst/>
              <a:cxnLst/>
              <a:rect l="l" t="t" r="r" b="b"/>
              <a:pathLst>
                <a:path w="433" h="900" extrusionOk="0">
                  <a:moveTo>
                    <a:pt x="0" y="1"/>
                  </a:moveTo>
                  <a:lnTo>
                    <a:pt x="0" y="684"/>
                  </a:lnTo>
                  <a:cubicBezTo>
                    <a:pt x="0" y="828"/>
                    <a:pt x="108" y="900"/>
                    <a:pt x="216" y="900"/>
                  </a:cubicBezTo>
                  <a:cubicBezTo>
                    <a:pt x="325" y="900"/>
                    <a:pt x="433" y="828"/>
                    <a:pt x="433" y="684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4115;p81">
              <a:extLst>
                <a:ext uri="{FF2B5EF4-FFF2-40B4-BE49-F238E27FC236}">
                  <a16:creationId xmlns:a16="http://schemas.microsoft.com/office/drawing/2014/main" id="{EC6EEF16-D1DA-2096-0B3B-660B494E8A73}"/>
                </a:ext>
              </a:extLst>
            </p:cNvPr>
            <p:cNvSpPr/>
            <p:nvPr/>
          </p:nvSpPr>
          <p:spPr>
            <a:xfrm>
              <a:off x="2000601" y="2215400"/>
              <a:ext cx="11080" cy="23519"/>
            </a:xfrm>
            <a:custGeom>
              <a:avLst/>
              <a:gdLst/>
              <a:ahLst/>
              <a:cxnLst/>
              <a:rect l="l" t="t" r="r" b="b"/>
              <a:pathLst>
                <a:path w="424" h="900" extrusionOk="0">
                  <a:moveTo>
                    <a:pt x="0" y="1"/>
                  </a:moveTo>
                  <a:lnTo>
                    <a:pt x="0" y="684"/>
                  </a:lnTo>
                  <a:cubicBezTo>
                    <a:pt x="0" y="828"/>
                    <a:pt x="106" y="900"/>
                    <a:pt x="212" y="900"/>
                  </a:cubicBezTo>
                  <a:cubicBezTo>
                    <a:pt x="317" y="900"/>
                    <a:pt x="423" y="828"/>
                    <a:pt x="423" y="684"/>
                  </a:cubicBezTo>
                  <a:lnTo>
                    <a:pt x="423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4116;p81">
              <a:extLst>
                <a:ext uri="{FF2B5EF4-FFF2-40B4-BE49-F238E27FC236}">
                  <a16:creationId xmlns:a16="http://schemas.microsoft.com/office/drawing/2014/main" id="{75364CEF-6845-EA2E-BE79-78B5ACA2292F}"/>
                </a:ext>
              </a:extLst>
            </p:cNvPr>
            <p:cNvSpPr/>
            <p:nvPr/>
          </p:nvSpPr>
          <p:spPr>
            <a:xfrm>
              <a:off x="2017926" y="2215400"/>
              <a:ext cx="11342" cy="39120"/>
            </a:xfrm>
            <a:custGeom>
              <a:avLst/>
              <a:gdLst/>
              <a:ahLst/>
              <a:cxnLst/>
              <a:rect l="l" t="t" r="r" b="b"/>
              <a:pathLst>
                <a:path w="434" h="1497" extrusionOk="0">
                  <a:moveTo>
                    <a:pt x="1" y="1"/>
                  </a:moveTo>
                  <a:lnTo>
                    <a:pt x="1" y="1280"/>
                  </a:lnTo>
                  <a:cubicBezTo>
                    <a:pt x="1" y="1424"/>
                    <a:pt x="109" y="1496"/>
                    <a:pt x="217" y="1496"/>
                  </a:cubicBezTo>
                  <a:cubicBezTo>
                    <a:pt x="325" y="1496"/>
                    <a:pt x="433" y="1424"/>
                    <a:pt x="433" y="1280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4117;p81">
              <a:extLst>
                <a:ext uri="{FF2B5EF4-FFF2-40B4-BE49-F238E27FC236}">
                  <a16:creationId xmlns:a16="http://schemas.microsoft.com/office/drawing/2014/main" id="{75DC0309-C96C-70E2-5A08-F36D98B29F3B}"/>
                </a:ext>
              </a:extLst>
            </p:cNvPr>
            <p:cNvSpPr/>
            <p:nvPr/>
          </p:nvSpPr>
          <p:spPr>
            <a:xfrm>
              <a:off x="2035278" y="2215400"/>
              <a:ext cx="11315" cy="23519"/>
            </a:xfrm>
            <a:custGeom>
              <a:avLst/>
              <a:gdLst/>
              <a:ahLst/>
              <a:cxnLst/>
              <a:rect l="l" t="t" r="r" b="b"/>
              <a:pathLst>
                <a:path w="433" h="900" extrusionOk="0">
                  <a:moveTo>
                    <a:pt x="0" y="1"/>
                  </a:moveTo>
                  <a:lnTo>
                    <a:pt x="0" y="684"/>
                  </a:lnTo>
                  <a:cubicBezTo>
                    <a:pt x="0" y="828"/>
                    <a:pt x="108" y="900"/>
                    <a:pt x="217" y="900"/>
                  </a:cubicBezTo>
                  <a:cubicBezTo>
                    <a:pt x="325" y="900"/>
                    <a:pt x="433" y="828"/>
                    <a:pt x="433" y="684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4118;p81">
              <a:extLst>
                <a:ext uri="{FF2B5EF4-FFF2-40B4-BE49-F238E27FC236}">
                  <a16:creationId xmlns:a16="http://schemas.microsoft.com/office/drawing/2014/main" id="{8C7683C0-19A1-4A0B-07FC-021A6F85AA05}"/>
                </a:ext>
              </a:extLst>
            </p:cNvPr>
            <p:cNvSpPr/>
            <p:nvPr/>
          </p:nvSpPr>
          <p:spPr>
            <a:xfrm>
              <a:off x="2052604" y="2215400"/>
              <a:ext cx="11342" cy="23519"/>
            </a:xfrm>
            <a:custGeom>
              <a:avLst/>
              <a:gdLst/>
              <a:ahLst/>
              <a:cxnLst/>
              <a:rect l="l" t="t" r="r" b="b"/>
              <a:pathLst>
                <a:path w="434" h="900" extrusionOk="0">
                  <a:moveTo>
                    <a:pt x="1" y="1"/>
                  </a:moveTo>
                  <a:lnTo>
                    <a:pt x="1" y="684"/>
                  </a:lnTo>
                  <a:cubicBezTo>
                    <a:pt x="1" y="828"/>
                    <a:pt x="109" y="900"/>
                    <a:pt x="217" y="900"/>
                  </a:cubicBezTo>
                  <a:cubicBezTo>
                    <a:pt x="325" y="900"/>
                    <a:pt x="433" y="828"/>
                    <a:pt x="433" y="684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4119;p81">
              <a:extLst>
                <a:ext uri="{FF2B5EF4-FFF2-40B4-BE49-F238E27FC236}">
                  <a16:creationId xmlns:a16="http://schemas.microsoft.com/office/drawing/2014/main" id="{10709EC2-86FE-17EF-CDC3-B7A06EDFBBEE}"/>
                </a:ext>
              </a:extLst>
            </p:cNvPr>
            <p:cNvSpPr/>
            <p:nvPr/>
          </p:nvSpPr>
          <p:spPr>
            <a:xfrm>
              <a:off x="2070191" y="2215400"/>
              <a:ext cx="11080" cy="23519"/>
            </a:xfrm>
            <a:custGeom>
              <a:avLst/>
              <a:gdLst/>
              <a:ahLst/>
              <a:cxnLst/>
              <a:rect l="l" t="t" r="r" b="b"/>
              <a:pathLst>
                <a:path w="424" h="900" extrusionOk="0">
                  <a:moveTo>
                    <a:pt x="1" y="1"/>
                  </a:moveTo>
                  <a:lnTo>
                    <a:pt x="1" y="684"/>
                  </a:lnTo>
                  <a:cubicBezTo>
                    <a:pt x="1" y="828"/>
                    <a:pt x="107" y="900"/>
                    <a:pt x="212" y="900"/>
                  </a:cubicBezTo>
                  <a:cubicBezTo>
                    <a:pt x="318" y="900"/>
                    <a:pt x="424" y="828"/>
                    <a:pt x="424" y="684"/>
                  </a:cubicBezTo>
                  <a:lnTo>
                    <a:pt x="424" y="1"/>
                  </a:ln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4120;p81">
              <a:extLst>
                <a:ext uri="{FF2B5EF4-FFF2-40B4-BE49-F238E27FC236}">
                  <a16:creationId xmlns:a16="http://schemas.microsoft.com/office/drawing/2014/main" id="{887583B6-97AC-CB3B-B094-2DE21672D992}"/>
                </a:ext>
              </a:extLst>
            </p:cNvPr>
            <p:cNvSpPr/>
            <p:nvPr/>
          </p:nvSpPr>
          <p:spPr>
            <a:xfrm>
              <a:off x="2092822" y="2191776"/>
              <a:ext cx="26159" cy="79939"/>
            </a:xfrm>
            <a:custGeom>
              <a:avLst/>
              <a:gdLst/>
              <a:ahLst/>
              <a:cxnLst/>
              <a:rect l="l" t="t" r="r" b="b"/>
              <a:pathLst>
                <a:path w="1001" h="3059" extrusionOk="0">
                  <a:moveTo>
                    <a:pt x="212" y="1"/>
                  </a:moveTo>
                  <a:cubicBezTo>
                    <a:pt x="96" y="1"/>
                    <a:pt x="0" y="97"/>
                    <a:pt x="0" y="212"/>
                  </a:cubicBezTo>
                  <a:lnTo>
                    <a:pt x="0" y="3059"/>
                  </a:lnTo>
                  <a:lnTo>
                    <a:pt x="779" y="3059"/>
                  </a:lnTo>
                  <a:cubicBezTo>
                    <a:pt x="904" y="3059"/>
                    <a:pt x="1000" y="2963"/>
                    <a:pt x="1000" y="2847"/>
                  </a:cubicBezTo>
                  <a:lnTo>
                    <a:pt x="1000" y="212"/>
                  </a:lnTo>
                  <a:cubicBezTo>
                    <a:pt x="1000" y="97"/>
                    <a:pt x="904" y="1"/>
                    <a:pt x="779" y="1"/>
                  </a:cubicBez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4121;p81">
              <a:extLst>
                <a:ext uri="{FF2B5EF4-FFF2-40B4-BE49-F238E27FC236}">
                  <a16:creationId xmlns:a16="http://schemas.microsoft.com/office/drawing/2014/main" id="{386BB79F-49D4-91CD-F1CE-24B5F73F2C7F}"/>
                </a:ext>
              </a:extLst>
            </p:cNvPr>
            <p:cNvSpPr/>
            <p:nvPr/>
          </p:nvSpPr>
          <p:spPr>
            <a:xfrm>
              <a:off x="1752577" y="2044519"/>
              <a:ext cx="166359" cy="227196"/>
            </a:xfrm>
            <a:custGeom>
              <a:avLst/>
              <a:gdLst/>
              <a:ahLst/>
              <a:cxnLst/>
              <a:rect l="l" t="t" r="r" b="b"/>
              <a:pathLst>
                <a:path w="6366" h="8694" extrusionOk="0">
                  <a:moveTo>
                    <a:pt x="3183" y="1"/>
                  </a:moveTo>
                  <a:cubicBezTo>
                    <a:pt x="1423" y="1"/>
                    <a:pt x="0" y="1424"/>
                    <a:pt x="0" y="3184"/>
                  </a:cubicBezTo>
                  <a:lnTo>
                    <a:pt x="0" y="8155"/>
                  </a:lnTo>
                  <a:cubicBezTo>
                    <a:pt x="0" y="8453"/>
                    <a:pt x="241" y="8694"/>
                    <a:pt x="539" y="8694"/>
                  </a:cubicBezTo>
                  <a:lnTo>
                    <a:pt x="5818" y="8694"/>
                  </a:lnTo>
                  <a:cubicBezTo>
                    <a:pt x="6116" y="8694"/>
                    <a:pt x="6356" y="8453"/>
                    <a:pt x="6366" y="8155"/>
                  </a:cubicBezTo>
                  <a:lnTo>
                    <a:pt x="6366" y="3184"/>
                  </a:lnTo>
                  <a:cubicBezTo>
                    <a:pt x="6366" y="1424"/>
                    <a:pt x="4943" y="1"/>
                    <a:pt x="3183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4122;p81">
              <a:extLst>
                <a:ext uri="{FF2B5EF4-FFF2-40B4-BE49-F238E27FC236}">
                  <a16:creationId xmlns:a16="http://schemas.microsoft.com/office/drawing/2014/main" id="{3A4E0054-CDF5-4617-6569-518232865C98}"/>
                </a:ext>
              </a:extLst>
            </p:cNvPr>
            <p:cNvSpPr/>
            <p:nvPr/>
          </p:nvSpPr>
          <p:spPr>
            <a:xfrm>
              <a:off x="1774189" y="2044467"/>
              <a:ext cx="144748" cy="204147"/>
            </a:xfrm>
            <a:custGeom>
              <a:avLst/>
              <a:gdLst/>
              <a:ahLst/>
              <a:cxnLst/>
              <a:rect l="l" t="t" r="r" b="b"/>
              <a:pathLst>
                <a:path w="5539" h="7812" extrusionOk="0">
                  <a:moveTo>
                    <a:pt x="2335" y="0"/>
                  </a:moveTo>
                  <a:cubicBezTo>
                    <a:pt x="1706" y="0"/>
                    <a:pt x="1062" y="190"/>
                    <a:pt x="481" y="609"/>
                  </a:cubicBezTo>
                  <a:cubicBezTo>
                    <a:pt x="164" y="1118"/>
                    <a:pt x="0" y="1695"/>
                    <a:pt x="0" y="2292"/>
                  </a:cubicBezTo>
                  <a:lnTo>
                    <a:pt x="0" y="7263"/>
                  </a:lnTo>
                  <a:cubicBezTo>
                    <a:pt x="0" y="7561"/>
                    <a:pt x="250" y="7811"/>
                    <a:pt x="548" y="7811"/>
                  </a:cubicBezTo>
                  <a:lnTo>
                    <a:pt x="5539" y="7811"/>
                  </a:lnTo>
                  <a:lnTo>
                    <a:pt x="5539" y="3186"/>
                  </a:lnTo>
                  <a:lnTo>
                    <a:pt x="5529" y="3186"/>
                  </a:lnTo>
                  <a:cubicBezTo>
                    <a:pt x="5529" y="1306"/>
                    <a:pt x="3986" y="0"/>
                    <a:pt x="233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4123;p81">
              <a:extLst>
                <a:ext uri="{FF2B5EF4-FFF2-40B4-BE49-F238E27FC236}">
                  <a16:creationId xmlns:a16="http://schemas.microsoft.com/office/drawing/2014/main" id="{B4689726-EFD2-36F7-DB55-B90433962B78}"/>
                </a:ext>
              </a:extLst>
            </p:cNvPr>
            <p:cNvSpPr/>
            <p:nvPr/>
          </p:nvSpPr>
          <p:spPr>
            <a:xfrm>
              <a:off x="1780774" y="2090774"/>
              <a:ext cx="95880" cy="81978"/>
            </a:xfrm>
            <a:custGeom>
              <a:avLst/>
              <a:gdLst/>
              <a:ahLst/>
              <a:cxnLst/>
              <a:rect l="l" t="t" r="r" b="b"/>
              <a:pathLst>
                <a:path w="3669" h="3137" extrusionOk="0">
                  <a:moveTo>
                    <a:pt x="2092" y="0"/>
                  </a:moveTo>
                  <a:cubicBezTo>
                    <a:pt x="696" y="0"/>
                    <a:pt x="1" y="1686"/>
                    <a:pt x="989" y="2674"/>
                  </a:cubicBezTo>
                  <a:cubicBezTo>
                    <a:pt x="1309" y="2994"/>
                    <a:pt x="1702" y="3137"/>
                    <a:pt x="2088" y="3137"/>
                  </a:cubicBezTo>
                  <a:cubicBezTo>
                    <a:pt x="2895" y="3137"/>
                    <a:pt x="3668" y="2508"/>
                    <a:pt x="3662" y="1558"/>
                  </a:cubicBezTo>
                  <a:cubicBezTo>
                    <a:pt x="3662" y="702"/>
                    <a:pt x="2960" y="0"/>
                    <a:pt x="2104" y="0"/>
                  </a:cubicBezTo>
                  <a:cubicBezTo>
                    <a:pt x="2100" y="0"/>
                    <a:pt x="2096" y="0"/>
                    <a:pt x="2092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4124;p81">
              <a:extLst>
                <a:ext uri="{FF2B5EF4-FFF2-40B4-BE49-F238E27FC236}">
                  <a16:creationId xmlns:a16="http://schemas.microsoft.com/office/drawing/2014/main" id="{9F6C4324-DF5E-5CA0-1A88-A4675D64CFDA}"/>
                </a:ext>
              </a:extLst>
            </p:cNvPr>
            <p:cNvSpPr/>
            <p:nvPr/>
          </p:nvSpPr>
          <p:spPr>
            <a:xfrm>
              <a:off x="1805443" y="2090565"/>
              <a:ext cx="71028" cy="61882"/>
            </a:xfrm>
            <a:custGeom>
              <a:avLst/>
              <a:gdLst/>
              <a:ahLst/>
              <a:cxnLst/>
              <a:rect l="l" t="t" r="r" b="b"/>
              <a:pathLst>
                <a:path w="2718" h="2368" extrusionOk="0">
                  <a:moveTo>
                    <a:pt x="1146" y="1"/>
                  </a:moveTo>
                  <a:cubicBezTo>
                    <a:pt x="931" y="1"/>
                    <a:pt x="711" y="46"/>
                    <a:pt x="497" y="143"/>
                  </a:cubicBezTo>
                  <a:cubicBezTo>
                    <a:pt x="1" y="1239"/>
                    <a:pt x="855" y="2368"/>
                    <a:pt x="1915" y="2368"/>
                  </a:cubicBezTo>
                  <a:cubicBezTo>
                    <a:pt x="2129" y="2368"/>
                    <a:pt x="2352" y="2322"/>
                    <a:pt x="2574" y="2220"/>
                  </a:cubicBezTo>
                  <a:cubicBezTo>
                    <a:pt x="2670" y="2018"/>
                    <a:pt x="2718" y="1797"/>
                    <a:pt x="2718" y="1566"/>
                  </a:cubicBezTo>
                  <a:cubicBezTo>
                    <a:pt x="2718" y="665"/>
                    <a:pt x="1973" y="1"/>
                    <a:pt x="1146" y="1"/>
                  </a:cubicBezTo>
                  <a:close/>
                </a:path>
              </a:pathLst>
            </a:custGeom>
            <a:solidFill>
              <a:srgbClr val="ECA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2871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5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Filling level thresholds</a:t>
            </a:r>
            <a:r>
              <a:rPr lang="en" b="0" dirty="0">
                <a:solidFill>
                  <a:schemeClr val="dk1"/>
                </a:solidFill>
              </a:rPr>
              <a:t> - SENSORS</a:t>
            </a:r>
            <a:endParaRPr b="0" dirty="0">
              <a:solidFill>
                <a:schemeClr val="dk1"/>
              </a:solidFill>
            </a:endParaRPr>
          </a:p>
        </p:txBody>
      </p:sp>
      <p:sp>
        <p:nvSpPr>
          <p:cNvPr id="40" name="Google Shape;431;p35">
            <a:extLst>
              <a:ext uri="{FF2B5EF4-FFF2-40B4-BE49-F238E27FC236}">
                <a16:creationId xmlns:a16="http://schemas.microsoft.com/office/drawing/2014/main" id="{581E196A-395F-9164-B96B-69F265E3AB9B}"/>
              </a:ext>
            </a:extLst>
          </p:cNvPr>
          <p:cNvSpPr txBox="1">
            <a:spLocks/>
          </p:cNvSpPr>
          <p:nvPr/>
        </p:nvSpPr>
        <p:spPr>
          <a:xfrm>
            <a:off x="1113183" y="1164682"/>
            <a:ext cx="6937319" cy="5368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The filling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level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tresholds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dynamically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reconfigure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over time.</a:t>
            </a:r>
          </a:p>
        </p:txBody>
      </p:sp>
      <p:sp>
        <p:nvSpPr>
          <p:cNvPr id="41" name="Google Shape;431;p35">
            <a:extLst>
              <a:ext uri="{FF2B5EF4-FFF2-40B4-BE49-F238E27FC236}">
                <a16:creationId xmlns:a16="http://schemas.microsoft.com/office/drawing/2014/main" id="{B4F8FA30-B951-1631-1458-A703D1D02327}"/>
              </a:ext>
            </a:extLst>
          </p:cNvPr>
          <p:cNvSpPr txBox="1">
            <a:spLocks/>
          </p:cNvSpPr>
          <p:nvPr/>
        </p:nvSpPr>
        <p:spPr>
          <a:xfrm>
            <a:off x="685800" y="2124803"/>
            <a:ext cx="3268649" cy="26342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Filling rate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since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last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gathering</a:t>
            </a:r>
            <a:endParaRPr lang="it-IT" sz="1800" dirty="0">
              <a:solidFill>
                <a:schemeClr val="tx1"/>
              </a:solidFill>
              <a:latin typeface="Montserrat" pitchFamily="2" charset="7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Average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time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passed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between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gathering</a:t>
            </a:r>
            <a:endParaRPr lang="it-IT" sz="1800" dirty="0">
              <a:solidFill>
                <a:schemeClr val="tx1"/>
              </a:solidFill>
              <a:latin typeface="Montserrat" pitchFamily="2" charset="7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Google Shape;431;p35">
                <a:extLst>
                  <a:ext uri="{FF2B5EF4-FFF2-40B4-BE49-F238E27FC236}">
                    <a16:creationId xmlns:a16="http://schemas.microsoft.com/office/drawing/2014/main" id="{837B82A1-B7EF-8820-D011-907A852683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2096734"/>
                <a:ext cx="3886200" cy="269037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it-IT" sz="1800" b="0" dirty="0">
                    <a:solidFill>
                      <a:schemeClr val="tx1"/>
                    </a:solidFill>
                  </a:rPr>
                  <a:t>If 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𝐹𝑖𝑙𝑙𝑖𝑛𝑔𝑅𝑎𝑡𝑒</m:t>
                    </m:r>
                    <m:r>
                      <a:rPr lang="it-IT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𝑇𝑖𝑚𝑒𝑇𝑜𝐺𝑎𝑡h𝑒𝑟</m:t>
                    </m:r>
                    <m:r>
                      <a:rPr lang="it-IT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𝐹𝑖𝑙𝑙𝑖𝑛𝑔𝐿𝑒𝑣𝑒𝑙</m:t>
                    </m:r>
                    <m:r>
                      <a:rPr lang="it-IT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≥100</m:t>
                    </m:r>
                  </m:oMath>
                </a14:m>
                <a:endParaRPr lang="it-IT" sz="1800" dirty="0">
                  <a:solidFill>
                    <a:schemeClr val="tx1"/>
                  </a:solidFill>
                  <a:latin typeface="Montserrat" pitchFamily="2" charset="77"/>
                </a:endParaRPr>
              </a:p>
              <a:p>
                <a:pPr algn="ctr"/>
                <a:r>
                  <a:rPr lang="it-IT" sz="1800" dirty="0" err="1">
                    <a:solidFill>
                      <a:schemeClr val="tx1"/>
                    </a:solidFill>
                    <a:latin typeface="Montserrat" pitchFamily="2" charset="77"/>
                  </a:rPr>
                  <a:t>then</a:t>
                </a:r>
                <a:r>
                  <a:rPr lang="it-IT" sz="1800" dirty="0">
                    <a:solidFill>
                      <a:schemeClr val="tx1"/>
                    </a:solidFill>
                    <a:latin typeface="Montserrat" pitchFamily="2" charset="77"/>
                  </a:rPr>
                  <a:t> </a:t>
                </a:r>
                <a:r>
                  <a:rPr lang="it-IT" sz="1800" dirty="0" err="1">
                    <a:solidFill>
                      <a:schemeClr val="tx1"/>
                    </a:solidFill>
                    <a:latin typeface="Montserrat" pitchFamily="2" charset="77"/>
                  </a:rPr>
                  <a:t>send</a:t>
                </a:r>
                <a:r>
                  <a:rPr lang="it-IT" sz="1800" dirty="0">
                    <a:solidFill>
                      <a:schemeClr val="tx1"/>
                    </a:solidFill>
                    <a:latin typeface="Montserrat" pitchFamily="2" charset="77"/>
                  </a:rPr>
                  <a:t> </a:t>
                </a:r>
                <a:r>
                  <a:rPr lang="it-IT" sz="1800" dirty="0" err="1">
                    <a:solidFill>
                      <a:schemeClr val="tx1"/>
                    </a:solidFill>
                    <a:latin typeface="Montserrat" pitchFamily="2" charset="77"/>
                  </a:rPr>
                  <a:t>alert</a:t>
                </a:r>
                <a:endParaRPr lang="it-IT" sz="1800" dirty="0">
                  <a:solidFill>
                    <a:schemeClr val="tx1"/>
                  </a:solidFill>
                  <a:latin typeface="Montserrat" pitchFamily="2" charset="77"/>
                </a:endParaRP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it-IT" sz="1800" dirty="0" err="1">
                    <a:solidFill>
                      <a:schemeClr val="tx1"/>
                    </a:solidFill>
                    <a:latin typeface="Montserrat" pitchFamily="2" charset="77"/>
                  </a:rPr>
                  <a:t>If</a:t>
                </a:r>
                <a:r>
                  <a:rPr lang="it-IT" sz="1800" dirty="0">
                    <a:solidFill>
                      <a:schemeClr val="tx1"/>
                    </a:solidFill>
                    <a:latin typeface="Montserrat" pitchFamily="2" charset="77"/>
                  </a:rPr>
                  <a:t> Filling </a:t>
                </a:r>
                <a:r>
                  <a:rPr lang="it-IT" sz="1800" dirty="0" err="1">
                    <a:solidFill>
                      <a:schemeClr val="tx1"/>
                    </a:solidFill>
                    <a:latin typeface="Montserrat" pitchFamily="2" charset="77"/>
                  </a:rPr>
                  <a:t>level</a:t>
                </a:r>
                <a:r>
                  <a:rPr lang="it-IT" sz="1800" dirty="0">
                    <a:solidFill>
                      <a:schemeClr val="tx1"/>
                    </a:solidFill>
                    <a:latin typeface="Montserrat" pitchFamily="2" charset="77"/>
                  </a:rPr>
                  <a:t> </a:t>
                </a:r>
                <a:r>
                  <a:rPr lang="it-IT" sz="1800" dirty="0" err="1">
                    <a:solidFill>
                      <a:schemeClr val="tx1"/>
                    </a:solidFill>
                    <a:latin typeface="Montserrat" pitchFamily="2" charset="77"/>
                  </a:rPr>
                  <a:t>is</a:t>
                </a:r>
                <a:r>
                  <a:rPr lang="it-IT" sz="1800" dirty="0">
                    <a:solidFill>
                      <a:schemeClr val="tx1"/>
                    </a:solidFill>
                    <a:latin typeface="Montserrat" pitchFamily="2" charset="77"/>
                  </a:rPr>
                  <a:t> </a:t>
                </a:r>
                <a:r>
                  <a:rPr lang="it-IT" sz="1800" dirty="0" err="1">
                    <a:solidFill>
                      <a:schemeClr val="tx1"/>
                    </a:solidFill>
                    <a:latin typeface="Montserrat" pitchFamily="2" charset="77"/>
                  </a:rPr>
                  <a:t>above</a:t>
                </a:r>
                <a:r>
                  <a:rPr lang="it-IT" sz="1800">
                    <a:solidFill>
                      <a:schemeClr val="tx1"/>
                    </a:solidFill>
                    <a:latin typeface="Montserrat" pitchFamily="2" charset="77"/>
                  </a:rPr>
                  <a:t> 85</a:t>
                </a:r>
                <a:r>
                  <a:rPr lang="it-IT" sz="1800" dirty="0">
                    <a:solidFill>
                      <a:schemeClr val="tx1"/>
                    </a:solidFill>
                    <a:latin typeface="Montserrat" pitchFamily="2" charset="77"/>
                  </a:rPr>
                  <a:t>%, </a:t>
                </a:r>
                <a:r>
                  <a:rPr lang="it-IT" sz="1800" dirty="0" err="1">
                    <a:solidFill>
                      <a:schemeClr val="tx1"/>
                    </a:solidFill>
                    <a:latin typeface="Montserrat" pitchFamily="2" charset="77"/>
                  </a:rPr>
                  <a:t>send</a:t>
                </a:r>
                <a:r>
                  <a:rPr lang="it-IT" sz="1800" dirty="0">
                    <a:solidFill>
                      <a:schemeClr val="tx1"/>
                    </a:solidFill>
                    <a:latin typeface="Montserrat" pitchFamily="2" charset="77"/>
                  </a:rPr>
                  <a:t> </a:t>
                </a:r>
                <a:r>
                  <a:rPr lang="it-IT" sz="1800" dirty="0" err="1">
                    <a:solidFill>
                      <a:schemeClr val="tx1"/>
                    </a:solidFill>
                    <a:latin typeface="Montserrat" pitchFamily="2" charset="77"/>
                  </a:rPr>
                  <a:t>alarm</a:t>
                </a:r>
                <a:endParaRPr lang="it-IT" sz="1800" dirty="0">
                  <a:solidFill>
                    <a:schemeClr val="tx1"/>
                  </a:solidFill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42" name="Google Shape;431;p35">
                <a:extLst>
                  <a:ext uri="{FF2B5EF4-FFF2-40B4-BE49-F238E27FC236}">
                    <a16:creationId xmlns:a16="http://schemas.microsoft.com/office/drawing/2014/main" id="{837B82A1-B7EF-8820-D011-907A85268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096734"/>
                <a:ext cx="3886200" cy="2690374"/>
              </a:xfrm>
              <a:prstGeom prst="rect">
                <a:avLst/>
              </a:prstGeom>
              <a:blipFill>
                <a:blip r:embed="rId3"/>
                <a:stretch>
                  <a:fillRect l="-78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Google Shape;424;p35">
            <a:extLst>
              <a:ext uri="{FF2B5EF4-FFF2-40B4-BE49-F238E27FC236}">
                <a16:creationId xmlns:a16="http://schemas.microsoft.com/office/drawing/2014/main" id="{07AF5D39-D994-87AA-7C77-499F0CA7B80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0343" y="2028061"/>
            <a:ext cx="3119562" cy="4469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 err="1"/>
              <a:t>Node</a:t>
            </a:r>
            <a:r>
              <a:rPr lang="it-IT" sz="2800" dirty="0"/>
              <a:t> </a:t>
            </a:r>
            <a:r>
              <a:rPr lang="it-IT" sz="2800" dirty="0" err="1"/>
              <a:t>keeps</a:t>
            </a:r>
            <a:r>
              <a:rPr lang="it-IT" sz="2800" dirty="0"/>
              <a:t> track of:</a:t>
            </a:r>
            <a:endParaRPr sz="2800" dirty="0"/>
          </a:p>
        </p:txBody>
      </p:sp>
      <p:sp>
        <p:nvSpPr>
          <p:cNvPr id="47" name="Google Shape;424;p35">
            <a:extLst>
              <a:ext uri="{FF2B5EF4-FFF2-40B4-BE49-F238E27FC236}">
                <a16:creationId xmlns:a16="http://schemas.microsoft.com/office/drawing/2014/main" id="{1C0683FF-9F69-9D52-182F-BF92E9238F17}"/>
              </a:ext>
            </a:extLst>
          </p:cNvPr>
          <p:cNvSpPr txBox="1">
            <a:spLocks/>
          </p:cNvSpPr>
          <p:nvPr/>
        </p:nvSpPr>
        <p:spPr>
          <a:xfrm>
            <a:off x="4955319" y="2028060"/>
            <a:ext cx="3119562" cy="446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marL="0" indent="0" algn="ctr"/>
            <a:r>
              <a:rPr lang="it-IT" sz="2800" dirty="0" err="1"/>
              <a:t>Tresholds</a:t>
            </a:r>
            <a:r>
              <a:rPr lang="it-IT" sz="2800" dirty="0"/>
              <a:t> are:</a:t>
            </a:r>
          </a:p>
        </p:txBody>
      </p:sp>
    </p:spTree>
    <p:extLst>
      <p:ext uri="{BB962C8B-B14F-4D97-AF65-F5344CB8AC3E}">
        <p14:creationId xmlns:p14="http://schemas.microsoft.com/office/powerpoint/2010/main" val="1322654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50"/>
          <p:cNvSpPr txBox="1">
            <a:spLocks noGrp="1"/>
          </p:cNvSpPr>
          <p:nvPr>
            <p:ph type="body" idx="1"/>
          </p:nvPr>
        </p:nvSpPr>
        <p:spPr>
          <a:xfrm>
            <a:off x="713225" y="1397937"/>
            <a:ext cx="45255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it-IT" sz="1800" dirty="0" err="1"/>
              <a:t>We</a:t>
            </a:r>
            <a:r>
              <a:rPr lang="it-IT" sz="1800" dirty="0"/>
              <a:t> </a:t>
            </a:r>
            <a:r>
              <a:rPr lang="it-IT" sz="1800" dirty="0" err="1"/>
              <a:t>used</a:t>
            </a:r>
            <a:r>
              <a:rPr lang="it-IT" sz="1800" dirty="0"/>
              <a:t> a MQTT </a:t>
            </a:r>
            <a:r>
              <a:rPr lang="it-IT" sz="1800" dirty="0" err="1"/>
              <a:t>protocol</a:t>
            </a:r>
            <a:r>
              <a:rPr lang="it-IT" sz="1800" dirty="0"/>
              <a:t> (</a:t>
            </a:r>
            <a:r>
              <a:rPr lang="it-IT" sz="1800" dirty="0" err="1"/>
              <a:t>actually</a:t>
            </a:r>
            <a:r>
              <a:rPr lang="it-IT" sz="1800" dirty="0"/>
              <a:t> </a:t>
            </a:r>
            <a:r>
              <a:rPr lang="it-IT" sz="1800" dirty="0" err="1"/>
              <a:t>HiveMQ</a:t>
            </a:r>
            <a:r>
              <a:rPr lang="it-IT" sz="1800" dirty="0"/>
              <a:t>) to </a:t>
            </a:r>
            <a:r>
              <a:rPr lang="it-IT" sz="1800" dirty="0" err="1"/>
              <a:t>send</a:t>
            </a:r>
            <a:r>
              <a:rPr lang="it-IT" sz="1800" dirty="0"/>
              <a:t> </a:t>
            </a:r>
            <a:r>
              <a:rPr lang="it-IT" sz="1800" dirty="0" err="1"/>
              <a:t>messages</a:t>
            </a:r>
            <a:r>
              <a:rPr lang="it-IT" sz="1800" dirty="0"/>
              <a:t> from the gateway and </a:t>
            </a:r>
            <a:r>
              <a:rPr lang="it-IT" sz="1800" dirty="0" err="1"/>
              <a:t>read</a:t>
            </a:r>
            <a:r>
              <a:rPr lang="it-IT" sz="1800" dirty="0"/>
              <a:t> </a:t>
            </a:r>
            <a:r>
              <a:rPr lang="it-IT" sz="1800" dirty="0" err="1"/>
              <a:t>them</a:t>
            </a:r>
            <a:r>
              <a:rPr lang="it-IT" sz="1800" dirty="0"/>
              <a:t> server side.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it-IT" sz="18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it-IT" sz="1800" dirty="0"/>
              <a:t>Geodata of the </a:t>
            </a:r>
            <a:r>
              <a:rPr lang="it-IT" sz="1800" dirty="0" err="1"/>
              <a:t>bins</a:t>
            </a:r>
            <a:r>
              <a:rPr lang="it-IT" sz="1800" dirty="0"/>
              <a:t> (</a:t>
            </a:r>
            <a:r>
              <a:rPr lang="it-IT" sz="1800" dirty="0" err="1"/>
              <a:t>taken</a:t>
            </a:r>
            <a:r>
              <a:rPr lang="it-IT" sz="1800" dirty="0"/>
              <a:t> </a:t>
            </a:r>
            <a:r>
              <a:rPr lang="it-IT" sz="1800" dirty="0" err="1"/>
              <a:t>at</a:t>
            </a:r>
            <a:r>
              <a:rPr lang="it-IT" sz="1800" dirty="0"/>
              <a:t> </a:t>
            </a:r>
            <a:r>
              <a:rPr lang="it-IT" sz="1800" dirty="0" err="1"/>
              <a:t>configuration</a:t>
            </a:r>
            <a:r>
              <a:rPr lang="it-IT" sz="1800" dirty="0"/>
              <a:t> time) and </a:t>
            </a:r>
            <a:r>
              <a:rPr lang="it-IT" sz="1800" dirty="0" err="1"/>
              <a:t>alarms</a:t>
            </a:r>
            <a:r>
              <a:rPr lang="it-IT" sz="1800" dirty="0"/>
              <a:t> can be </a:t>
            </a:r>
            <a:r>
              <a:rPr lang="it-IT" sz="1800" dirty="0" err="1"/>
              <a:t>used</a:t>
            </a:r>
            <a:r>
              <a:rPr lang="it-IT" sz="1800" dirty="0"/>
              <a:t> by </a:t>
            </a:r>
            <a:r>
              <a:rPr lang="it-IT" sz="1800" dirty="0" err="1"/>
              <a:t>other</a:t>
            </a:r>
            <a:r>
              <a:rPr lang="it-IT" sz="1800" dirty="0"/>
              <a:t> services to </a:t>
            </a:r>
            <a:r>
              <a:rPr lang="it-IT" sz="1800" dirty="0" err="1"/>
              <a:t>implement</a:t>
            </a:r>
            <a:r>
              <a:rPr lang="it-IT" sz="1800" dirty="0"/>
              <a:t> trash </a:t>
            </a:r>
            <a:r>
              <a:rPr lang="it-IT" sz="1800" dirty="0" err="1"/>
              <a:t>gathering</a:t>
            </a:r>
            <a:endParaRPr lang="it-IT" sz="18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endParaRPr lang="it-IT" sz="1800" dirty="0"/>
          </a:p>
        </p:txBody>
      </p:sp>
      <p:sp>
        <p:nvSpPr>
          <p:cNvPr id="1169" name="Google Shape;1169;p50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Server side - </a:t>
            </a:r>
            <a:r>
              <a:rPr lang="it-IT" dirty="0" err="1"/>
              <a:t>Mqtt</a:t>
            </a:r>
            <a:endParaRPr dirty="0"/>
          </a:p>
        </p:txBody>
      </p:sp>
      <p:grpSp>
        <p:nvGrpSpPr>
          <p:cNvPr id="1170" name="Google Shape;1170;p50"/>
          <p:cNvGrpSpPr/>
          <p:nvPr/>
        </p:nvGrpSpPr>
        <p:grpSpPr>
          <a:xfrm>
            <a:off x="5114823" y="1154663"/>
            <a:ext cx="3276776" cy="3560838"/>
            <a:chOff x="5114823" y="1154663"/>
            <a:chExt cx="3276776" cy="3560838"/>
          </a:xfrm>
        </p:grpSpPr>
        <p:grpSp>
          <p:nvGrpSpPr>
            <p:cNvPr id="1171" name="Google Shape;1171;p50"/>
            <p:cNvGrpSpPr/>
            <p:nvPr/>
          </p:nvGrpSpPr>
          <p:grpSpPr>
            <a:xfrm>
              <a:off x="7330175" y="2078163"/>
              <a:ext cx="535300" cy="194950"/>
              <a:chOff x="5054325" y="1441125"/>
              <a:chExt cx="535300" cy="194950"/>
            </a:xfrm>
          </p:grpSpPr>
          <p:sp>
            <p:nvSpPr>
              <p:cNvPr id="1172" name="Google Shape;1172;p50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50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4" name="Google Shape;1174;p50"/>
            <p:cNvGrpSpPr/>
            <p:nvPr/>
          </p:nvGrpSpPr>
          <p:grpSpPr>
            <a:xfrm>
              <a:off x="6834875" y="1154663"/>
              <a:ext cx="535300" cy="194950"/>
              <a:chOff x="5054325" y="1441125"/>
              <a:chExt cx="535300" cy="194950"/>
            </a:xfrm>
          </p:grpSpPr>
          <p:sp>
            <p:nvSpPr>
              <p:cNvPr id="1175" name="Google Shape;1175;p50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50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7" name="Google Shape;1177;p50"/>
            <p:cNvGrpSpPr/>
            <p:nvPr/>
          </p:nvGrpSpPr>
          <p:grpSpPr>
            <a:xfrm>
              <a:off x="5114823" y="1254374"/>
              <a:ext cx="3276776" cy="3461127"/>
              <a:chOff x="5114823" y="1295397"/>
              <a:chExt cx="3276776" cy="3461127"/>
            </a:xfrm>
          </p:grpSpPr>
          <p:sp>
            <p:nvSpPr>
              <p:cNvPr id="1178" name="Google Shape;1178;p50"/>
              <p:cNvSpPr/>
              <p:nvPr/>
            </p:nvSpPr>
            <p:spPr>
              <a:xfrm rot="4431507">
                <a:off x="5510415" y="1841770"/>
                <a:ext cx="2485592" cy="2692234"/>
              </a:xfrm>
              <a:custGeom>
                <a:avLst/>
                <a:gdLst/>
                <a:ahLst/>
                <a:cxnLst/>
                <a:rect l="l" t="t" r="r" b="b"/>
                <a:pathLst>
                  <a:path w="61795" h="56643" extrusionOk="0">
                    <a:moveTo>
                      <a:pt x="34089" y="1"/>
                    </a:moveTo>
                    <a:cubicBezTo>
                      <a:pt x="24362" y="1"/>
                      <a:pt x="14276" y="5165"/>
                      <a:pt x="7721" y="14507"/>
                    </a:cubicBezTo>
                    <a:cubicBezTo>
                      <a:pt x="0" y="25449"/>
                      <a:pt x="0" y="39674"/>
                      <a:pt x="4073" y="47790"/>
                    </a:cubicBezTo>
                    <a:cubicBezTo>
                      <a:pt x="6880" y="53403"/>
                      <a:pt x="15284" y="56643"/>
                      <a:pt x="24467" y="56643"/>
                    </a:cubicBezTo>
                    <a:cubicBezTo>
                      <a:pt x="30700" y="56643"/>
                      <a:pt x="37292" y="55150"/>
                      <a:pt x="42737" y="51893"/>
                    </a:cubicBezTo>
                    <a:cubicBezTo>
                      <a:pt x="56293" y="43839"/>
                      <a:pt x="61795" y="13261"/>
                      <a:pt x="48329" y="4264"/>
                    </a:cubicBezTo>
                    <a:cubicBezTo>
                      <a:pt x="44035" y="1376"/>
                      <a:pt x="39110" y="1"/>
                      <a:pt x="34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79" name="Google Shape;1179;p50"/>
              <p:cNvGrpSpPr/>
              <p:nvPr/>
            </p:nvGrpSpPr>
            <p:grpSpPr>
              <a:xfrm>
                <a:off x="5396340" y="1295397"/>
                <a:ext cx="2904269" cy="2926710"/>
                <a:chOff x="1446975" y="601475"/>
                <a:chExt cx="4723925" cy="4761975"/>
              </a:xfrm>
            </p:grpSpPr>
            <p:grpSp>
              <p:nvGrpSpPr>
                <p:cNvPr id="1180" name="Google Shape;1180;p50"/>
                <p:cNvGrpSpPr/>
                <p:nvPr/>
              </p:nvGrpSpPr>
              <p:grpSpPr>
                <a:xfrm>
                  <a:off x="3167225" y="601475"/>
                  <a:ext cx="1070375" cy="1701975"/>
                  <a:chOff x="3167225" y="601475"/>
                  <a:chExt cx="1070375" cy="1701975"/>
                </a:xfrm>
              </p:grpSpPr>
              <p:grpSp>
                <p:nvGrpSpPr>
                  <p:cNvPr id="1181" name="Google Shape;1181;p50"/>
                  <p:cNvGrpSpPr/>
                  <p:nvPr/>
                </p:nvGrpSpPr>
                <p:grpSpPr>
                  <a:xfrm>
                    <a:off x="3764650" y="1989975"/>
                    <a:ext cx="284100" cy="267200"/>
                    <a:chOff x="5219150" y="1701575"/>
                    <a:chExt cx="284100" cy="267200"/>
                  </a:xfrm>
                </p:grpSpPr>
                <p:sp>
                  <p:nvSpPr>
                    <p:cNvPr id="1182" name="Google Shape;1182;p50"/>
                    <p:cNvSpPr/>
                    <p:nvPr/>
                  </p:nvSpPr>
                  <p:spPr>
                    <a:xfrm>
                      <a:off x="5219150" y="1701575"/>
                      <a:ext cx="284100" cy="2672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364" h="10688" extrusionOk="0">
                          <a:moveTo>
                            <a:pt x="10805" y="1"/>
                          </a:moveTo>
                          <a:lnTo>
                            <a:pt x="10805" y="1"/>
                          </a:lnTo>
                          <a:cubicBezTo>
                            <a:pt x="10272" y="508"/>
                            <a:pt x="9815" y="914"/>
                            <a:pt x="9359" y="1269"/>
                          </a:cubicBezTo>
                          <a:cubicBezTo>
                            <a:pt x="8648" y="1853"/>
                            <a:pt x="8015" y="2283"/>
                            <a:pt x="7380" y="2689"/>
                          </a:cubicBezTo>
                          <a:cubicBezTo>
                            <a:pt x="7279" y="2766"/>
                            <a:pt x="7153" y="2817"/>
                            <a:pt x="7025" y="2892"/>
                          </a:cubicBezTo>
                          <a:lnTo>
                            <a:pt x="7001" y="2918"/>
                          </a:lnTo>
                          <a:cubicBezTo>
                            <a:pt x="6011" y="3501"/>
                            <a:pt x="4996" y="3984"/>
                            <a:pt x="3677" y="4667"/>
                          </a:cubicBezTo>
                          <a:cubicBezTo>
                            <a:pt x="0" y="6571"/>
                            <a:pt x="1800" y="9716"/>
                            <a:pt x="1800" y="9716"/>
                          </a:cubicBezTo>
                          <a:cubicBezTo>
                            <a:pt x="1827" y="9716"/>
                            <a:pt x="1851" y="9740"/>
                            <a:pt x="1851" y="9767"/>
                          </a:cubicBezTo>
                          <a:lnTo>
                            <a:pt x="1877" y="9767"/>
                          </a:lnTo>
                          <a:cubicBezTo>
                            <a:pt x="1952" y="9868"/>
                            <a:pt x="2030" y="9943"/>
                            <a:pt x="2105" y="10020"/>
                          </a:cubicBezTo>
                          <a:lnTo>
                            <a:pt x="2131" y="10020"/>
                          </a:lnTo>
                          <a:cubicBezTo>
                            <a:pt x="2666" y="10480"/>
                            <a:pt x="3319" y="10687"/>
                            <a:pt x="4024" y="10687"/>
                          </a:cubicBezTo>
                          <a:cubicBezTo>
                            <a:pt x="4990" y="10687"/>
                            <a:pt x="6055" y="10299"/>
                            <a:pt x="7051" y="9639"/>
                          </a:cubicBezTo>
                          <a:cubicBezTo>
                            <a:pt x="7660" y="9259"/>
                            <a:pt x="8243" y="8752"/>
                            <a:pt x="8776" y="8194"/>
                          </a:cubicBezTo>
                          <a:cubicBezTo>
                            <a:pt x="11363" y="5479"/>
                            <a:pt x="10805" y="1"/>
                            <a:pt x="1080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83" name="Google Shape;1183;p50"/>
                    <p:cNvSpPr/>
                    <p:nvPr/>
                  </p:nvSpPr>
                  <p:spPr>
                    <a:xfrm>
                      <a:off x="5265400" y="1798625"/>
                      <a:ext cx="197250" cy="1534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890" h="6139" extrusionOk="0">
                          <a:moveTo>
                            <a:pt x="7001" y="0"/>
                          </a:moveTo>
                          <a:cubicBezTo>
                            <a:pt x="6951" y="0"/>
                            <a:pt x="6900" y="25"/>
                            <a:pt x="6875" y="51"/>
                          </a:cubicBezTo>
                          <a:cubicBezTo>
                            <a:pt x="6368" y="785"/>
                            <a:pt x="5861" y="1421"/>
                            <a:pt x="5378" y="1952"/>
                          </a:cubicBezTo>
                          <a:cubicBezTo>
                            <a:pt x="5303" y="1597"/>
                            <a:pt x="5277" y="938"/>
                            <a:pt x="5530" y="329"/>
                          </a:cubicBezTo>
                          <a:cubicBezTo>
                            <a:pt x="5557" y="227"/>
                            <a:pt x="5530" y="152"/>
                            <a:pt x="5455" y="126"/>
                          </a:cubicBezTo>
                          <a:cubicBezTo>
                            <a:pt x="5429" y="102"/>
                            <a:pt x="5404" y="102"/>
                            <a:pt x="5378" y="102"/>
                          </a:cubicBezTo>
                          <a:cubicBezTo>
                            <a:pt x="5327" y="102"/>
                            <a:pt x="5277" y="126"/>
                            <a:pt x="5252" y="203"/>
                          </a:cubicBezTo>
                          <a:cubicBezTo>
                            <a:pt x="5049" y="633"/>
                            <a:pt x="4999" y="1065"/>
                            <a:pt x="5023" y="1445"/>
                          </a:cubicBezTo>
                          <a:cubicBezTo>
                            <a:pt x="5023" y="1800"/>
                            <a:pt x="5074" y="2104"/>
                            <a:pt x="5100" y="2257"/>
                          </a:cubicBezTo>
                          <a:cubicBezTo>
                            <a:pt x="4441" y="2993"/>
                            <a:pt x="3781" y="3575"/>
                            <a:pt x="3197" y="4058"/>
                          </a:cubicBezTo>
                          <a:cubicBezTo>
                            <a:pt x="3045" y="3626"/>
                            <a:pt x="2791" y="2561"/>
                            <a:pt x="3400" y="1597"/>
                          </a:cubicBezTo>
                          <a:cubicBezTo>
                            <a:pt x="3450" y="1522"/>
                            <a:pt x="3426" y="1421"/>
                            <a:pt x="3349" y="1370"/>
                          </a:cubicBezTo>
                          <a:lnTo>
                            <a:pt x="3274" y="1370"/>
                          </a:lnTo>
                          <a:cubicBezTo>
                            <a:pt x="3223" y="1370"/>
                            <a:pt x="3172" y="1394"/>
                            <a:pt x="3122" y="1421"/>
                          </a:cubicBezTo>
                          <a:cubicBezTo>
                            <a:pt x="2385" y="2612"/>
                            <a:pt x="2791" y="3855"/>
                            <a:pt x="2919" y="4261"/>
                          </a:cubicBezTo>
                          <a:cubicBezTo>
                            <a:pt x="2487" y="4590"/>
                            <a:pt x="2107" y="4844"/>
                            <a:pt x="1752" y="5047"/>
                          </a:cubicBezTo>
                          <a:cubicBezTo>
                            <a:pt x="1498" y="5199"/>
                            <a:pt x="1245" y="5327"/>
                            <a:pt x="1042" y="5452"/>
                          </a:cubicBezTo>
                          <a:cubicBezTo>
                            <a:pt x="914" y="5047"/>
                            <a:pt x="687" y="3957"/>
                            <a:pt x="1573" y="2662"/>
                          </a:cubicBezTo>
                          <a:cubicBezTo>
                            <a:pt x="1624" y="2587"/>
                            <a:pt x="1600" y="2486"/>
                            <a:pt x="1549" y="2435"/>
                          </a:cubicBezTo>
                          <a:cubicBezTo>
                            <a:pt x="1523" y="2435"/>
                            <a:pt x="1472" y="2409"/>
                            <a:pt x="1448" y="2409"/>
                          </a:cubicBezTo>
                          <a:cubicBezTo>
                            <a:pt x="1397" y="2409"/>
                            <a:pt x="1346" y="2435"/>
                            <a:pt x="1320" y="2486"/>
                          </a:cubicBezTo>
                          <a:cubicBezTo>
                            <a:pt x="332" y="3931"/>
                            <a:pt x="610" y="5174"/>
                            <a:pt x="738" y="5580"/>
                          </a:cubicBezTo>
                          <a:cubicBezTo>
                            <a:pt x="457" y="5706"/>
                            <a:pt x="204" y="5807"/>
                            <a:pt x="1" y="5885"/>
                          </a:cubicBezTo>
                          <a:lnTo>
                            <a:pt x="27" y="5885"/>
                          </a:lnTo>
                          <a:cubicBezTo>
                            <a:pt x="102" y="5986"/>
                            <a:pt x="180" y="6061"/>
                            <a:pt x="255" y="6138"/>
                          </a:cubicBezTo>
                          <a:lnTo>
                            <a:pt x="281" y="6138"/>
                          </a:lnTo>
                          <a:cubicBezTo>
                            <a:pt x="914" y="5885"/>
                            <a:pt x="1397" y="5631"/>
                            <a:pt x="1421" y="5605"/>
                          </a:cubicBezTo>
                          <a:lnTo>
                            <a:pt x="1448" y="5580"/>
                          </a:lnTo>
                          <a:cubicBezTo>
                            <a:pt x="1498" y="5554"/>
                            <a:pt x="1549" y="5529"/>
                            <a:pt x="1624" y="5503"/>
                          </a:cubicBezTo>
                          <a:cubicBezTo>
                            <a:pt x="1752" y="5554"/>
                            <a:pt x="2259" y="5783"/>
                            <a:pt x="3020" y="5783"/>
                          </a:cubicBezTo>
                          <a:cubicBezTo>
                            <a:pt x="3426" y="5783"/>
                            <a:pt x="3883" y="5706"/>
                            <a:pt x="4390" y="5554"/>
                          </a:cubicBezTo>
                          <a:cubicBezTo>
                            <a:pt x="4491" y="5529"/>
                            <a:pt x="4516" y="5428"/>
                            <a:pt x="4491" y="5351"/>
                          </a:cubicBezTo>
                          <a:cubicBezTo>
                            <a:pt x="4491" y="5276"/>
                            <a:pt x="4414" y="5249"/>
                            <a:pt x="4363" y="5249"/>
                          </a:cubicBezTo>
                          <a:lnTo>
                            <a:pt x="4313" y="5249"/>
                          </a:lnTo>
                          <a:cubicBezTo>
                            <a:pt x="3832" y="5402"/>
                            <a:pt x="3400" y="5452"/>
                            <a:pt x="3045" y="5452"/>
                          </a:cubicBezTo>
                          <a:cubicBezTo>
                            <a:pt x="2564" y="5452"/>
                            <a:pt x="2182" y="5377"/>
                            <a:pt x="1955" y="5300"/>
                          </a:cubicBezTo>
                          <a:cubicBezTo>
                            <a:pt x="2131" y="5174"/>
                            <a:pt x="2334" y="5047"/>
                            <a:pt x="2537" y="4921"/>
                          </a:cubicBezTo>
                          <a:cubicBezTo>
                            <a:pt x="2740" y="4769"/>
                            <a:pt x="2969" y="4616"/>
                            <a:pt x="3197" y="4438"/>
                          </a:cubicBezTo>
                          <a:lnTo>
                            <a:pt x="3223" y="4413"/>
                          </a:lnTo>
                          <a:cubicBezTo>
                            <a:pt x="3552" y="4184"/>
                            <a:pt x="3856" y="3906"/>
                            <a:pt x="4211" y="3602"/>
                          </a:cubicBezTo>
                          <a:cubicBezTo>
                            <a:pt x="4339" y="3602"/>
                            <a:pt x="4694" y="3653"/>
                            <a:pt x="5124" y="3653"/>
                          </a:cubicBezTo>
                          <a:lnTo>
                            <a:pt x="5175" y="3653"/>
                          </a:lnTo>
                          <a:cubicBezTo>
                            <a:pt x="5632" y="3653"/>
                            <a:pt x="6165" y="3602"/>
                            <a:pt x="6595" y="3423"/>
                          </a:cubicBezTo>
                          <a:cubicBezTo>
                            <a:pt x="6673" y="3399"/>
                            <a:pt x="6723" y="3297"/>
                            <a:pt x="6673" y="3220"/>
                          </a:cubicBezTo>
                          <a:cubicBezTo>
                            <a:pt x="6646" y="3145"/>
                            <a:pt x="6595" y="3119"/>
                            <a:pt x="6545" y="3119"/>
                          </a:cubicBezTo>
                          <a:lnTo>
                            <a:pt x="6470" y="3119"/>
                          </a:lnTo>
                          <a:cubicBezTo>
                            <a:pt x="6064" y="3297"/>
                            <a:pt x="5557" y="3348"/>
                            <a:pt x="5124" y="3348"/>
                          </a:cubicBezTo>
                          <a:cubicBezTo>
                            <a:pt x="4897" y="3348"/>
                            <a:pt x="4668" y="3322"/>
                            <a:pt x="4491" y="3322"/>
                          </a:cubicBezTo>
                          <a:cubicBezTo>
                            <a:pt x="4796" y="3044"/>
                            <a:pt x="5074" y="2739"/>
                            <a:pt x="5378" y="2409"/>
                          </a:cubicBezTo>
                          <a:cubicBezTo>
                            <a:pt x="5378" y="2409"/>
                            <a:pt x="5404" y="2409"/>
                            <a:pt x="5404" y="2384"/>
                          </a:cubicBezTo>
                          <a:cubicBezTo>
                            <a:pt x="5607" y="2155"/>
                            <a:pt x="5835" y="1928"/>
                            <a:pt x="6037" y="1674"/>
                          </a:cubicBezTo>
                          <a:lnTo>
                            <a:pt x="6165" y="1674"/>
                          </a:lnTo>
                          <a:cubicBezTo>
                            <a:pt x="6317" y="1674"/>
                            <a:pt x="6545" y="1674"/>
                            <a:pt x="6774" y="1648"/>
                          </a:cubicBezTo>
                          <a:cubicBezTo>
                            <a:pt x="7103" y="1597"/>
                            <a:pt x="7484" y="1546"/>
                            <a:pt x="7789" y="1394"/>
                          </a:cubicBezTo>
                          <a:cubicBezTo>
                            <a:pt x="7864" y="1370"/>
                            <a:pt x="7890" y="1268"/>
                            <a:pt x="7864" y="1191"/>
                          </a:cubicBezTo>
                          <a:cubicBezTo>
                            <a:pt x="7839" y="1141"/>
                            <a:pt x="7762" y="1116"/>
                            <a:pt x="7711" y="1116"/>
                          </a:cubicBezTo>
                          <a:lnTo>
                            <a:pt x="7661" y="1116"/>
                          </a:lnTo>
                          <a:cubicBezTo>
                            <a:pt x="7255" y="1293"/>
                            <a:pt x="6646" y="1343"/>
                            <a:pt x="6291" y="1343"/>
                          </a:cubicBezTo>
                          <a:cubicBezTo>
                            <a:pt x="6571" y="1015"/>
                            <a:pt x="6849" y="633"/>
                            <a:pt x="7129" y="227"/>
                          </a:cubicBezTo>
                          <a:cubicBezTo>
                            <a:pt x="7180" y="177"/>
                            <a:pt x="7153" y="75"/>
                            <a:pt x="7103" y="25"/>
                          </a:cubicBezTo>
                          <a:cubicBezTo>
                            <a:pt x="7078" y="0"/>
                            <a:pt x="7028" y="0"/>
                            <a:pt x="7001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184" name="Google Shape;1184;p50"/>
                  <p:cNvGrpSpPr/>
                  <p:nvPr/>
                </p:nvGrpSpPr>
                <p:grpSpPr>
                  <a:xfrm>
                    <a:off x="3670200" y="1292375"/>
                    <a:ext cx="360800" cy="320175"/>
                    <a:chOff x="2164125" y="1612200"/>
                    <a:chExt cx="360800" cy="320175"/>
                  </a:xfrm>
                </p:grpSpPr>
                <p:sp>
                  <p:nvSpPr>
                    <p:cNvPr id="1185" name="Google Shape;1185;p50"/>
                    <p:cNvSpPr/>
                    <p:nvPr/>
                  </p:nvSpPr>
                  <p:spPr>
                    <a:xfrm>
                      <a:off x="2164125" y="1612200"/>
                      <a:ext cx="360800" cy="3201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432" h="12807" extrusionOk="0">
                          <a:moveTo>
                            <a:pt x="14279" y="0"/>
                          </a:moveTo>
                          <a:lnTo>
                            <a:pt x="14279" y="0"/>
                          </a:lnTo>
                          <a:cubicBezTo>
                            <a:pt x="13596" y="558"/>
                            <a:pt x="12936" y="1039"/>
                            <a:pt x="12352" y="1445"/>
                          </a:cubicBezTo>
                          <a:cubicBezTo>
                            <a:pt x="11414" y="2105"/>
                            <a:pt x="10552" y="2587"/>
                            <a:pt x="9714" y="3018"/>
                          </a:cubicBezTo>
                          <a:cubicBezTo>
                            <a:pt x="9562" y="3119"/>
                            <a:pt x="9410" y="3196"/>
                            <a:pt x="9233" y="3271"/>
                          </a:cubicBezTo>
                          <a:lnTo>
                            <a:pt x="9207" y="3271"/>
                          </a:lnTo>
                          <a:cubicBezTo>
                            <a:pt x="7914" y="3906"/>
                            <a:pt x="6569" y="4438"/>
                            <a:pt x="4844" y="5148"/>
                          </a:cubicBezTo>
                          <a:cubicBezTo>
                            <a:pt x="1" y="7204"/>
                            <a:pt x="1953" y="11337"/>
                            <a:pt x="1953" y="11337"/>
                          </a:cubicBezTo>
                          <a:lnTo>
                            <a:pt x="2030" y="11414"/>
                          </a:lnTo>
                          <a:cubicBezTo>
                            <a:pt x="2105" y="11540"/>
                            <a:pt x="2207" y="11641"/>
                            <a:pt x="2308" y="11743"/>
                          </a:cubicBezTo>
                          <a:lnTo>
                            <a:pt x="2334" y="11743"/>
                          </a:lnTo>
                          <a:cubicBezTo>
                            <a:pt x="3058" y="12479"/>
                            <a:pt x="4009" y="12806"/>
                            <a:pt x="5058" y="12806"/>
                          </a:cubicBezTo>
                          <a:cubicBezTo>
                            <a:pt x="6177" y="12806"/>
                            <a:pt x="7408" y="12435"/>
                            <a:pt x="8598" y="11793"/>
                          </a:cubicBezTo>
                          <a:cubicBezTo>
                            <a:pt x="9410" y="11363"/>
                            <a:pt x="10197" y="10805"/>
                            <a:pt x="10907" y="10146"/>
                          </a:cubicBezTo>
                          <a:cubicBezTo>
                            <a:pt x="14432" y="6950"/>
                            <a:pt x="14279" y="1"/>
                            <a:pt x="14279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86" name="Google Shape;1186;p50"/>
                    <p:cNvSpPr/>
                    <p:nvPr/>
                  </p:nvSpPr>
                  <p:spPr>
                    <a:xfrm>
                      <a:off x="2214875" y="1728875"/>
                      <a:ext cx="259975" cy="176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99" h="7076" extrusionOk="0">
                          <a:moveTo>
                            <a:pt x="7355" y="0"/>
                          </a:moveTo>
                          <a:cubicBezTo>
                            <a:pt x="7278" y="0"/>
                            <a:pt x="7203" y="25"/>
                            <a:pt x="7177" y="102"/>
                          </a:cubicBezTo>
                          <a:cubicBezTo>
                            <a:pt x="6899" y="609"/>
                            <a:pt x="6797" y="1167"/>
                            <a:pt x="6747" y="1648"/>
                          </a:cubicBezTo>
                          <a:cubicBezTo>
                            <a:pt x="6720" y="2104"/>
                            <a:pt x="6771" y="2486"/>
                            <a:pt x="6797" y="2689"/>
                          </a:cubicBezTo>
                          <a:cubicBezTo>
                            <a:pt x="5858" y="3551"/>
                            <a:pt x="4971" y="4211"/>
                            <a:pt x="4184" y="4742"/>
                          </a:cubicBezTo>
                          <a:cubicBezTo>
                            <a:pt x="4058" y="4211"/>
                            <a:pt x="3829" y="2841"/>
                            <a:pt x="4691" y="1674"/>
                          </a:cubicBezTo>
                          <a:cubicBezTo>
                            <a:pt x="4768" y="1597"/>
                            <a:pt x="4742" y="1471"/>
                            <a:pt x="4667" y="1394"/>
                          </a:cubicBezTo>
                          <a:cubicBezTo>
                            <a:pt x="4616" y="1370"/>
                            <a:pt x="4590" y="1370"/>
                            <a:pt x="4539" y="1370"/>
                          </a:cubicBezTo>
                          <a:cubicBezTo>
                            <a:pt x="4488" y="1370"/>
                            <a:pt x="4413" y="1394"/>
                            <a:pt x="4387" y="1445"/>
                          </a:cubicBezTo>
                          <a:cubicBezTo>
                            <a:pt x="3322" y="2841"/>
                            <a:pt x="3677" y="4489"/>
                            <a:pt x="3829" y="4971"/>
                          </a:cubicBezTo>
                          <a:cubicBezTo>
                            <a:pt x="3271" y="5351"/>
                            <a:pt x="2739" y="5631"/>
                            <a:pt x="2283" y="5858"/>
                          </a:cubicBezTo>
                          <a:cubicBezTo>
                            <a:pt x="1928" y="6037"/>
                            <a:pt x="1623" y="6189"/>
                            <a:pt x="1319" y="6290"/>
                          </a:cubicBezTo>
                          <a:cubicBezTo>
                            <a:pt x="1191" y="5807"/>
                            <a:pt x="1039" y="4387"/>
                            <a:pt x="2307" y="2841"/>
                          </a:cubicBezTo>
                          <a:cubicBezTo>
                            <a:pt x="2358" y="2740"/>
                            <a:pt x="2358" y="2612"/>
                            <a:pt x="2256" y="2561"/>
                          </a:cubicBezTo>
                          <a:cubicBezTo>
                            <a:pt x="2232" y="2537"/>
                            <a:pt x="2181" y="2510"/>
                            <a:pt x="2131" y="2510"/>
                          </a:cubicBezTo>
                          <a:cubicBezTo>
                            <a:pt x="2080" y="2510"/>
                            <a:pt x="2029" y="2537"/>
                            <a:pt x="1978" y="2587"/>
                          </a:cubicBezTo>
                          <a:cubicBezTo>
                            <a:pt x="582" y="4312"/>
                            <a:pt x="812" y="5909"/>
                            <a:pt x="964" y="6443"/>
                          </a:cubicBezTo>
                          <a:lnTo>
                            <a:pt x="937" y="6443"/>
                          </a:lnTo>
                          <a:cubicBezTo>
                            <a:pt x="582" y="6595"/>
                            <a:pt x="254" y="6670"/>
                            <a:pt x="0" y="6747"/>
                          </a:cubicBezTo>
                          <a:cubicBezTo>
                            <a:pt x="75" y="6873"/>
                            <a:pt x="177" y="6974"/>
                            <a:pt x="278" y="7076"/>
                          </a:cubicBezTo>
                          <a:lnTo>
                            <a:pt x="304" y="7076"/>
                          </a:lnTo>
                          <a:cubicBezTo>
                            <a:pt x="1116" y="6848"/>
                            <a:pt x="1749" y="6568"/>
                            <a:pt x="1800" y="6544"/>
                          </a:cubicBezTo>
                          <a:cubicBezTo>
                            <a:pt x="1800" y="6544"/>
                            <a:pt x="1826" y="6518"/>
                            <a:pt x="1851" y="6518"/>
                          </a:cubicBezTo>
                          <a:cubicBezTo>
                            <a:pt x="1901" y="6467"/>
                            <a:pt x="1978" y="6443"/>
                            <a:pt x="2053" y="6416"/>
                          </a:cubicBezTo>
                          <a:cubicBezTo>
                            <a:pt x="2256" y="6518"/>
                            <a:pt x="3044" y="6923"/>
                            <a:pt x="4235" y="6923"/>
                          </a:cubicBezTo>
                          <a:cubicBezTo>
                            <a:pt x="4640" y="6923"/>
                            <a:pt x="5073" y="6873"/>
                            <a:pt x="5580" y="6771"/>
                          </a:cubicBezTo>
                          <a:cubicBezTo>
                            <a:pt x="5681" y="6747"/>
                            <a:pt x="5732" y="6645"/>
                            <a:pt x="5706" y="6518"/>
                          </a:cubicBezTo>
                          <a:cubicBezTo>
                            <a:pt x="5681" y="6443"/>
                            <a:pt x="5604" y="6365"/>
                            <a:pt x="5529" y="6365"/>
                          </a:cubicBezTo>
                          <a:cubicBezTo>
                            <a:pt x="5503" y="6365"/>
                            <a:pt x="5503" y="6392"/>
                            <a:pt x="5478" y="6392"/>
                          </a:cubicBezTo>
                          <a:cubicBezTo>
                            <a:pt x="5022" y="6493"/>
                            <a:pt x="4616" y="6518"/>
                            <a:pt x="4261" y="6518"/>
                          </a:cubicBezTo>
                          <a:cubicBezTo>
                            <a:pt x="3449" y="6518"/>
                            <a:pt x="2841" y="6341"/>
                            <a:pt x="2510" y="6189"/>
                          </a:cubicBezTo>
                          <a:cubicBezTo>
                            <a:pt x="2764" y="6087"/>
                            <a:pt x="3017" y="5935"/>
                            <a:pt x="3297" y="5783"/>
                          </a:cubicBezTo>
                          <a:cubicBezTo>
                            <a:pt x="3575" y="5631"/>
                            <a:pt x="3855" y="5452"/>
                            <a:pt x="4160" y="5249"/>
                          </a:cubicBezTo>
                          <a:cubicBezTo>
                            <a:pt x="4184" y="5225"/>
                            <a:pt x="4184" y="5225"/>
                            <a:pt x="4210" y="5225"/>
                          </a:cubicBezTo>
                          <a:cubicBezTo>
                            <a:pt x="4616" y="4945"/>
                            <a:pt x="5046" y="4641"/>
                            <a:pt x="5529" y="4286"/>
                          </a:cubicBezTo>
                          <a:cubicBezTo>
                            <a:pt x="5706" y="4312"/>
                            <a:pt x="6189" y="4413"/>
                            <a:pt x="6747" y="4464"/>
                          </a:cubicBezTo>
                          <a:lnTo>
                            <a:pt x="7254" y="4464"/>
                          </a:lnTo>
                          <a:cubicBezTo>
                            <a:pt x="7684" y="4464"/>
                            <a:pt x="8141" y="4438"/>
                            <a:pt x="8546" y="4286"/>
                          </a:cubicBezTo>
                          <a:cubicBezTo>
                            <a:pt x="8648" y="4261"/>
                            <a:pt x="8725" y="4160"/>
                            <a:pt x="8674" y="4058"/>
                          </a:cubicBezTo>
                          <a:cubicBezTo>
                            <a:pt x="8648" y="3957"/>
                            <a:pt x="8573" y="3906"/>
                            <a:pt x="8496" y="3906"/>
                          </a:cubicBezTo>
                          <a:cubicBezTo>
                            <a:pt x="8471" y="3906"/>
                            <a:pt x="8445" y="3906"/>
                            <a:pt x="8421" y="3931"/>
                          </a:cubicBezTo>
                          <a:cubicBezTo>
                            <a:pt x="8066" y="4032"/>
                            <a:pt x="7660" y="4083"/>
                            <a:pt x="7254" y="4083"/>
                          </a:cubicBezTo>
                          <a:cubicBezTo>
                            <a:pt x="6747" y="4083"/>
                            <a:pt x="6239" y="4008"/>
                            <a:pt x="5935" y="3957"/>
                          </a:cubicBezTo>
                          <a:cubicBezTo>
                            <a:pt x="6314" y="3653"/>
                            <a:pt x="6720" y="3297"/>
                            <a:pt x="7126" y="2916"/>
                          </a:cubicBezTo>
                          <a:lnTo>
                            <a:pt x="7152" y="2892"/>
                          </a:lnTo>
                          <a:lnTo>
                            <a:pt x="7152" y="2865"/>
                          </a:lnTo>
                          <a:cubicBezTo>
                            <a:pt x="7457" y="2612"/>
                            <a:pt x="7735" y="2334"/>
                            <a:pt x="8015" y="2029"/>
                          </a:cubicBezTo>
                          <a:cubicBezTo>
                            <a:pt x="8167" y="2054"/>
                            <a:pt x="8471" y="2080"/>
                            <a:pt x="8800" y="2080"/>
                          </a:cubicBezTo>
                          <a:lnTo>
                            <a:pt x="8979" y="2080"/>
                          </a:lnTo>
                          <a:cubicBezTo>
                            <a:pt x="9384" y="2054"/>
                            <a:pt x="9865" y="2003"/>
                            <a:pt x="10247" y="1877"/>
                          </a:cubicBezTo>
                          <a:cubicBezTo>
                            <a:pt x="10348" y="1826"/>
                            <a:pt x="10399" y="1725"/>
                            <a:pt x="10373" y="1624"/>
                          </a:cubicBezTo>
                          <a:cubicBezTo>
                            <a:pt x="10348" y="1546"/>
                            <a:pt x="10271" y="1496"/>
                            <a:pt x="10196" y="1496"/>
                          </a:cubicBezTo>
                          <a:lnTo>
                            <a:pt x="10119" y="1496"/>
                          </a:lnTo>
                          <a:cubicBezTo>
                            <a:pt x="9740" y="1648"/>
                            <a:pt x="9232" y="1674"/>
                            <a:pt x="8800" y="1674"/>
                          </a:cubicBezTo>
                          <a:lnTo>
                            <a:pt x="8370" y="1674"/>
                          </a:lnTo>
                          <a:cubicBezTo>
                            <a:pt x="8776" y="1242"/>
                            <a:pt x="9155" y="812"/>
                            <a:pt x="9561" y="329"/>
                          </a:cubicBezTo>
                          <a:cubicBezTo>
                            <a:pt x="9638" y="254"/>
                            <a:pt x="9612" y="126"/>
                            <a:pt x="9537" y="51"/>
                          </a:cubicBezTo>
                          <a:cubicBezTo>
                            <a:pt x="9486" y="25"/>
                            <a:pt x="9460" y="25"/>
                            <a:pt x="9409" y="25"/>
                          </a:cubicBezTo>
                          <a:cubicBezTo>
                            <a:pt x="9358" y="25"/>
                            <a:pt x="9283" y="51"/>
                            <a:pt x="9257" y="75"/>
                          </a:cubicBezTo>
                          <a:cubicBezTo>
                            <a:pt x="8546" y="938"/>
                            <a:pt x="7836" y="1699"/>
                            <a:pt x="7152" y="2334"/>
                          </a:cubicBezTo>
                          <a:cubicBezTo>
                            <a:pt x="7126" y="1877"/>
                            <a:pt x="7126" y="1039"/>
                            <a:pt x="7508" y="278"/>
                          </a:cubicBezTo>
                          <a:cubicBezTo>
                            <a:pt x="7558" y="177"/>
                            <a:pt x="7532" y="51"/>
                            <a:pt x="7430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187" name="Google Shape;1187;p50"/>
                  <p:cNvSpPr/>
                  <p:nvPr/>
                </p:nvSpPr>
                <p:spPr>
                  <a:xfrm>
                    <a:off x="3167225" y="601475"/>
                    <a:ext cx="1070375" cy="170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815" h="68079" extrusionOk="0">
                        <a:moveTo>
                          <a:pt x="31147" y="0"/>
                        </a:moveTo>
                        <a:lnTo>
                          <a:pt x="31147" y="0"/>
                        </a:lnTo>
                        <a:cubicBezTo>
                          <a:pt x="25340" y="2816"/>
                          <a:pt x="17502" y="9005"/>
                          <a:pt x="19760" y="22015"/>
                        </a:cubicBezTo>
                        <a:cubicBezTo>
                          <a:pt x="20724" y="27672"/>
                          <a:pt x="20724" y="30791"/>
                          <a:pt x="20596" y="32339"/>
                        </a:cubicBezTo>
                        <a:cubicBezTo>
                          <a:pt x="19987" y="34115"/>
                          <a:pt x="19608" y="36016"/>
                          <a:pt x="19480" y="37919"/>
                        </a:cubicBezTo>
                        <a:cubicBezTo>
                          <a:pt x="19354" y="39922"/>
                          <a:pt x="19506" y="41951"/>
                          <a:pt x="19963" y="43929"/>
                        </a:cubicBezTo>
                        <a:cubicBezTo>
                          <a:pt x="20089" y="44437"/>
                          <a:pt x="20217" y="44920"/>
                          <a:pt x="20369" y="45400"/>
                        </a:cubicBezTo>
                        <a:cubicBezTo>
                          <a:pt x="20444" y="45654"/>
                          <a:pt x="20521" y="45883"/>
                          <a:pt x="20596" y="46137"/>
                        </a:cubicBezTo>
                        <a:lnTo>
                          <a:pt x="20850" y="46821"/>
                        </a:lnTo>
                        <a:cubicBezTo>
                          <a:pt x="21180" y="47683"/>
                          <a:pt x="21434" y="48572"/>
                          <a:pt x="21661" y="49485"/>
                        </a:cubicBezTo>
                        <a:cubicBezTo>
                          <a:pt x="21712" y="49712"/>
                          <a:pt x="21789" y="49941"/>
                          <a:pt x="21840" y="50169"/>
                        </a:cubicBezTo>
                        <a:cubicBezTo>
                          <a:pt x="21028" y="48978"/>
                          <a:pt x="19734" y="46695"/>
                          <a:pt x="18137" y="42509"/>
                        </a:cubicBezTo>
                        <a:cubicBezTo>
                          <a:pt x="14537" y="33105"/>
                          <a:pt x="7426" y="31165"/>
                          <a:pt x="1988" y="31165"/>
                        </a:cubicBezTo>
                        <a:cubicBezTo>
                          <a:pt x="1295" y="31165"/>
                          <a:pt x="629" y="31196"/>
                          <a:pt x="1" y="31248"/>
                        </a:cubicBezTo>
                        <a:cubicBezTo>
                          <a:pt x="1" y="31248"/>
                          <a:pt x="1042" y="41876"/>
                          <a:pt x="12632" y="46949"/>
                        </a:cubicBezTo>
                        <a:cubicBezTo>
                          <a:pt x="20825" y="50499"/>
                          <a:pt x="21434" y="51717"/>
                          <a:pt x="22270" y="52579"/>
                        </a:cubicBezTo>
                        <a:cubicBezTo>
                          <a:pt x="22651" y="55241"/>
                          <a:pt x="22727" y="57956"/>
                          <a:pt x="22550" y="60645"/>
                        </a:cubicBezTo>
                        <a:cubicBezTo>
                          <a:pt x="22422" y="62546"/>
                          <a:pt x="22195" y="64423"/>
                          <a:pt x="21864" y="66275"/>
                        </a:cubicBezTo>
                        <a:cubicBezTo>
                          <a:pt x="21789" y="66732"/>
                          <a:pt x="21688" y="67213"/>
                          <a:pt x="21611" y="67669"/>
                        </a:cubicBezTo>
                        <a:cubicBezTo>
                          <a:pt x="22073" y="67952"/>
                          <a:pt x="22517" y="68079"/>
                          <a:pt x="22940" y="68079"/>
                        </a:cubicBezTo>
                        <a:cubicBezTo>
                          <a:pt x="23353" y="68079"/>
                          <a:pt x="23747" y="67959"/>
                          <a:pt x="24123" y="67747"/>
                        </a:cubicBezTo>
                        <a:cubicBezTo>
                          <a:pt x="24198" y="67391"/>
                          <a:pt x="24248" y="67036"/>
                          <a:pt x="24299" y="66681"/>
                        </a:cubicBezTo>
                        <a:cubicBezTo>
                          <a:pt x="24603" y="64727"/>
                          <a:pt x="24806" y="62749"/>
                          <a:pt x="24883" y="60771"/>
                        </a:cubicBezTo>
                        <a:cubicBezTo>
                          <a:pt x="24908" y="60111"/>
                          <a:pt x="24908" y="59452"/>
                          <a:pt x="24908" y="58768"/>
                        </a:cubicBezTo>
                        <a:cubicBezTo>
                          <a:pt x="25669" y="57727"/>
                          <a:pt x="27318" y="56002"/>
                          <a:pt x="32543" y="52249"/>
                        </a:cubicBezTo>
                        <a:cubicBezTo>
                          <a:pt x="42814" y="44869"/>
                          <a:pt x="41573" y="34241"/>
                          <a:pt x="41572" y="34241"/>
                        </a:cubicBezTo>
                        <a:lnTo>
                          <a:pt x="41572" y="34241"/>
                        </a:lnTo>
                        <a:cubicBezTo>
                          <a:pt x="36068" y="34951"/>
                          <a:pt x="27978" y="37842"/>
                          <a:pt x="26227" y="49053"/>
                        </a:cubicBezTo>
                        <a:cubicBezTo>
                          <a:pt x="25746" y="52072"/>
                          <a:pt x="25239" y="54176"/>
                          <a:pt x="24806" y="55647"/>
                        </a:cubicBezTo>
                        <a:cubicBezTo>
                          <a:pt x="24630" y="53391"/>
                          <a:pt x="24275" y="51159"/>
                          <a:pt x="23666" y="48951"/>
                        </a:cubicBezTo>
                        <a:cubicBezTo>
                          <a:pt x="23412" y="47987"/>
                          <a:pt x="23082" y="47024"/>
                          <a:pt x="22727" y="46111"/>
                        </a:cubicBezTo>
                        <a:lnTo>
                          <a:pt x="22449" y="45427"/>
                        </a:lnTo>
                        <a:cubicBezTo>
                          <a:pt x="22371" y="45224"/>
                          <a:pt x="22296" y="44995"/>
                          <a:pt x="22219" y="44792"/>
                        </a:cubicBezTo>
                        <a:cubicBezTo>
                          <a:pt x="22067" y="44362"/>
                          <a:pt x="21941" y="43929"/>
                          <a:pt x="21813" y="43473"/>
                        </a:cubicBezTo>
                        <a:cubicBezTo>
                          <a:pt x="21333" y="41697"/>
                          <a:pt x="21130" y="39847"/>
                          <a:pt x="21180" y="37994"/>
                        </a:cubicBezTo>
                        <a:cubicBezTo>
                          <a:pt x="21231" y="36878"/>
                          <a:pt x="21357" y="35762"/>
                          <a:pt x="21560" y="34673"/>
                        </a:cubicBezTo>
                        <a:lnTo>
                          <a:pt x="21586" y="34697"/>
                        </a:lnTo>
                        <a:cubicBezTo>
                          <a:pt x="21941" y="33277"/>
                          <a:pt x="21611" y="31933"/>
                          <a:pt x="27876" y="23182"/>
                        </a:cubicBezTo>
                        <a:cubicBezTo>
                          <a:pt x="36473" y="11211"/>
                          <a:pt x="31147" y="0"/>
                          <a:pt x="3114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8" name="Google Shape;1188;p50"/>
                  <p:cNvSpPr/>
                  <p:nvPr/>
                </p:nvSpPr>
                <p:spPr>
                  <a:xfrm>
                    <a:off x="3358200" y="999300"/>
                    <a:ext cx="406450" cy="481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58" h="19256" extrusionOk="0">
                        <a:moveTo>
                          <a:pt x="3400" y="1"/>
                        </a:moveTo>
                        <a:cubicBezTo>
                          <a:pt x="3400" y="1"/>
                          <a:pt x="1" y="7839"/>
                          <a:pt x="2511" y="13088"/>
                        </a:cubicBezTo>
                        <a:cubicBezTo>
                          <a:pt x="3018" y="14180"/>
                          <a:pt x="3653" y="15168"/>
                          <a:pt x="4363" y="16057"/>
                        </a:cubicBezTo>
                        <a:cubicBezTo>
                          <a:pt x="5956" y="17985"/>
                          <a:pt x="7931" y="19256"/>
                          <a:pt x="9862" y="19256"/>
                        </a:cubicBezTo>
                        <a:cubicBezTo>
                          <a:pt x="10420" y="19256"/>
                          <a:pt x="10975" y="19149"/>
                          <a:pt x="11516" y="18922"/>
                        </a:cubicBezTo>
                        <a:lnTo>
                          <a:pt x="11540" y="18922"/>
                        </a:lnTo>
                        <a:cubicBezTo>
                          <a:pt x="11692" y="18871"/>
                          <a:pt x="11845" y="18770"/>
                          <a:pt x="11997" y="18695"/>
                        </a:cubicBezTo>
                        <a:lnTo>
                          <a:pt x="12023" y="18695"/>
                        </a:lnTo>
                        <a:cubicBezTo>
                          <a:pt x="12048" y="18668"/>
                          <a:pt x="12098" y="18644"/>
                          <a:pt x="12125" y="18617"/>
                        </a:cubicBezTo>
                        <a:cubicBezTo>
                          <a:pt x="12125" y="18617"/>
                          <a:pt x="16258" y="14839"/>
                          <a:pt x="11719" y="10274"/>
                        </a:cubicBezTo>
                        <a:cubicBezTo>
                          <a:pt x="10120" y="8651"/>
                          <a:pt x="8827" y="7433"/>
                          <a:pt x="7634" y="6114"/>
                        </a:cubicBezTo>
                        <a:cubicBezTo>
                          <a:pt x="7634" y="6088"/>
                          <a:pt x="7610" y="6064"/>
                          <a:pt x="7610" y="6064"/>
                        </a:cubicBezTo>
                        <a:cubicBezTo>
                          <a:pt x="7458" y="5911"/>
                          <a:pt x="7330" y="5733"/>
                          <a:pt x="7178" y="5581"/>
                        </a:cubicBezTo>
                        <a:cubicBezTo>
                          <a:pt x="6417" y="4694"/>
                          <a:pt x="5707" y="3730"/>
                          <a:pt x="4946" y="2564"/>
                        </a:cubicBezTo>
                        <a:cubicBezTo>
                          <a:pt x="4439" y="1803"/>
                          <a:pt x="3931" y="965"/>
                          <a:pt x="340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9" name="Google Shape;1189;p50"/>
                  <p:cNvSpPr/>
                  <p:nvPr/>
                </p:nvSpPr>
                <p:spPr>
                  <a:xfrm>
                    <a:off x="3421613" y="1134450"/>
                    <a:ext cx="248575" cy="306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43" h="12277" extrusionOk="0">
                        <a:moveTo>
                          <a:pt x="1749" y="1"/>
                        </a:moveTo>
                        <a:cubicBezTo>
                          <a:pt x="1624" y="52"/>
                          <a:pt x="1573" y="180"/>
                          <a:pt x="1597" y="305"/>
                        </a:cubicBezTo>
                        <a:cubicBezTo>
                          <a:pt x="1826" y="1042"/>
                          <a:pt x="2080" y="1726"/>
                          <a:pt x="2307" y="2361"/>
                        </a:cubicBezTo>
                        <a:cubicBezTo>
                          <a:pt x="1800" y="2182"/>
                          <a:pt x="938" y="1827"/>
                          <a:pt x="430" y="1371"/>
                        </a:cubicBezTo>
                        <a:cubicBezTo>
                          <a:pt x="380" y="1320"/>
                          <a:pt x="305" y="1296"/>
                          <a:pt x="254" y="1296"/>
                        </a:cubicBezTo>
                        <a:cubicBezTo>
                          <a:pt x="203" y="1296"/>
                          <a:pt x="126" y="1320"/>
                          <a:pt x="75" y="1371"/>
                        </a:cubicBezTo>
                        <a:lnTo>
                          <a:pt x="75" y="1397"/>
                        </a:lnTo>
                        <a:cubicBezTo>
                          <a:pt x="0" y="1472"/>
                          <a:pt x="0" y="1651"/>
                          <a:pt x="102" y="1726"/>
                        </a:cubicBezTo>
                        <a:cubicBezTo>
                          <a:pt x="481" y="2056"/>
                          <a:pt x="988" y="2334"/>
                          <a:pt x="1445" y="2537"/>
                        </a:cubicBezTo>
                        <a:cubicBezTo>
                          <a:pt x="1928" y="2740"/>
                          <a:pt x="2358" y="2892"/>
                          <a:pt x="2561" y="2943"/>
                        </a:cubicBezTo>
                        <a:cubicBezTo>
                          <a:pt x="2740" y="3426"/>
                          <a:pt x="2942" y="3883"/>
                          <a:pt x="3145" y="4313"/>
                        </a:cubicBezTo>
                        <a:cubicBezTo>
                          <a:pt x="3145" y="4339"/>
                          <a:pt x="3170" y="4363"/>
                          <a:pt x="3170" y="4363"/>
                        </a:cubicBezTo>
                        <a:cubicBezTo>
                          <a:pt x="3450" y="4999"/>
                          <a:pt x="3754" y="5581"/>
                          <a:pt x="4032" y="6115"/>
                        </a:cubicBezTo>
                        <a:cubicBezTo>
                          <a:pt x="3348" y="5962"/>
                          <a:pt x="2029" y="5581"/>
                          <a:pt x="1218" y="4897"/>
                        </a:cubicBezTo>
                        <a:cubicBezTo>
                          <a:pt x="1167" y="4871"/>
                          <a:pt x="1116" y="4846"/>
                          <a:pt x="1066" y="4846"/>
                        </a:cubicBezTo>
                        <a:cubicBezTo>
                          <a:pt x="988" y="4846"/>
                          <a:pt x="913" y="4871"/>
                          <a:pt x="863" y="4921"/>
                        </a:cubicBezTo>
                        <a:cubicBezTo>
                          <a:pt x="786" y="5023"/>
                          <a:pt x="786" y="5201"/>
                          <a:pt x="887" y="5277"/>
                        </a:cubicBezTo>
                        <a:cubicBezTo>
                          <a:pt x="1471" y="5759"/>
                          <a:pt x="2206" y="6064"/>
                          <a:pt x="2865" y="6291"/>
                        </a:cubicBezTo>
                        <a:cubicBezTo>
                          <a:pt x="3525" y="6520"/>
                          <a:pt x="4109" y="6622"/>
                          <a:pt x="4363" y="6673"/>
                        </a:cubicBezTo>
                        <a:cubicBezTo>
                          <a:pt x="4718" y="7281"/>
                          <a:pt x="5073" y="7839"/>
                          <a:pt x="5402" y="8347"/>
                        </a:cubicBezTo>
                        <a:cubicBezTo>
                          <a:pt x="5428" y="8347"/>
                          <a:pt x="5428" y="8371"/>
                          <a:pt x="5452" y="8397"/>
                        </a:cubicBezTo>
                        <a:cubicBezTo>
                          <a:pt x="5706" y="8752"/>
                          <a:pt x="5935" y="9107"/>
                          <a:pt x="6189" y="9412"/>
                        </a:cubicBezTo>
                        <a:cubicBezTo>
                          <a:pt x="6416" y="9716"/>
                          <a:pt x="6645" y="9994"/>
                          <a:pt x="6873" y="10248"/>
                        </a:cubicBezTo>
                        <a:lnTo>
                          <a:pt x="6848" y="10248"/>
                        </a:lnTo>
                        <a:cubicBezTo>
                          <a:pt x="6189" y="10248"/>
                          <a:pt x="4844" y="10096"/>
                          <a:pt x="3423" y="9081"/>
                        </a:cubicBezTo>
                        <a:cubicBezTo>
                          <a:pt x="3373" y="9030"/>
                          <a:pt x="3322" y="9030"/>
                          <a:pt x="3271" y="9030"/>
                        </a:cubicBezTo>
                        <a:cubicBezTo>
                          <a:pt x="3196" y="9030"/>
                          <a:pt x="3119" y="9057"/>
                          <a:pt x="3068" y="9132"/>
                        </a:cubicBezTo>
                        <a:cubicBezTo>
                          <a:pt x="2993" y="9233"/>
                          <a:pt x="3018" y="9385"/>
                          <a:pt x="3145" y="9463"/>
                        </a:cubicBezTo>
                        <a:cubicBezTo>
                          <a:pt x="4667" y="10552"/>
                          <a:pt x="6087" y="10731"/>
                          <a:pt x="6822" y="10731"/>
                        </a:cubicBezTo>
                        <a:cubicBezTo>
                          <a:pt x="7051" y="10731"/>
                          <a:pt x="7203" y="10704"/>
                          <a:pt x="7279" y="10704"/>
                        </a:cubicBezTo>
                        <a:cubicBezTo>
                          <a:pt x="7356" y="10781"/>
                          <a:pt x="7431" y="10832"/>
                          <a:pt x="7481" y="10907"/>
                        </a:cubicBezTo>
                        <a:cubicBezTo>
                          <a:pt x="7508" y="10934"/>
                          <a:pt x="7508" y="10958"/>
                          <a:pt x="7532" y="10958"/>
                        </a:cubicBezTo>
                        <a:cubicBezTo>
                          <a:pt x="7559" y="11009"/>
                          <a:pt x="8141" y="11644"/>
                          <a:pt x="8979" y="12277"/>
                        </a:cubicBezTo>
                        <a:lnTo>
                          <a:pt x="9003" y="12277"/>
                        </a:lnTo>
                        <a:cubicBezTo>
                          <a:pt x="9155" y="12226"/>
                          <a:pt x="9308" y="12125"/>
                          <a:pt x="9460" y="12050"/>
                        </a:cubicBezTo>
                        <a:lnTo>
                          <a:pt x="9486" y="12050"/>
                        </a:lnTo>
                        <a:cubicBezTo>
                          <a:pt x="9206" y="11847"/>
                          <a:pt x="8902" y="11593"/>
                          <a:pt x="8522" y="11262"/>
                        </a:cubicBezTo>
                        <a:lnTo>
                          <a:pt x="8522" y="11238"/>
                        </a:lnTo>
                        <a:cubicBezTo>
                          <a:pt x="8928" y="10704"/>
                          <a:pt x="9943" y="9006"/>
                          <a:pt x="9155" y="6393"/>
                        </a:cubicBezTo>
                        <a:cubicBezTo>
                          <a:pt x="9105" y="6267"/>
                          <a:pt x="9030" y="6216"/>
                          <a:pt x="8928" y="6216"/>
                        </a:cubicBezTo>
                        <a:lnTo>
                          <a:pt x="8851" y="6216"/>
                        </a:lnTo>
                        <a:cubicBezTo>
                          <a:pt x="8725" y="6267"/>
                          <a:pt x="8648" y="6393"/>
                          <a:pt x="8675" y="6520"/>
                        </a:cubicBezTo>
                        <a:cubicBezTo>
                          <a:pt x="9385" y="8878"/>
                          <a:pt x="8547" y="10400"/>
                          <a:pt x="8167" y="10907"/>
                        </a:cubicBezTo>
                        <a:cubicBezTo>
                          <a:pt x="7887" y="10654"/>
                          <a:pt x="7609" y="10325"/>
                          <a:pt x="7279" y="9970"/>
                        </a:cubicBezTo>
                        <a:cubicBezTo>
                          <a:pt x="6873" y="9513"/>
                          <a:pt x="6416" y="8929"/>
                          <a:pt x="5935" y="8245"/>
                        </a:cubicBezTo>
                        <a:cubicBezTo>
                          <a:pt x="6341" y="7738"/>
                          <a:pt x="7508" y="6064"/>
                          <a:pt x="6974" y="3958"/>
                        </a:cubicBezTo>
                        <a:cubicBezTo>
                          <a:pt x="6923" y="3856"/>
                          <a:pt x="6848" y="3781"/>
                          <a:pt x="6721" y="3781"/>
                        </a:cubicBezTo>
                        <a:cubicBezTo>
                          <a:pt x="6721" y="3781"/>
                          <a:pt x="6696" y="3781"/>
                          <a:pt x="6670" y="3805"/>
                        </a:cubicBezTo>
                        <a:cubicBezTo>
                          <a:pt x="6544" y="3832"/>
                          <a:pt x="6467" y="3958"/>
                          <a:pt x="6493" y="4086"/>
                        </a:cubicBezTo>
                        <a:cubicBezTo>
                          <a:pt x="6950" y="5810"/>
                          <a:pt x="6061" y="7255"/>
                          <a:pt x="5631" y="7813"/>
                        </a:cubicBezTo>
                        <a:cubicBezTo>
                          <a:pt x="4996" y="6849"/>
                          <a:pt x="4312" y="5658"/>
                          <a:pt x="3653" y="4262"/>
                        </a:cubicBezTo>
                        <a:cubicBezTo>
                          <a:pt x="3778" y="4059"/>
                          <a:pt x="4008" y="3653"/>
                          <a:pt x="4184" y="3095"/>
                        </a:cubicBezTo>
                        <a:cubicBezTo>
                          <a:pt x="4363" y="2537"/>
                          <a:pt x="4489" y="1878"/>
                          <a:pt x="4438" y="1143"/>
                        </a:cubicBezTo>
                        <a:cubicBezTo>
                          <a:pt x="4414" y="1016"/>
                          <a:pt x="4312" y="914"/>
                          <a:pt x="4184" y="914"/>
                        </a:cubicBezTo>
                        <a:lnTo>
                          <a:pt x="4160" y="914"/>
                        </a:lnTo>
                        <a:cubicBezTo>
                          <a:pt x="4032" y="940"/>
                          <a:pt x="3931" y="1066"/>
                          <a:pt x="3931" y="1194"/>
                        </a:cubicBezTo>
                        <a:cubicBezTo>
                          <a:pt x="4032" y="2233"/>
                          <a:pt x="3653" y="3172"/>
                          <a:pt x="3399" y="3704"/>
                        </a:cubicBezTo>
                        <a:cubicBezTo>
                          <a:pt x="2942" y="2639"/>
                          <a:pt x="2486" y="1472"/>
                          <a:pt x="2054" y="153"/>
                        </a:cubicBezTo>
                        <a:cubicBezTo>
                          <a:pt x="2029" y="52"/>
                          <a:pt x="1928" y="1"/>
                          <a:pt x="1826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90" name="Google Shape;1190;p50"/>
                <p:cNvSpPr/>
                <p:nvPr/>
              </p:nvSpPr>
              <p:spPr>
                <a:xfrm>
                  <a:off x="4546350" y="4225225"/>
                  <a:ext cx="1624550" cy="93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82" h="37491" extrusionOk="0">
                      <a:moveTo>
                        <a:pt x="64982" y="1"/>
                      </a:moveTo>
                      <a:lnTo>
                        <a:pt x="64982" y="1"/>
                      </a:lnTo>
                      <a:cubicBezTo>
                        <a:pt x="1" y="1143"/>
                        <a:pt x="991" y="30057"/>
                        <a:pt x="1066" y="31224"/>
                      </a:cubicBezTo>
                      <a:lnTo>
                        <a:pt x="1066" y="31248"/>
                      </a:lnTo>
                      <a:cubicBezTo>
                        <a:pt x="6514" y="35676"/>
                        <a:pt x="12075" y="37490"/>
                        <a:pt x="17532" y="37490"/>
                      </a:cubicBezTo>
                      <a:cubicBezTo>
                        <a:pt x="42335" y="37490"/>
                        <a:pt x="64982" y="1"/>
                        <a:pt x="6498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1" name="Google Shape;1191;p50"/>
                <p:cNvSpPr/>
                <p:nvPr/>
              </p:nvSpPr>
              <p:spPr>
                <a:xfrm>
                  <a:off x="4546350" y="4225225"/>
                  <a:ext cx="1624550" cy="7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82" h="31249" extrusionOk="0">
                      <a:moveTo>
                        <a:pt x="64982" y="1"/>
                      </a:moveTo>
                      <a:lnTo>
                        <a:pt x="64982" y="1"/>
                      </a:lnTo>
                      <a:cubicBezTo>
                        <a:pt x="1" y="1143"/>
                        <a:pt x="991" y="30057"/>
                        <a:pt x="1066" y="31224"/>
                      </a:cubicBezTo>
                      <a:lnTo>
                        <a:pt x="1066" y="31248"/>
                      </a:lnTo>
                      <a:lnTo>
                        <a:pt x="6498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2" name="Google Shape;1192;p50"/>
                <p:cNvSpPr/>
                <p:nvPr/>
              </p:nvSpPr>
              <p:spPr>
                <a:xfrm>
                  <a:off x="4479150" y="3327375"/>
                  <a:ext cx="1287200" cy="116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88" h="46656" extrusionOk="0">
                      <a:moveTo>
                        <a:pt x="51488" y="0"/>
                      </a:moveTo>
                      <a:lnTo>
                        <a:pt x="51488" y="0"/>
                      </a:lnTo>
                      <a:cubicBezTo>
                        <a:pt x="0" y="21762"/>
                        <a:pt x="10071" y="44538"/>
                        <a:pt x="10501" y="45427"/>
                      </a:cubicBezTo>
                      <a:cubicBezTo>
                        <a:pt x="10501" y="45451"/>
                        <a:pt x="10527" y="45478"/>
                        <a:pt x="10527" y="45478"/>
                      </a:cubicBezTo>
                      <a:cubicBezTo>
                        <a:pt x="13144" y="46285"/>
                        <a:pt x="15608" y="46656"/>
                        <a:pt x="17925" y="46656"/>
                      </a:cubicBezTo>
                      <a:cubicBezTo>
                        <a:pt x="43919" y="46656"/>
                        <a:pt x="51488" y="1"/>
                        <a:pt x="5148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3" name="Google Shape;1193;p50"/>
                <p:cNvSpPr/>
                <p:nvPr/>
              </p:nvSpPr>
              <p:spPr>
                <a:xfrm>
                  <a:off x="4479150" y="3327375"/>
                  <a:ext cx="1287200" cy="113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88" h="45478" extrusionOk="0">
                      <a:moveTo>
                        <a:pt x="51488" y="0"/>
                      </a:moveTo>
                      <a:lnTo>
                        <a:pt x="51488" y="0"/>
                      </a:lnTo>
                      <a:cubicBezTo>
                        <a:pt x="0" y="21762"/>
                        <a:pt x="10071" y="44538"/>
                        <a:pt x="10501" y="45427"/>
                      </a:cubicBezTo>
                      <a:cubicBezTo>
                        <a:pt x="10501" y="45451"/>
                        <a:pt x="10527" y="45478"/>
                        <a:pt x="10527" y="45478"/>
                      </a:cubicBezTo>
                      <a:lnTo>
                        <a:pt x="514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4" name="Google Shape;1194;p50"/>
                <p:cNvSpPr/>
                <p:nvPr/>
              </p:nvSpPr>
              <p:spPr>
                <a:xfrm>
                  <a:off x="1484400" y="3546150"/>
                  <a:ext cx="1618825" cy="101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53" h="40561" extrusionOk="0">
                      <a:moveTo>
                        <a:pt x="0" y="1"/>
                      </a:moveTo>
                      <a:cubicBezTo>
                        <a:pt x="1" y="1"/>
                        <a:pt x="21026" y="40561"/>
                        <a:pt x="46490" y="40561"/>
                      </a:cubicBezTo>
                      <a:cubicBezTo>
                        <a:pt x="51444" y="40561"/>
                        <a:pt x="56567" y="39026"/>
                        <a:pt x="61735" y="35357"/>
                      </a:cubicBezTo>
                      <a:lnTo>
                        <a:pt x="61735" y="35306"/>
                      </a:lnTo>
                      <a:cubicBezTo>
                        <a:pt x="61887" y="34164"/>
                        <a:pt x="64752" y="5378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50"/>
                <p:cNvSpPr/>
                <p:nvPr/>
              </p:nvSpPr>
              <p:spPr>
                <a:xfrm>
                  <a:off x="1484400" y="3546150"/>
                  <a:ext cx="1618825" cy="88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53" h="35358" extrusionOk="0">
                      <a:moveTo>
                        <a:pt x="0" y="1"/>
                      </a:moveTo>
                      <a:lnTo>
                        <a:pt x="61735" y="35357"/>
                      </a:lnTo>
                      <a:lnTo>
                        <a:pt x="61735" y="35306"/>
                      </a:lnTo>
                      <a:cubicBezTo>
                        <a:pt x="61887" y="34164"/>
                        <a:pt x="64752" y="5378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50"/>
                <p:cNvSpPr/>
                <p:nvPr/>
              </p:nvSpPr>
              <p:spPr>
                <a:xfrm>
                  <a:off x="1946000" y="2676800"/>
                  <a:ext cx="1249175" cy="121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7" h="48784" extrusionOk="0">
                      <a:moveTo>
                        <a:pt x="1" y="0"/>
                      </a:moveTo>
                      <a:cubicBezTo>
                        <a:pt x="1" y="1"/>
                        <a:pt x="4700" y="48784"/>
                        <a:pt x="31915" y="48784"/>
                      </a:cubicBezTo>
                      <a:cubicBezTo>
                        <a:pt x="33813" y="48784"/>
                        <a:pt x="35821" y="48546"/>
                        <a:pt x="37944" y="48039"/>
                      </a:cubicBezTo>
                      <a:lnTo>
                        <a:pt x="37944" y="47988"/>
                      </a:lnTo>
                      <a:cubicBezTo>
                        <a:pt x="38425" y="47126"/>
                        <a:pt x="49967" y="25059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50"/>
                <p:cNvSpPr/>
                <p:nvPr/>
              </p:nvSpPr>
              <p:spPr>
                <a:xfrm>
                  <a:off x="1946000" y="2676800"/>
                  <a:ext cx="1249175" cy="120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7" h="48039" extrusionOk="0">
                      <a:moveTo>
                        <a:pt x="1" y="0"/>
                      </a:moveTo>
                      <a:lnTo>
                        <a:pt x="37944" y="48039"/>
                      </a:lnTo>
                      <a:lnTo>
                        <a:pt x="37944" y="47988"/>
                      </a:lnTo>
                      <a:cubicBezTo>
                        <a:pt x="38425" y="47126"/>
                        <a:pt x="49967" y="25059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8" name="Google Shape;1198;p50"/>
                <p:cNvSpPr/>
                <p:nvPr/>
              </p:nvSpPr>
              <p:spPr>
                <a:xfrm>
                  <a:off x="4890700" y="2284200"/>
                  <a:ext cx="1010075" cy="121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03" h="48525" extrusionOk="0">
                      <a:moveTo>
                        <a:pt x="39531" y="1"/>
                      </a:moveTo>
                      <a:cubicBezTo>
                        <a:pt x="39111" y="1"/>
                        <a:pt x="38754" y="339"/>
                        <a:pt x="38729" y="766"/>
                      </a:cubicBezTo>
                      <a:cubicBezTo>
                        <a:pt x="37867" y="11951"/>
                        <a:pt x="24501" y="27676"/>
                        <a:pt x="0" y="46471"/>
                      </a:cubicBezTo>
                      <a:lnTo>
                        <a:pt x="25" y="48525"/>
                      </a:lnTo>
                      <a:cubicBezTo>
                        <a:pt x="10779" y="40333"/>
                        <a:pt x="19530" y="32674"/>
                        <a:pt x="26074" y="25698"/>
                      </a:cubicBezTo>
                      <a:cubicBezTo>
                        <a:pt x="35026" y="16110"/>
                        <a:pt x="39845" y="7767"/>
                        <a:pt x="40352" y="892"/>
                      </a:cubicBezTo>
                      <a:cubicBezTo>
                        <a:pt x="40403" y="436"/>
                        <a:pt x="40048" y="30"/>
                        <a:pt x="39618" y="6"/>
                      </a:cubicBezTo>
                      <a:cubicBezTo>
                        <a:pt x="39589" y="2"/>
                        <a:pt x="39559" y="1"/>
                        <a:pt x="3953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9" name="Google Shape;1199;p50"/>
                <p:cNvSpPr/>
                <p:nvPr/>
              </p:nvSpPr>
              <p:spPr>
                <a:xfrm>
                  <a:off x="5724500" y="2570950"/>
                  <a:ext cx="332925" cy="16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17" h="6665" extrusionOk="0">
                      <a:moveTo>
                        <a:pt x="6982" y="0"/>
                      </a:moveTo>
                      <a:cubicBezTo>
                        <a:pt x="4484" y="0"/>
                        <a:pt x="1790" y="1117"/>
                        <a:pt x="0" y="5022"/>
                      </a:cubicBezTo>
                      <a:cubicBezTo>
                        <a:pt x="0" y="5022"/>
                        <a:pt x="1405" y="6664"/>
                        <a:pt x="4189" y="6664"/>
                      </a:cubicBezTo>
                      <a:cubicBezTo>
                        <a:pt x="6381" y="6664"/>
                        <a:pt x="9428" y="5645"/>
                        <a:pt x="13317" y="2002"/>
                      </a:cubicBezTo>
                      <a:cubicBezTo>
                        <a:pt x="13317" y="2002"/>
                        <a:pt x="10325" y="0"/>
                        <a:pt x="698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50"/>
                <p:cNvSpPr/>
                <p:nvPr/>
              </p:nvSpPr>
              <p:spPr>
                <a:xfrm>
                  <a:off x="5395425" y="2469475"/>
                  <a:ext cx="356375" cy="33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55" h="13570" extrusionOk="0">
                      <a:moveTo>
                        <a:pt x="6493" y="1"/>
                      </a:moveTo>
                      <a:cubicBezTo>
                        <a:pt x="6493" y="1"/>
                        <a:pt x="1" y="8801"/>
                        <a:pt x="8827" y="13569"/>
                      </a:cubicBezTo>
                      <a:cubicBezTo>
                        <a:pt x="8827" y="13569"/>
                        <a:pt x="14255" y="9385"/>
                        <a:pt x="649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1" name="Google Shape;1201;p50"/>
                <p:cNvSpPr/>
                <p:nvPr/>
              </p:nvSpPr>
              <p:spPr>
                <a:xfrm>
                  <a:off x="5682025" y="2092175"/>
                  <a:ext cx="332300" cy="33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92" h="13571" extrusionOk="0">
                      <a:moveTo>
                        <a:pt x="9081" y="0"/>
                      </a:moveTo>
                      <a:cubicBezTo>
                        <a:pt x="9080" y="1"/>
                        <a:pt x="1" y="6114"/>
                        <a:pt x="6772" y="13571"/>
                      </a:cubicBezTo>
                      <a:cubicBezTo>
                        <a:pt x="6772" y="13571"/>
                        <a:pt x="13291" y="11440"/>
                        <a:pt x="90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2" name="Google Shape;1202;p50"/>
                <p:cNvSpPr/>
                <p:nvPr/>
              </p:nvSpPr>
              <p:spPr>
                <a:xfrm>
                  <a:off x="5404900" y="2972550"/>
                  <a:ext cx="339300" cy="15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2" h="6234" extrusionOk="0">
                      <a:moveTo>
                        <a:pt x="5788" y="0"/>
                      </a:moveTo>
                      <a:cubicBezTo>
                        <a:pt x="3992" y="0"/>
                        <a:pt x="2014" y="730"/>
                        <a:pt x="1" y="2780"/>
                      </a:cubicBezTo>
                      <a:cubicBezTo>
                        <a:pt x="1" y="2780"/>
                        <a:pt x="1328" y="6233"/>
                        <a:pt x="6367" y="6233"/>
                      </a:cubicBezTo>
                      <a:cubicBezTo>
                        <a:pt x="8224" y="6233"/>
                        <a:pt x="10586" y="5764"/>
                        <a:pt x="13571" y="4480"/>
                      </a:cubicBezTo>
                      <a:cubicBezTo>
                        <a:pt x="13571" y="4480"/>
                        <a:pt x="10237" y="0"/>
                        <a:pt x="578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50"/>
                <p:cNvSpPr/>
                <p:nvPr/>
              </p:nvSpPr>
              <p:spPr>
                <a:xfrm>
                  <a:off x="5080275" y="2795400"/>
                  <a:ext cx="349425" cy="34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77" h="13772" extrusionOk="0">
                      <a:moveTo>
                        <a:pt x="7940" y="0"/>
                      </a:moveTo>
                      <a:cubicBezTo>
                        <a:pt x="7939" y="1"/>
                        <a:pt x="0" y="7532"/>
                        <a:pt x="7889" y="13772"/>
                      </a:cubicBezTo>
                      <a:cubicBezTo>
                        <a:pt x="7889" y="13772"/>
                        <a:pt x="13976" y="10576"/>
                        <a:pt x="794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4" name="Google Shape;1204;p50"/>
                <p:cNvSpPr/>
                <p:nvPr/>
              </p:nvSpPr>
              <p:spPr>
                <a:xfrm>
                  <a:off x="5115775" y="3224375"/>
                  <a:ext cx="338625" cy="15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45" h="6251" extrusionOk="0">
                      <a:moveTo>
                        <a:pt x="5726" y="1"/>
                      </a:moveTo>
                      <a:cubicBezTo>
                        <a:pt x="3961" y="1"/>
                        <a:pt x="2011" y="708"/>
                        <a:pt x="0" y="2676"/>
                      </a:cubicBezTo>
                      <a:cubicBezTo>
                        <a:pt x="0" y="2676"/>
                        <a:pt x="1295" y="6250"/>
                        <a:pt x="6509" y="6250"/>
                      </a:cubicBezTo>
                      <a:cubicBezTo>
                        <a:pt x="8336" y="6250"/>
                        <a:pt x="10643" y="5812"/>
                        <a:pt x="13544" y="4628"/>
                      </a:cubicBezTo>
                      <a:cubicBezTo>
                        <a:pt x="13544" y="4628"/>
                        <a:pt x="10241" y="1"/>
                        <a:pt x="572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5" name="Google Shape;1205;p50"/>
                <p:cNvSpPr/>
                <p:nvPr/>
              </p:nvSpPr>
              <p:spPr>
                <a:xfrm>
                  <a:off x="1541475" y="4373325"/>
                  <a:ext cx="1427300" cy="67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92" h="26897" extrusionOk="0">
                      <a:moveTo>
                        <a:pt x="940" y="1"/>
                      </a:moveTo>
                      <a:cubicBezTo>
                        <a:pt x="800" y="1"/>
                        <a:pt x="659" y="38"/>
                        <a:pt x="532" y="113"/>
                      </a:cubicBezTo>
                      <a:cubicBezTo>
                        <a:pt x="126" y="343"/>
                        <a:pt x="0" y="850"/>
                        <a:pt x="227" y="1229"/>
                      </a:cubicBezTo>
                      <a:cubicBezTo>
                        <a:pt x="3652" y="7215"/>
                        <a:pt x="11590" y="12693"/>
                        <a:pt x="23791" y="17488"/>
                      </a:cubicBezTo>
                      <a:cubicBezTo>
                        <a:pt x="32692" y="20988"/>
                        <a:pt x="43879" y="24133"/>
                        <a:pt x="57092" y="26897"/>
                      </a:cubicBezTo>
                      <a:lnTo>
                        <a:pt x="56256" y="25020"/>
                      </a:lnTo>
                      <a:cubicBezTo>
                        <a:pt x="26047" y="18604"/>
                        <a:pt x="7228" y="10157"/>
                        <a:pt x="1648" y="418"/>
                      </a:cubicBezTo>
                      <a:cubicBezTo>
                        <a:pt x="1496" y="147"/>
                        <a:pt x="1220" y="1"/>
                        <a:pt x="94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50"/>
                <p:cNvSpPr/>
                <p:nvPr/>
              </p:nvSpPr>
              <p:spPr>
                <a:xfrm>
                  <a:off x="1539550" y="4624625"/>
                  <a:ext cx="333550" cy="15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42" h="6358" extrusionOk="0">
                      <a:moveTo>
                        <a:pt x="7932" y="0"/>
                      </a:moveTo>
                      <a:cubicBezTo>
                        <a:pt x="3136" y="0"/>
                        <a:pt x="0" y="5255"/>
                        <a:pt x="0" y="5255"/>
                      </a:cubicBezTo>
                      <a:cubicBezTo>
                        <a:pt x="2486" y="6047"/>
                        <a:pt x="4520" y="6358"/>
                        <a:pt x="6182" y="6358"/>
                      </a:cubicBezTo>
                      <a:cubicBezTo>
                        <a:pt x="12233" y="6358"/>
                        <a:pt x="13341" y="2236"/>
                        <a:pt x="13341" y="2236"/>
                      </a:cubicBezTo>
                      <a:cubicBezTo>
                        <a:pt x="11385" y="608"/>
                        <a:pt x="9562" y="0"/>
                        <a:pt x="793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7" name="Google Shape;1207;p50"/>
                <p:cNvSpPr/>
                <p:nvPr/>
              </p:nvSpPr>
              <p:spPr>
                <a:xfrm>
                  <a:off x="1850900" y="4404050"/>
                  <a:ext cx="316400" cy="3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6" h="13267" extrusionOk="0">
                      <a:moveTo>
                        <a:pt x="2993" y="0"/>
                      </a:moveTo>
                      <a:cubicBezTo>
                        <a:pt x="0" y="11820"/>
                        <a:pt x="6721" y="13266"/>
                        <a:pt x="6721" y="13266"/>
                      </a:cubicBezTo>
                      <a:cubicBezTo>
                        <a:pt x="12656" y="5174"/>
                        <a:pt x="2994" y="0"/>
                        <a:pt x="299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8" name="Google Shape;1208;p50"/>
                <p:cNvSpPr/>
                <p:nvPr/>
              </p:nvSpPr>
              <p:spPr>
                <a:xfrm>
                  <a:off x="1446975" y="4214475"/>
                  <a:ext cx="270125" cy="28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5" h="11277" extrusionOk="0">
                      <a:moveTo>
                        <a:pt x="0" y="1"/>
                      </a:moveTo>
                      <a:cubicBezTo>
                        <a:pt x="953" y="10601"/>
                        <a:pt x="6268" y="11276"/>
                        <a:pt x="7607" y="11276"/>
                      </a:cubicBezTo>
                      <a:cubicBezTo>
                        <a:pt x="7803" y="11276"/>
                        <a:pt x="7913" y="11262"/>
                        <a:pt x="7913" y="11262"/>
                      </a:cubicBezTo>
                      <a:cubicBezTo>
                        <a:pt x="10805" y="1624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9" name="Google Shape;1209;p50"/>
                <p:cNvSpPr/>
                <p:nvPr/>
              </p:nvSpPr>
              <p:spPr>
                <a:xfrm>
                  <a:off x="2021450" y="4838750"/>
                  <a:ext cx="301850" cy="20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74" h="8053" extrusionOk="0">
                      <a:moveTo>
                        <a:pt x="8076" y="1"/>
                      </a:moveTo>
                      <a:cubicBezTo>
                        <a:pt x="1588" y="1"/>
                        <a:pt x="0" y="8053"/>
                        <a:pt x="0" y="8053"/>
                      </a:cubicBezTo>
                      <a:cubicBezTo>
                        <a:pt x="12073" y="7570"/>
                        <a:pt x="11542" y="671"/>
                        <a:pt x="11542" y="671"/>
                      </a:cubicBezTo>
                      <a:cubicBezTo>
                        <a:pt x="10255" y="203"/>
                        <a:pt x="9104" y="1"/>
                        <a:pt x="807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0" name="Google Shape;1210;p50"/>
                <p:cNvSpPr/>
                <p:nvPr/>
              </p:nvSpPr>
              <p:spPr>
                <a:xfrm>
                  <a:off x="2295375" y="4578450"/>
                  <a:ext cx="282825" cy="3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3" h="12429" extrusionOk="0">
                      <a:moveTo>
                        <a:pt x="913" y="0"/>
                      </a:moveTo>
                      <a:lnTo>
                        <a:pt x="913" y="0"/>
                      </a:lnTo>
                      <a:cubicBezTo>
                        <a:pt x="0" y="12148"/>
                        <a:pt x="6875" y="12428"/>
                        <a:pt x="6875" y="12428"/>
                      </a:cubicBezTo>
                      <a:cubicBezTo>
                        <a:pt x="11312" y="3399"/>
                        <a:pt x="914" y="0"/>
                        <a:pt x="91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1" name="Google Shape;1211;p50"/>
                <p:cNvSpPr/>
                <p:nvPr/>
              </p:nvSpPr>
              <p:spPr>
                <a:xfrm>
                  <a:off x="2393675" y="4941175"/>
                  <a:ext cx="301200" cy="2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48" h="8191" extrusionOk="0">
                      <a:moveTo>
                        <a:pt x="8044" y="1"/>
                      </a:moveTo>
                      <a:cubicBezTo>
                        <a:pt x="1458" y="1"/>
                        <a:pt x="0" y="8190"/>
                        <a:pt x="0" y="8190"/>
                      </a:cubicBezTo>
                      <a:cubicBezTo>
                        <a:pt x="12047" y="7480"/>
                        <a:pt x="11363" y="608"/>
                        <a:pt x="11363" y="608"/>
                      </a:cubicBezTo>
                      <a:cubicBezTo>
                        <a:pt x="10133" y="185"/>
                        <a:pt x="9031" y="1"/>
                        <a:pt x="804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2" name="Google Shape;1212;p50"/>
                <p:cNvSpPr/>
                <p:nvPr/>
              </p:nvSpPr>
              <p:spPr>
                <a:xfrm>
                  <a:off x="2422175" y="2240027"/>
                  <a:ext cx="2772900" cy="2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16" h="9437" extrusionOk="0">
                      <a:moveTo>
                        <a:pt x="102" y="1"/>
                      </a:moveTo>
                      <a:cubicBezTo>
                        <a:pt x="52" y="1"/>
                        <a:pt x="1" y="25"/>
                        <a:pt x="1" y="102"/>
                      </a:cubicBezTo>
                      <a:lnTo>
                        <a:pt x="1" y="9335"/>
                      </a:lnTo>
                      <a:cubicBezTo>
                        <a:pt x="1" y="9385"/>
                        <a:pt x="52" y="9436"/>
                        <a:pt x="102" y="9436"/>
                      </a:cubicBezTo>
                      <a:lnTo>
                        <a:pt x="110814" y="9436"/>
                      </a:lnTo>
                      <a:cubicBezTo>
                        <a:pt x="110889" y="9436"/>
                        <a:pt x="110916" y="9385"/>
                        <a:pt x="110916" y="9335"/>
                      </a:cubicBezTo>
                      <a:lnTo>
                        <a:pt x="110916" y="102"/>
                      </a:lnTo>
                      <a:cubicBezTo>
                        <a:pt x="110916" y="25"/>
                        <a:pt x="110889" y="1"/>
                        <a:pt x="110814" y="1"/>
                      </a:cubicBezTo>
                      <a:close/>
                    </a:path>
                  </a:pathLst>
                </a:custGeom>
                <a:solidFill>
                  <a:srgbClr val="97795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3" name="Google Shape;1213;p50"/>
                <p:cNvSpPr/>
                <p:nvPr/>
              </p:nvSpPr>
              <p:spPr>
                <a:xfrm>
                  <a:off x="3228725" y="4158675"/>
                  <a:ext cx="383675" cy="28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7" h="11212" extrusionOk="0">
                      <a:moveTo>
                        <a:pt x="2284" y="1"/>
                      </a:moveTo>
                      <a:cubicBezTo>
                        <a:pt x="2284" y="1"/>
                        <a:pt x="1" y="2182"/>
                        <a:pt x="559" y="6214"/>
                      </a:cubicBezTo>
                      <a:cubicBezTo>
                        <a:pt x="1245" y="11110"/>
                        <a:pt x="5557" y="11211"/>
                        <a:pt x="5557" y="11211"/>
                      </a:cubicBezTo>
                      <a:lnTo>
                        <a:pt x="15347" y="11211"/>
                      </a:lnTo>
                      <a:lnTo>
                        <a:pt x="15347" y="1"/>
                      </a:lnTo>
                      <a:close/>
                    </a:path>
                  </a:pathLst>
                </a:custGeom>
                <a:solidFill>
                  <a:srgbClr val="EBF4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4" name="Google Shape;1214;p50"/>
                <p:cNvSpPr/>
                <p:nvPr/>
              </p:nvSpPr>
              <p:spPr>
                <a:xfrm>
                  <a:off x="3923075" y="3698325"/>
                  <a:ext cx="396300" cy="42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52" h="17179" extrusionOk="0">
                      <a:moveTo>
                        <a:pt x="9639" y="1"/>
                      </a:moveTo>
                      <a:lnTo>
                        <a:pt x="1" y="5707"/>
                      </a:lnTo>
                      <a:lnTo>
                        <a:pt x="6646" y="16944"/>
                      </a:lnTo>
                      <a:cubicBezTo>
                        <a:pt x="6646" y="16944"/>
                        <a:pt x="7098" y="17178"/>
                        <a:pt x="7911" y="17178"/>
                      </a:cubicBezTo>
                      <a:cubicBezTo>
                        <a:pt x="8830" y="17178"/>
                        <a:pt x="10211" y="16878"/>
                        <a:pt x="11922" y="15598"/>
                      </a:cubicBezTo>
                      <a:cubicBezTo>
                        <a:pt x="15852" y="12605"/>
                        <a:pt x="14634" y="8421"/>
                        <a:pt x="14634" y="8421"/>
                      </a:cubicBezTo>
                      <a:lnTo>
                        <a:pt x="9639" y="1"/>
                      </a:lnTo>
                      <a:close/>
                    </a:path>
                  </a:pathLst>
                </a:custGeom>
                <a:solidFill>
                  <a:srgbClr val="EBF4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5" name="Google Shape;1215;p50"/>
                <p:cNvSpPr/>
                <p:nvPr/>
              </p:nvSpPr>
              <p:spPr>
                <a:xfrm>
                  <a:off x="2536979" y="2463057"/>
                  <a:ext cx="2249100" cy="290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64" h="116012" extrusionOk="0">
                      <a:moveTo>
                        <a:pt x="1" y="0"/>
                      </a:moveTo>
                      <a:lnTo>
                        <a:pt x="887" y="9892"/>
                      </a:lnTo>
                      <a:lnTo>
                        <a:pt x="9689" y="108860"/>
                      </a:lnTo>
                      <a:cubicBezTo>
                        <a:pt x="10044" y="112891"/>
                        <a:pt x="13417" y="116012"/>
                        <a:pt x="17475" y="116012"/>
                      </a:cubicBezTo>
                      <a:lnTo>
                        <a:pt x="79666" y="116012"/>
                      </a:lnTo>
                      <a:lnTo>
                        <a:pt x="89710" y="2942"/>
                      </a:lnTo>
                      <a:lnTo>
                        <a:pt x="89963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6" name="Google Shape;1216;p50"/>
                <p:cNvSpPr/>
                <p:nvPr/>
              </p:nvSpPr>
              <p:spPr>
                <a:xfrm>
                  <a:off x="4264225" y="2463150"/>
                  <a:ext cx="800225" cy="290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09" h="116012" extrusionOk="0">
                      <a:moveTo>
                        <a:pt x="0" y="0"/>
                      </a:moveTo>
                      <a:lnTo>
                        <a:pt x="0" y="116012"/>
                      </a:lnTo>
                      <a:lnTo>
                        <a:pt x="13873" y="116012"/>
                      </a:lnTo>
                      <a:cubicBezTo>
                        <a:pt x="17856" y="116012"/>
                        <a:pt x="21178" y="112942"/>
                        <a:pt x="21559" y="108935"/>
                      </a:cubicBezTo>
                      <a:lnTo>
                        <a:pt x="3200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17" name="Google Shape;1217;p50"/>
            <p:cNvGrpSpPr/>
            <p:nvPr/>
          </p:nvGrpSpPr>
          <p:grpSpPr>
            <a:xfrm>
              <a:off x="6034775" y="1601913"/>
              <a:ext cx="535300" cy="194950"/>
              <a:chOff x="5054325" y="1441125"/>
              <a:chExt cx="535300" cy="194950"/>
            </a:xfrm>
          </p:grpSpPr>
          <p:sp>
            <p:nvSpPr>
              <p:cNvPr id="1218" name="Google Shape;1218;p50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50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3050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5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Standard node </a:t>
            </a:r>
            <a:r>
              <a:rPr lang="en" b="0" dirty="0">
                <a:solidFill>
                  <a:schemeClr val="dk1"/>
                </a:solidFill>
              </a:rPr>
              <a:t>- Consumption</a:t>
            </a:r>
            <a:endParaRPr b="0" dirty="0">
              <a:solidFill>
                <a:schemeClr val="dk1"/>
              </a:solidFill>
            </a:endParaRPr>
          </a:p>
        </p:txBody>
      </p:sp>
      <p:pic>
        <p:nvPicPr>
          <p:cNvPr id="5" name="Immagine 4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7FA66B4E-B1B4-30F2-CC40-CA4E2485A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559" y="1065158"/>
            <a:ext cx="4790809" cy="3758306"/>
          </a:xfrm>
          <a:prstGeom prst="rect">
            <a:avLst/>
          </a:prstGeom>
        </p:spPr>
      </p:pic>
      <p:sp>
        <p:nvSpPr>
          <p:cNvPr id="6" name="Google Shape;1168;p50">
            <a:extLst>
              <a:ext uri="{FF2B5EF4-FFF2-40B4-BE49-F238E27FC236}">
                <a16:creationId xmlns:a16="http://schemas.microsoft.com/office/drawing/2014/main" id="{3D8909D9-D3FE-56FC-EC4B-240545F9F63C}"/>
              </a:ext>
            </a:extLst>
          </p:cNvPr>
          <p:cNvSpPr txBox="1">
            <a:spLocks/>
          </p:cNvSpPr>
          <p:nvPr/>
        </p:nvSpPr>
        <p:spPr>
          <a:xfrm>
            <a:off x="339632" y="1065158"/>
            <a:ext cx="3407775" cy="375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marL="139700" indent="0">
              <a:buSzPts val="1400"/>
            </a:pPr>
            <a:r>
              <a:rPr lang="it-IT" sz="1800" dirty="0">
                <a:latin typeface="Montserrat" panose="00000500000000000000" pitchFamily="2" charset="0"/>
              </a:rPr>
              <a:t>Here </a:t>
            </a:r>
            <a:r>
              <a:rPr lang="it-IT" sz="1800" dirty="0" err="1">
                <a:latin typeface="Montserrat" panose="00000500000000000000" pitchFamily="2" charset="0"/>
              </a:rPr>
              <a:t>we</a:t>
            </a:r>
            <a:r>
              <a:rPr lang="it-IT" sz="1800" dirty="0">
                <a:latin typeface="Montserrat" panose="00000500000000000000" pitchFamily="2" charset="0"/>
              </a:rPr>
              <a:t> can </a:t>
            </a:r>
            <a:r>
              <a:rPr lang="it-IT" sz="1800" dirty="0" err="1">
                <a:latin typeface="Montserrat" panose="00000500000000000000" pitchFamily="2" charset="0"/>
              </a:rPr>
              <a:t>see</a:t>
            </a:r>
            <a:r>
              <a:rPr lang="it-IT" sz="1800" dirty="0">
                <a:latin typeface="Montserrat" panose="00000500000000000000" pitchFamily="2" charset="0"/>
              </a:rPr>
              <a:t> the following </a:t>
            </a:r>
            <a:r>
              <a:rPr lang="it-IT" sz="1800" dirty="0" err="1">
                <a:latin typeface="Montserrat" panose="00000500000000000000" pitchFamily="2" charset="0"/>
              </a:rPr>
              <a:t>phases</a:t>
            </a:r>
            <a:r>
              <a:rPr lang="it-IT" sz="1800" dirty="0">
                <a:latin typeface="Montserrat" panose="00000500000000000000" pitchFamily="2" charset="0"/>
              </a:rPr>
              <a:t>:</a:t>
            </a:r>
          </a:p>
          <a:p>
            <a:pPr marL="139700" indent="0">
              <a:buSzPts val="1400"/>
            </a:pPr>
            <a:endParaRPr lang="it-IT" sz="1800" dirty="0">
              <a:latin typeface="Montserrat" panose="00000500000000000000" pitchFamily="2" charset="0"/>
            </a:endParaRPr>
          </a:p>
          <a:p>
            <a:pPr indent="-317500">
              <a:buSzPts val="1400"/>
              <a:buFont typeface="Montserrat"/>
              <a:buChar char="●"/>
            </a:pPr>
            <a:r>
              <a:rPr lang="it-IT" sz="1800" dirty="0" err="1">
                <a:latin typeface="Montserrat" panose="00000500000000000000" pitchFamily="2" charset="0"/>
              </a:rPr>
              <a:t>Activation</a:t>
            </a:r>
            <a:endParaRPr lang="it-IT" sz="1800" dirty="0">
              <a:latin typeface="Montserrat" panose="00000500000000000000" pitchFamily="2" charset="0"/>
            </a:endParaRPr>
          </a:p>
          <a:p>
            <a:pPr indent="-317500">
              <a:buSzPts val="1400"/>
              <a:buFont typeface="Montserrat"/>
              <a:buChar char="●"/>
            </a:pPr>
            <a:r>
              <a:rPr lang="it-IT" sz="1800" dirty="0">
                <a:latin typeface="Montserrat" panose="00000500000000000000" pitchFamily="2" charset="0"/>
              </a:rPr>
              <a:t>Bluetooth</a:t>
            </a:r>
          </a:p>
          <a:p>
            <a:pPr indent="-317500">
              <a:buSzPts val="1400"/>
              <a:buFont typeface="Montserrat"/>
              <a:buChar char="●"/>
            </a:pPr>
            <a:r>
              <a:rPr lang="it-IT" sz="1800" dirty="0" err="1">
                <a:latin typeface="Montserrat" panose="00000500000000000000" pitchFamily="2" charset="0"/>
              </a:rPr>
              <a:t>Discovering</a:t>
            </a:r>
            <a:endParaRPr lang="it-IT" sz="1800" dirty="0">
              <a:latin typeface="Montserrat" panose="00000500000000000000" pitchFamily="2" charset="0"/>
            </a:endParaRPr>
          </a:p>
          <a:p>
            <a:pPr indent="-317500">
              <a:buSzPts val="1400"/>
              <a:buFont typeface="Montserrat"/>
              <a:buChar char="●"/>
            </a:pPr>
            <a:r>
              <a:rPr lang="it-IT" sz="1800" dirty="0">
                <a:latin typeface="Montserrat" panose="00000500000000000000" pitchFamily="2" charset="0"/>
              </a:rPr>
              <a:t>Light </a:t>
            </a:r>
            <a:r>
              <a:rPr lang="it-IT" sz="1800" dirty="0" err="1">
                <a:latin typeface="Montserrat" panose="00000500000000000000" pitchFamily="2" charset="0"/>
              </a:rPr>
              <a:t>Sleep</a:t>
            </a:r>
            <a:endParaRPr lang="it-IT" sz="1800" dirty="0">
              <a:latin typeface="Montserrat" panose="00000500000000000000" pitchFamily="2" charset="0"/>
            </a:endParaRPr>
          </a:p>
          <a:p>
            <a:pPr indent="-317500">
              <a:buSzPts val="1400"/>
              <a:buFont typeface="Montserrat"/>
              <a:buChar char="●"/>
            </a:pPr>
            <a:r>
              <a:rPr lang="it-IT" sz="1800" dirty="0" err="1">
                <a:latin typeface="Montserrat" panose="00000500000000000000" pitchFamily="2" charset="0"/>
              </a:rPr>
              <a:t>Measuring</a:t>
            </a:r>
            <a:endParaRPr lang="it-IT" sz="1800" dirty="0">
              <a:latin typeface="Montserrat" panose="00000500000000000000" pitchFamily="2" charset="0"/>
            </a:endParaRPr>
          </a:p>
          <a:p>
            <a:pPr indent="-317500">
              <a:buSzPts val="1400"/>
              <a:buFont typeface="Montserrat"/>
              <a:buChar char="●"/>
            </a:pPr>
            <a:r>
              <a:rPr lang="it-IT" sz="1800" dirty="0" err="1">
                <a:latin typeface="Montserrat" panose="00000500000000000000" pitchFamily="2" charset="0"/>
              </a:rPr>
              <a:t>Receiving</a:t>
            </a:r>
            <a:endParaRPr lang="it-IT" sz="1800" dirty="0">
              <a:latin typeface="Montserrat" panose="00000500000000000000" pitchFamily="2" charset="0"/>
            </a:endParaRPr>
          </a:p>
          <a:p>
            <a:pPr indent="-317500">
              <a:buSzPts val="1400"/>
              <a:buFont typeface="Montserrat"/>
              <a:buChar char="●"/>
            </a:pPr>
            <a:r>
              <a:rPr lang="it-IT" sz="1800" dirty="0" err="1">
                <a:latin typeface="Montserrat" panose="00000500000000000000" pitchFamily="2" charset="0"/>
              </a:rPr>
              <a:t>Sending</a:t>
            </a:r>
            <a:endParaRPr lang="it-IT" sz="1800" dirty="0">
              <a:latin typeface="Montserrat" panose="00000500000000000000" pitchFamily="2" charset="0"/>
            </a:endParaRPr>
          </a:p>
          <a:p>
            <a:pPr indent="-317500">
              <a:buSzPts val="1400"/>
              <a:buFont typeface="Montserrat"/>
              <a:buChar char="●"/>
            </a:pPr>
            <a:r>
              <a:rPr lang="it-IT" sz="1800" dirty="0" err="1">
                <a:latin typeface="Montserrat" panose="00000500000000000000" pitchFamily="2" charset="0"/>
              </a:rPr>
              <a:t>Sync</a:t>
            </a:r>
            <a:endParaRPr lang="it-IT" sz="1800" dirty="0">
              <a:latin typeface="Montserrat" panose="00000500000000000000" pitchFamily="2" charset="0"/>
            </a:endParaRPr>
          </a:p>
          <a:p>
            <a:pPr indent="-317500">
              <a:buSzPts val="1400"/>
              <a:buFont typeface="Montserrat"/>
              <a:buChar char="●"/>
            </a:pPr>
            <a:r>
              <a:rPr lang="it-IT" sz="1800" dirty="0">
                <a:latin typeface="Montserrat" panose="00000500000000000000" pitchFamily="2" charset="0"/>
              </a:rPr>
              <a:t>Light </a:t>
            </a:r>
            <a:r>
              <a:rPr lang="it-IT" sz="1800" dirty="0" err="1">
                <a:latin typeface="Montserrat" panose="00000500000000000000" pitchFamily="2" charset="0"/>
              </a:rPr>
              <a:t>Sleep</a:t>
            </a:r>
            <a:endParaRPr lang="it-IT" sz="1800" dirty="0">
              <a:latin typeface="Montserrat" panose="00000500000000000000" pitchFamily="2" charset="0"/>
            </a:endParaRPr>
          </a:p>
          <a:p>
            <a:pPr indent="-317500">
              <a:buSzPts val="1400"/>
              <a:buFont typeface="Montserrat"/>
              <a:buChar char="●"/>
            </a:pPr>
            <a:endParaRPr lang="it-IT" sz="18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028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5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Standard node No Sensors </a:t>
            </a:r>
            <a:r>
              <a:rPr lang="en" b="0" dirty="0">
                <a:solidFill>
                  <a:schemeClr val="dk1"/>
                </a:solidFill>
              </a:rPr>
              <a:t>- Consumption</a:t>
            </a:r>
            <a:endParaRPr b="0" dirty="0">
              <a:solidFill>
                <a:schemeClr val="dk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FA66B4E-B1B4-30F2-CC40-CA4E2485A9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50730" y="1065158"/>
            <a:ext cx="4716467" cy="3758306"/>
          </a:xfrm>
          <a:prstGeom prst="rect">
            <a:avLst/>
          </a:prstGeom>
        </p:spPr>
      </p:pic>
      <p:sp>
        <p:nvSpPr>
          <p:cNvPr id="6" name="Google Shape;1168;p50">
            <a:extLst>
              <a:ext uri="{FF2B5EF4-FFF2-40B4-BE49-F238E27FC236}">
                <a16:creationId xmlns:a16="http://schemas.microsoft.com/office/drawing/2014/main" id="{3D8909D9-D3FE-56FC-EC4B-240545F9F63C}"/>
              </a:ext>
            </a:extLst>
          </p:cNvPr>
          <p:cNvSpPr txBox="1">
            <a:spLocks/>
          </p:cNvSpPr>
          <p:nvPr/>
        </p:nvSpPr>
        <p:spPr>
          <a:xfrm>
            <a:off x="339632" y="1065158"/>
            <a:ext cx="3407775" cy="375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marL="139700" indent="0">
              <a:buSzPts val="1400"/>
            </a:pPr>
            <a:r>
              <a:rPr lang="it-IT" sz="2400" dirty="0">
                <a:latin typeface="Montserrat" panose="00000500000000000000" pitchFamily="2" charset="0"/>
              </a:rPr>
              <a:t>Here </a:t>
            </a:r>
            <a:r>
              <a:rPr lang="it-IT" sz="2400" dirty="0" err="1">
                <a:latin typeface="Montserrat" panose="00000500000000000000" pitchFamily="2" charset="0"/>
              </a:rPr>
              <a:t>we</a:t>
            </a:r>
            <a:r>
              <a:rPr lang="it-IT" sz="2400" dirty="0">
                <a:latin typeface="Montserrat" panose="00000500000000000000" pitchFamily="2" charset="0"/>
              </a:rPr>
              <a:t> can </a:t>
            </a:r>
            <a:r>
              <a:rPr lang="it-IT" sz="2400" dirty="0" err="1">
                <a:latin typeface="Montserrat" panose="00000500000000000000" pitchFamily="2" charset="0"/>
              </a:rPr>
              <a:t>see</a:t>
            </a:r>
            <a:r>
              <a:rPr lang="it-IT" sz="2400" dirty="0">
                <a:latin typeface="Montserrat" panose="00000500000000000000" pitchFamily="2" charset="0"/>
              </a:rPr>
              <a:t> the following </a:t>
            </a:r>
            <a:r>
              <a:rPr lang="it-IT" sz="2400" dirty="0" err="1">
                <a:latin typeface="Montserrat" panose="00000500000000000000" pitchFamily="2" charset="0"/>
              </a:rPr>
              <a:t>phases</a:t>
            </a:r>
            <a:r>
              <a:rPr lang="it-IT" sz="2400" dirty="0">
                <a:latin typeface="Montserrat" panose="00000500000000000000" pitchFamily="2" charset="0"/>
              </a:rPr>
              <a:t>:</a:t>
            </a:r>
          </a:p>
          <a:p>
            <a:pPr marL="139700" indent="0">
              <a:buSzPts val="1400"/>
            </a:pPr>
            <a:endParaRPr lang="it-IT" sz="2400" dirty="0">
              <a:latin typeface="Montserrat" panose="00000500000000000000" pitchFamily="2" charset="0"/>
            </a:endParaRPr>
          </a:p>
          <a:p>
            <a:pPr indent="-317500">
              <a:buSzPts val="1400"/>
              <a:buFont typeface="Montserrat"/>
              <a:buChar char="●"/>
            </a:pPr>
            <a:r>
              <a:rPr lang="it-IT" sz="2400" dirty="0" err="1">
                <a:latin typeface="Montserrat" panose="00000500000000000000" pitchFamily="2" charset="0"/>
              </a:rPr>
              <a:t>Receiving</a:t>
            </a:r>
            <a:endParaRPr lang="it-IT" sz="2400" dirty="0">
              <a:latin typeface="Montserrat" panose="00000500000000000000" pitchFamily="2" charset="0"/>
            </a:endParaRPr>
          </a:p>
          <a:p>
            <a:pPr indent="-317500">
              <a:buSzPts val="1400"/>
              <a:buFont typeface="Montserrat"/>
              <a:buChar char="●"/>
            </a:pPr>
            <a:r>
              <a:rPr lang="it-IT" sz="2400" dirty="0" err="1">
                <a:latin typeface="Montserrat" panose="00000500000000000000" pitchFamily="2" charset="0"/>
              </a:rPr>
              <a:t>Sync</a:t>
            </a:r>
            <a:endParaRPr lang="it-IT" sz="2400" dirty="0">
              <a:latin typeface="Montserrat" panose="00000500000000000000" pitchFamily="2" charset="0"/>
            </a:endParaRPr>
          </a:p>
          <a:p>
            <a:pPr indent="-317500">
              <a:buSzPts val="1400"/>
              <a:buFont typeface="Montserrat"/>
              <a:buChar char="●"/>
            </a:pPr>
            <a:r>
              <a:rPr lang="it-IT" sz="2400" dirty="0">
                <a:latin typeface="Montserrat" panose="00000500000000000000" pitchFamily="2" charset="0"/>
              </a:rPr>
              <a:t>Light </a:t>
            </a:r>
            <a:r>
              <a:rPr lang="it-IT" sz="2400" dirty="0" err="1">
                <a:latin typeface="Montserrat" panose="00000500000000000000" pitchFamily="2" charset="0"/>
              </a:rPr>
              <a:t>Sleep</a:t>
            </a:r>
            <a:endParaRPr lang="it-IT" sz="2400" dirty="0">
              <a:latin typeface="Montserrat" panose="00000500000000000000" pitchFamily="2" charset="0"/>
            </a:endParaRPr>
          </a:p>
          <a:p>
            <a:pPr indent="-317500">
              <a:buSzPts val="1400"/>
              <a:buFont typeface="Montserrat"/>
              <a:buChar char="●"/>
            </a:pPr>
            <a:endParaRPr lang="it-IT" sz="24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008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5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Gateway activation no sensors </a:t>
            </a:r>
            <a:r>
              <a:rPr lang="en" b="0" dirty="0">
                <a:solidFill>
                  <a:schemeClr val="dk1"/>
                </a:solidFill>
              </a:rPr>
              <a:t>- Consumption</a:t>
            </a:r>
            <a:endParaRPr b="0" dirty="0">
              <a:solidFill>
                <a:schemeClr val="dk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FA66B4E-B1B4-30F2-CC40-CA4E2485A9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50730" y="1071717"/>
            <a:ext cx="4716467" cy="3745187"/>
          </a:xfrm>
          <a:prstGeom prst="rect">
            <a:avLst/>
          </a:prstGeom>
        </p:spPr>
      </p:pic>
      <p:sp>
        <p:nvSpPr>
          <p:cNvPr id="6" name="Google Shape;1168;p50">
            <a:extLst>
              <a:ext uri="{FF2B5EF4-FFF2-40B4-BE49-F238E27FC236}">
                <a16:creationId xmlns:a16="http://schemas.microsoft.com/office/drawing/2014/main" id="{3D8909D9-D3FE-56FC-EC4B-240545F9F63C}"/>
              </a:ext>
            </a:extLst>
          </p:cNvPr>
          <p:cNvSpPr txBox="1">
            <a:spLocks/>
          </p:cNvSpPr>
          <p:nvPr/>
        </p:nvSpPr>
        <p:spPr>
          <a:xfrm>
            <a:off x="339632" y="1065158"/>
            <a:ext cx="3407775" cy="375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marL="139700" indent="0">
              <a:buSzPts val="1400"/>
            </a:pPr>
            <a:r>
              <a:rPr lang="it-IT" sz="2400" dirty="0">
                <a:latin typeface="Montserrat" panose="00000500000000000000" pitchFamily="2" charset="0"/>
              </a:rPr>
              <a:t>Here </a:t>
            </a:r>
            <a:r>
              <a:rPr lang="it-IT" sz="2400" dirty="0" err="1">
                <a:latin typeface="Montserrat" panose="00000500000000000000" pitchFamily="2" charset="0"/>
              </a:rPr>
              <a:t>we</a:t>
            </a:r>
            <a:r>
              <a:rPr lang="it-IT" sz="2400" dirty="0">
                <a:latin typeface="Montserrat" panose="00000500000000000000" pitchFamily="2" charset="0"/>
              </a:rPr>
              <a:t> can </a:t>
            </a:r>
            <a:r>
              <a:rPr lang="it-IT" sz="2400" dirty="0" err="1">
                <a:latin typeface="Montserrat" panose="00000500000000000000" pitchFamily="2" charset="0"/>
              </a:rPr>
              <a:t>see</a:t>
            </a:r>
            <a:r>
              <a:rPr lang="it-IT" sz="2400" dirty="0">
                <a:latin typeface="Montserrat" panose="00000500000000000000" pitchFamily="2" charset="0"/>
              </a:rPr>
              <a:t> the following </a:t>
            </a:r>
            <a:r>
              <a:rPr lang="it-IT" sz="2400" dirty="0" err="1">
                <a:latin typeface="Montserrat" panose="00000500000000000000" pitchFamily="2" charset="0"/>
              </a:rPr>
              <a:t>phases</a:t>
            </a:r>
            <a:r>
              <a:rPr lang="it-IT" sz="2400" dirty="0">
                <a:latin typeface="Montserrat" panose="00000500000000000000" pitchFamily="2" charset="0"/>
              </a:rPr>
              <a:t>:</a:t>
            </a:r>
          </a:p>
          <a:p>
            <a:pPr marL="139700" indent="0">
              <a:buSzPts val="1400"/>
            </a:pPr>
            <a:endParaRPr lang="it-IT" sz="2400" dirty="0">
              <a:latin typeface="Montserrat" panose="00000500000000000000" pitchFamily="2" charset="0"/>
            </a:endParaRPr>
          </a:p>
          <a:p>
            <a:pPr indent="-317500">
              <a:buSzPts val="1400"/>
              <a:buFont typeface="Montserrat"/>
              <a:buChar char="●"/>
            </a:pPr>
            <a:r>
              <a:rPr lang="it-IT" sz="2400" dirty="0">
                <a:latin typeface="Montserrat" panose="00000500000000000000" pitchFamily="2" charset="0"/>
              </a:rPr>
              <a:t>Bluetooth</a:t>
            </a:r>
          </a:p>
          <a:p>
            <a:pPr indent="-317500">
              <a:buSzPts val="1400"/>
              <a:buFont typeface="Montserrat"/>
              <a:buChar char="●"/>
            </a:pPr>
            <a:r>
              <a:rPr lang="it-IT" sz="2400" dirty="0" err="1">
                <a:latin typeface="Montserrat" panose="00000500000000000000" pitchFamily="2" charset="0"/>
              </a:rPr>
              <a:t>Wifi</a:t>
            </a:r>
            <a:endParaRPr lang="it-IT" sz="2400" dirty="0">
              <a:latin typeface="Montserrat" panose="00000500000000000000" pitchFamily="2" charset="0"/>
            </a:endParaRPr>
          </a:p>
          <a:p>
            <a:pPr indent="-317500">
              <a:buSzPts val="1400"/>
              <a:buFont typeface="Montserrat"/>
              <a:buChar char="●"/>
            </a:pPr>
            <a:r>
              <a:rPr lang="it-IT" sz="2400" dirty="0">
                <a:latin typeface="Montserrat" panose="00000500000000000000" pitchFamily="2" charset="0"/>
              </a:rPr>
              <a:t>SNTP</a:t>
            </a:r>
          </a:p>
          <a:p>
            <a:pPr indent="-317500">
              <a:buSzPts val="1400"/>
              <a:buFont typeface="Montserrat"/>
              <a:buChar char="●"/>
            </a:pPr>
            <a:endParaRPr lang="it-IT" sz="24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013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5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dk1"/>
                </a:solidFill>
              </a:rPr>
              <a:t>Energy and POwer- Consumption</a:t>
            </a:r>
            <a:endParaRPr b="0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Google Shape;1168;p50">
                <a:extLst>
                  <a:ext uri="{FF2B5EF4-FFF2-40B4-BE49-F238E27FC236}">
                    <a16:creationId xmlns:a16="http://schemas.microsoft.com/office/drawing/2014/main" id="{3D8909D9-D3FE-56FC-EC4B-240545F9F6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2950" y="1065159"/>
                <a:ext cx="7715250" cy="35449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Staatliches"/>
                  <a:buNone/>
                  <a:defRPr sz="2000" b="0" i="0" u="none" strike="noStrike" cap="none">
                    <a:solidFill>
                      <a:schemeClr val="dk1"/>
                    </a:solidFill>
                    <a:latin typeface="Staatliches"/>
                    <a:ea typeface="Staatliches"/>
                    <a:cs typeface="Staatliches"/>
                    <a:sym typeface="Staatliches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Staatliches"/>
                  <a:buNone/>
                  <a:defRPr sz="2000" b="0" i="0" u="none" strike="noStrike" cap="none">
                    <a:solidFill>
                      <a:schemeClr val="dk1"/>
                    </a:solidFill>
                    <a:latin typeface="Staatliches"/>
                    <a:ea typeface="Staatliches"/>
                    <a:cs typeface="Staatliches"/>
                    <a:sym typeface="Staatliches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Staatliches"/>
                  <a:buNone/>
                  <a:defRPr sz="2000" b="0" i="0" u="none" strike="noStrike" cap="none">
                    <a:solidFill>
                      <a:schemeClr val="dk1"/>
                    </a:solidFill>
                    <a:latin typeface="Staatliches"/>
                    <a:ea typeface="Staatliches"/>
                    <a:cs typeface="Staatliches"/>
                    <a:sym typeface="Staatliches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Staatliches"/>
                  <a:buNone/>
                  <a:defRPr sz="2000" b="0" i="0" u="none" strike="noStrike" cap="none">
                    <a:solidFill>
                      <a:schemeClr val="dk1"/>
                    </a:solidFill>
                    <a:latin typeface="Staatliches"/>
                    <a:ea typeface="Staatliches"/>
                    <a:cs typeface="Staatliches"/>
                    <a:sym typeface="Staatliches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Staatliches"/>
                  <a:buNone/>
                  <a:defRPr sz="2000" b="0" i="0" u="none" strike="noStrike" cap="none">
                    <a:solidFill>
                      <a:schemeClr val="dk1"/>
                    </a:solidFill>
                    <a:latin typeface="Staatliches"/>
                    <a:ea typeface="Staatliches"/>
                    <a:cs typeface="Staatliches"/>
                    <a:sym typeface="Staatliches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Staatliches"/>
                  <a:buNone/>
                  <a:defRPr sz="2000" b="0" i="0" u="none" strike="noStrike" cap="none">
                    <a:solidFill>
                      <a:schemeClr val="dk1"/>
                    </a:solidFill>
                    <a:latin typeface="Staatliches"/>
                    <a:ea typeface="Staatliches"/>
                    <a:cs typeface="Staatliches"/>
                    <a:sym typeface="Staatliches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Staatliches"/>
                  <a:buNone/>
                  <a:defRPr sz="2000" b="0" i="0" u="none" strike="noStrike" cap="none">
                    <a:solidFill>
                      <a:schemeClr val="dk1"/>
                    </a:solidFill>
                    <a:latin typeface="Staatliches"/>
                    <a:ea typeface="Staatliches"/>
                    <a:cs typeface="Staatliches"/>
                    <a:sym typeface="Staatliches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Staatliches"/>
                  <a:buNone/>
                  <a:defRPr sz="2000" b="0" i="0" u="none" strike="noStrike" cap="none">
                    <a:solidFill>
                      <a:schemeClr val="dk1"/>
                    </a:solidFill>
                    <a:latin typeface="Staatliches"/>
                    <a:ea typeface="Staatliches"/>
                    <a:cs typeface="Staatliches"/>
                    <a:sym typeface="Staatliches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Staatliches"/>
                  <a:buNone/>
                  <a:defRPr sz="2000" b="0" i="0" u="none" strike="noStrike" cap="none">
                    <a:solidFill>
                      <a:schemeClr val="dk1"/>
                    </a:solidFill>
                    <a:latin typeface="Staatliches"/>
                    <a:ea typeface="Staatliches"/>
                    <a:cs typeface="Staatliches"/>
                    <a:sym typeface="Staatliches"/>
                  </a:defRPr>
                </a:lvl9pPr>
              </a:lstStyle>
              <a:p>
                <a:pPr marL="139700" indent="0" algn="ctr">
                  <a:buSzPts val="1400"/>
                </a:pPr>
                <a:r>
                  <a:rPr lang="it-IT" sz="1600" dirty="0">
                    <a:latin typeface="Montserrat" panose="00000500000000000000" pitchFamily="2" charset="0"/>
                  </a:rPr>
                  <a:t>Assuming </a:t>
                </a:r>
                <a:r>
                  <a:rPr lang="it-IT" sz="1600" dirty="0" err="1">
                    <a:latin typeface="Montserrat" panose="00000500000000000000" pitchFamily="2" charset="0"/>
                  </a:rPr>
                  <a:t>that</a:t>
                </a:r>
                <a:r>
                  <a:rPr lang="it-IT" sz="1600" dirty="0">
                    <a:latin typeface="Montserrat" panose="00000500000000000000" pitchFamily="2" charset="0"/>
                  </a:rPr>
                  <a:t> the system </a:t>
                </a:r>
                <a:r>
                  <a:rPr lang="it-IT" sz="1600" dirty="0" err="1">
                    <a:latin typeface="Montserrat" panose="00000500000000000000" pitchFamily="2" charset="0"/>
                  </a:rPr>
                  <a:t>wake</a:t>
                </a:r>
                <a:r>
                  <a:rPr lang="it-IT" sz="1600" dirty="0">
                    <a:latin typeface="Montserrat" panose="00000500000000000000" pitchFamily="2" charset="0"/>
                  </a:rPr>
                  <a:t> up </a:t>
                </a:r>
                <a:r>
                  <a:rPr lang="it-IT" sz="1600" dirty="0" err="1">
                    <a:latin typeface="Montserrat" panose="00000500000000000000" pitchFamily="2" charset="0"/>
                  </a:rPr>
                  <a:t>each</a:t>
                </a:r>
                <a:r>
                  <a:rPr lang="it-IT" sz="1600" dirty="0">
                    <a:latin typeface="Montserrat" panose="00000500000000000000" pitchFamily="2" charset="0"/>
                  </a:rPr>
                  <a:t> hour, the </a:t>
                </a:r>
                <a:r>
                  <a:rPr lang="it-IT" sz="1600" dirty="0" err="1">
                    <a:latin typeface="Montserrat" panose="00000500000000000000" pitchFamily="2" charset="0"/>
                  </a:rPr>
                  <a:t>average</a:t>
                </a:r>
                <a:r>
                  <a:rPr lang="it-IT" sz="1600" dirty="0">
                    <a:latin typeface="Montserrat" panose="00000500000000000000" pitchFamily="2" charset="0"/>
                  </a:rPr>
                  <a:t> energy </a:t>
                </a:r>
                <a:r>
                  <a:rPr lang="it-IT" sz="1600" dirty="0" err="1">
                    <a:latin typeface="Montserrat" panose="00000500000000000000" pitchFamily="2" charset="0"/>
                  </a:rPr>
                  <a:t>consumption</a:t>
                </a:r>
                <a:r>
                  <a:rPr lang="it-IT" sz="1600" dirty="0">
                    <a:latin typeface="Montserrat" panose="00000500000000000000" pitchFamily="2" charset="0"/>
                  </a:rPr>
                  <a:t> for hour </a:t>
                </a:r>
                <a:r>
                  <a:rPr lang="it-IT" sz="1600" dirty="0" err="1">
                    <a:latin typeface="Montserrat" panose="00000500000000000000" pitchFamily="2" charset="0"/>
                  </a:rPr>
                  <a:t>is</a:t>
                </a:r>
                <a:r>
                  <a:rPr lang="it-IT" sz="1600" dirty="0">
                    <a:latin typeface="Montserrat" panose="00000500000000000000" pitchFamily="2" charset="0"/>
                  </a:rPr>
                  <a:t>:</a:t>
                </a:r>
              </a:p>
              <a:p>
                <a:pPr marL="139700" indent="0" algn="ctr">
                  <a:buSzPts val="1400"/>
                </a:pPr>
                <a:endParaRPr lang="it-IT" sz="1600" dirty="0">
                  <a:latin typeface="Montserrat" panose="00000500000000000000" pitchFamily="2" charset="0"/>
                </a:endParaRPr>
              </a:p>
              <a:p>
                <a:pPr marL="139700" indent="0" algn="ctr">
                  <a:buSzPts val="1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𝐴𝑉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𝐷𝑈𝑇𝑌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𝑇𝐼𝑀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𝐷𝑈𝑇𝑌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𝐴𝑉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𝑆𝐿𝐸𝐸𝑃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𝑇𝐼𝑀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𝑅𝐸𝑀𝐴𝐼𝑁𝐼𝑁𝐺</m:t>
                              </m:r>
                            </m:sub>
                          </m:sSub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𝐴𝑉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𝑆𝐿𝐸𝐸𝑃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∗59 ∗60</m:t>
                      </m:r>
                    </m:oMath>
                  </m:oMathPara>
                </a14:m>
                <a:endParaRPr lang="it-IT" sz="1600" dirty="0">
                  <a:latin typeface="Montserrat" panose="00000500000000000000" pitchFamily="2" charset="0"/>
                </a:endParaRPr>
              </a:p>
              <a:p>
                <a:pPr marL="139700" indent="0" algn="ctr">
                  <a:buSzPts val="1400"/>
                </a:pPr>
                <a:r>
                  <a:rPr lang="it-IT" sz="1600" dirty="0">
                    <a:latin typeface="Montserrat" panose="00000500000000000000" pitchFamily="2" charset="0"/>
                  </a:rPr>
                  <a:t>=</a:t>
                </a:r>
              </a:p>
              <a:p>
                <a:pPr marL="139700" indent="0" algn="ctr">
                  <a:buSzPts val="1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t-IT" sz="1600" dirty="0">
                          <a:latin typeface="Montserrat" panose="00000500000000000000" pitchFamily="2" charset="0"/>
                        </a:rPr>
                        <m:t>(1110 * 20 + 100 * 40) + 100 * 59 * 60</m:t>
                      </m:r>
                    </m:oMath>
                  </m:oMathPara>
                </a14:m>
                <a:endParaRPr lang="it-IT" sz="1600" dirty="0">
                  <a:latin typeface="Montserrat" panose="00000500000000000000" pitchFamily="2" charset="0"/>
                </a:endParaRPr>
              </a:p>
              <a:p>
                <a:pPr marL="139700" indent="0" algn="ctr">
                  <a:buSzPts val="1400"/>
                </a:pPr>
                <a:r>
                  <a:rPr lang="it-IT" sz="1600" dirty="0">
                    <a:latin typeface="Montserrat" panose="00000500000000000000" pitchFamily="2" charset="0"/>
                  </a:rPr>
                  <a:t>=</a:t>
                </a:r>
              </a:p>
              <a:p>
                <a:pPr marL="139700" indent="0" algn="ctr">
                  <a:buSzPts val="1400"/>
                </a:pPr>
                <a:r>
                  <a:rPr lang="it-IT" sz="1600" dirty="0">
                    <a:latin typeface="Montserrat" panose="00000500000000000000" pitchFamily="2" charset="0"/>
                  </a:rPr>
                  <a:t>380.200 </a:t>
                </a:r>
                <a:r>
                  <a:rPr lang="it-IT" sz="1600" dirty="0" err="1">
                    <a:latin typeface="Montserrat" panose="00000500000000000000" pitchFamily="2" charset="0"/>
                  </a:rPr>
                  <a:t>mW</a:t>
                </a:r>
                <a:endParaRPr lang="it-IT" sz="1600" dirty="0">
                  <a:latin typeface="Montserrat" panose="00000500000000000000" pitchFamily="2" charset="0"/>
                </a:endParaRPr>
              </a:p>
              <a:p>
                <a:pPr marL="139700" indent="0" algn="ctr">
                  <a:buSzPts val="1400"/>
                </a:pPr>
                <a:endParaRPr lang="it-IT" sz="1600" dirty="0">
                  <a:latin typeface="Montserrat" panose="00000500000000000000" pitchFamily="2" charset="0"/>
                </a:endParaRPr>
              </a:p>
              <a:p>
                <a:pPr marL="139700" indent="0" algn="ctr">
                  <a:buSzPts val="1400"/>
                </a:pPr>
                <a:r>
                  <a:rPr lang="it-IT" sz="1600" dirty="0">
                    <a:latin typeface="Montserrat" panose="00000500000000000000" pitchFamily="2" charset="0"/>
                  </a:rPr>
                  <a:t>So the </a:t>
                </a:r>
                <a:r>
                  <a:rPr lang="it-IT" sz="1600" dirty="0" err="1">
                    <a:latin typeface="Montserrat" panose="00000500000000000000" pitchFamily="2" charset="0"/>
                  </a:rPr>
                  <a:t>average</a:t>
                </a:r>
                <a:r>
                  <a:rPr lang="it-IT" sz="1600" dirty="0">
                    <a:latin typeface="Montserrat" panose="00000500000000000000" pitchFamily="2" charset="0"/>
                  </a:rPr>
                  <a:t> power </a:t>
                </a:r>
                <a:r>
                  <a:rPr lang="it-IT" sz="1600" dirty="0" err="1">
                    <a:latin typeface="Montserrat" panose="00000500000000000000" pitchFamily="2" charset="0"/>
                  </a:rPr>
                  <a:t>consuption</a:t>
                </a:r>
                <a:r>
                  <a:rPr lang="it-IT" sz="1600" dirty="0">
                    <a:latin typeface="Montserrat" panose="00000500000000000000" pitchFamily="2" charset="0"/>
                  </a:rPr>
                  <a:t> for a day </a:t>
                </a:r>
                <a:r>
                  <a:rPr lang="it-IT" sz="1600" dirty="0" err="1">
                    <a:latin typeface="Montserrat" panose="00000500000000000000" pitchFamily="2" charset="0"/>
                  </a:rPr>
                  <a:t>is</a:t>
                </a:r>
                <a:r>
                  <a:rPr lang="it-IT" sz="1600" dirty="0">
                    <a:latin typeface="Montserrat" panose="00000500000000000000" pitchFamily="2" charset="0"/>
                  </a:rPr>
                  <a:t> 105,5 </a:t>
                </a:r>
                <a:r>
                  <a:rPr lang="it-IT" sz="1600" dirty="0" err="1">
                    <a:latin typeface="Montserrat" panose="00000500000000000000" pitchFamily="2" charset="0"/>
                  </a:rPr>
                  <a:t>mW</a:t>
                </a:r>
                <a:r>
                  <a:rPr lang="it-IT" sz="1600" dirty="0">
                    <a:latin typeface="Montserrat" panose="00000500000000000000" pitchFamily="2" charset="0"/>
                  </a:rPr>
                  <a:t>.</a:t>
                </a:r>
              </a:p>
              <a:p>
                <a:pPr marL="139700" indent="0" algn="ctr">
                  <a:buSzPts val="1400"/>
                </a:pPr>
                <a:endParaRPr lang="it-IT" sz="1600" dirty="0">
                  <a:latin typeface="Montserrat" panose="00000500000000000000" pitchFamily="2" charset="0"/>
                </a:endParaRPr>
              </a:p>
              <a:p>
                <a:pPr marL="139700" indent="0" algn="ctr">
                  <a:buSzPts val="1400"/>
                </a:pPr>
                <a:r>
                  <a:rPr lang="it-IT" sz="1600" dirty="0">
                    <a:latin typeface="Montserrat" panose="00000500000000000000" pitchFamily="2" charset="0"/>
                  </a:rPr>
                  <a:t>So </a:t>
                </a:r>
                <a:r>
                  <a:rPr lang="it-IT" sz="1600" dirty="0" err="1">
                    <a:latin typeface="Montserrat" panose="00000500000000000000" pitchFamily="2" charset="0"/>
                  </a:rPr>
                  <a:t>if</a:t>
                </a:r>
                <a:r>
                  <a:rPr lang="it-IT" sz="1600" dirty="0">
                    <a:latin typeface="Montserrat" panose="00000500000000000000" pitchFamily="2" charset="0"/>
                  </a:rPr>
                  <a:t> </a:t>
                </a:r>
                <a:r>
                  <a:rPr lang="it-IT" sz="1600" dirty="0" err="1">
                    <a:latin typeface="Montserrat" panose="00000500000000000000" pitchFamily="2" charset="0"/>
                  </a:rPr>
                  <a:t>we</a:t>
                </a:r>
                <a:r>
                  <a:rPr lang="it-IT" sz="1600" dirty="0">
                    <a:latin typeface="Montserrat" panose="00000500000000000000" pitchFamily="2" charset="0"/>
                  </a:rPr>
                  <a:t> </a:t>
                </a:r>
                <a:r>
                  <a:rPr lang="it-IT" sz="1600" dirty="0" err="1">
                    <a:latin typeface="Montserrat" panose="00000500000000000000" pitchFamily="2" charset="0"/>
                  </a:rPr>
                  <a:t>want</a:t>
                </a:r>
                <a:r>
                  <a:rPr lang="it-IT" sz="1600" dirty="0">
                    <a:latin typeface="Montserrat" panose="00000500000000000000" pitchFamily="2" charset="0"/>
                  </a:rPr>
                  <a:t> to power the system for </a:t>
                </a:r>
                <a:r>
                  <a:rPr lang="it-IT" sz="1600" dirty="0" err="1">
                    <a:latin typeface="Montserrat" panose="00000500000000000000" pitchFamily="2" charset="0"/>
                  </a:rPr>
                  <a:t>few</a:t>
                </a:r>
                <a:r>
                  <a:rPr lang="it-IT" sz="1600" dirty="0">
                    <a:latin typeface="Montserrat" panose="00000500000000000000" pitchFamily="2" charset="0"/>
                  </a:rPr>
                  <a:t> days </a:t>
                </a:r>
                <a:r>
                  <a:rPr lang="it-IT" sz="1600" dirty="0" err="1">
                    <a:latin typeface="Montserrat" panose="00000500000000000000" pitchFamily="2" charset="0"/>
                  </a:rPr>
                  <a:t>we</a:t>
                </a:r>
                <a:r>
                  <a:rPr lang="it-IT" sz="1600" dirty="0">
                    <a:latin typeface="Montserrat" panose="00000500000000000000" pitchFamily="2" charset="0"/>
                  </a:rPr>
                  <a:t> </a:t>
                </a:r>
                <a:r>
                  <a:rPr lang="it-IT" sz="1600" dirty="0" err="1">
                    <a:latin typeface="Montserrat" panose="00000500000000000000" pitchFamily="2" charset="0"/>
                  </a:rPr>
                  <a:t>need</a:t>
                </a:r>
                <a:r>
                  <a:rPr lang="it-IT" sz="1600" dirty="0">
                    <a:latin typeface="Montserrat" panose="00000500000000000000" pitchFamily="2" charset="0"/>
                  </a:rPr>
                  <a:t> a </a:t>
                </a:r>
                <a:r>
                  <a:rPr lang="it-IT" sz="1600" dirty="0" err="1">
                    <a:latin typeface="Montserrat" panose="00000500000000000000" pitchFamily="2" charset="0"/>
                  </a:rPr>
                  <a:t>battery</a:t>
                </a:r>
                <a:r>
                  <a:rPr lang="it-IT" sz="1600" dirty="0">
                    <a:latin typeface="Montserrat" panose="00000500000000000000" pitchFamily="2" charset="0"/>
                  </a:rPr>
                  <a:t> of:</a:t>
                </a:r>
              </a:p>
              <a:p>
                <a:pPr marL="139700" indent="0" algn="ctr">
                  <a:buSzPts val="1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105,5 ∗48=5064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𝑚𝑊h</m:t>
                      </m:r>
                    </m:oMath>
                  </m:oMathPara>
                </a14:m>
                <a:endParaRPr lang="it-IT" sz="1600" dirty="0">
                  <a:latin typeface="Montserrat" panose="00000500000000000000" pitchFamily="2" charset="0"/>
                </a:endParaRPr>
              </a:p>
              <a:p>
                <a:pPr marL="139700" indent="0" algn="ctr">
                  <a:buSzPts val="1400"/>
                </a:pPr>
                <a:endParaRPr lang="it-IT" sz="1600" dirty="0">
                  <a:latin typeface="Montserrat" panose="00000500000000000000" pitchFamily="2" charset="0"/>
                </a:endParaRPr>
              </a:p>
              <a:p>
                <a:pPr indent="-317500" algn="ctr">
                  <a:buSzPts val="1400"/>
                  <a:buFont typeface="Montserrat"/>
                  <a:buChar char="●"/>
                </a:pPr>
                <a:endParaRPr lang="it-IT" sz="1600" dirty="0">
                  <a:latin typeface="Montserrat" panose="00000500000000000000" pitchFamily="2" charset="0"/>
                </a:endParaRPr>
              </a:p>
            </p:txBody>
          </p:sp>
        </mc:Choice>
        <mc:Fallback>
          <p:sp>
            <p:nvSpPr>
              <p:cNvPr id="6" name="Google Shape;1168;p50">
                <a:extLst>
                  <a:ext uri="{FF2B5EF4-FFF2-40B4-BE49-F238E27FC236}">
                    <a16:creationId xmlns:a16="http://schemas.microsoft.com/office/drawing/2014/main" id="{3D8909D9-D3FE-56FC-EC4B-240545F9F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" y="1065159"/>
                <a:ext cx="7715250" cy="35449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0918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5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dk1"/>
                </a:solidFill>
              </a:rPr>
              <a:t>Energy and POwer- Consumption</a:t>
            </a:r>
            <a:endParaRPr b="0" dirty="0">
              <a:solidFill>
                <a:schemeClr val="dk1"/>
              </a:solidFill>
            </a:endParaRPr>
          </a:p>
        </p:txBody>
      </p:sp>
      <p:sp>
        <p:nvSpPr>
          <p:cNvPr id="6" name="Google Shape;1168;p50">
            <a:extLst>
              <a:ext uri="{FF2B5EF4-FFF2-40B4-BE49-F238E27FC236}">
                <a16:creationId xmlns:a16="http://schemas.microsoft.com/office/drawing/2014/main" id="{3D8909D9-D3FE-56FC-EC4B-240545F9F63C}"/>
              </a:ext>
            </a:extLst>
          </p:cNvPr>
          <p:cNvSpPr txBox="1">
            <a:spLocks/>
          </p:cNvSpPr>
          <p:nvPr/>
        </p:nvSpPr>
        <p:spPr>
          <a:xfrm>
            <a:off x="742950" y="1845129"/>
            <a:ext cx="7715250" cy="276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marL="139700" indent="0" algn="ctr">
              <a:buSzPts val="1400"/>
            </a:pPr>
            <a:r>
              <a:rPr lang="it-IT" sz="2800" dirty="0" err="1">
                <a:latin typeface="Montserrat" panose="00000500000000000000" pitchFamily="2" charset="0"/>
              </a:rPr>
              <a:t>Since</a:t>
            </a:r>
            <a:r>
              <a:rPr lang="it-IT" sz="2800" dirty="0">
                <a:latin typeface="Montserrat" panose="00000500000000000000" pitchFamily="2" charset="0"/>
              </a:rPr>
              <a:t> </a:t>
            </a:r>
            <a:r>
              <a:rPr lang="it-IT" sz="2800" dirty="0" err="1">
                <a:latin typeface="Montserrat" panose="00000500000000000000" pitchFamily="2" charset="0"/>
              </a:rPr>
              <a:t>we</a:t>
            </a:r>
            <a:r>
              <a:rPr lang="it-IT" sz="2800" dirty="0">
                <a:latin typeface="Montserrat" panose="00000500000000000000" pitchFamily="2" charset="0"/>
              </a:rPr>
              <a:t> </a:t>
            </a:r>
            <a:r>
              <a:rPr lang="it-IT" sz="2800" dirty="0" err="1">
                <a:latin typeface="Montserrat" panose="00000500000000000000" pitchFamily="2" charset="0"/>
              </a:rPr>
              <a:t>need</a:t>
            </a:r>
            <a:r>
              <a:rPr lang="it-IT" sz="2800" dirty="0">
                <a:latin typeface="Montserrat" panose="00000500000000000000" pitchFamily="2" charset="0"/>
              </a:rPr>
              <a:t> the </a:t>
            </a:r>
            <a:r>
              <a:rPr lang="it-IT" sz="2800" dirty="0" err="1">
                <a:latin typeface="Montserrat" panose="00000500000000000000" pitchFamily="2" charset="0"/>
              </a:rPr>
              <a:t>bins</a:t>
            </a:r>
            <a:r>
              <a:rPr lang="it-IT" sz="2800" dirty="0">
                <a:latin typeface="Montserrat" panose="00000500000000000000" pitchFamily="2" charset="0"/>
              </a:rPr>
              <a:t> to be </a:t>
            </a:r>
            <a:r>
              <a:rPr lang="it-IT" sz="2800" dirty="0" err="1">
                <a:latin typeface="Montserrat" panose="00000500000000000000" pitchFamily="2" charset="0"/>
              </a:rPr>
              <a:t>active</a:t>
            </a:r>
            <a:r>
              <a:rPr lang="it-IT" sz="2800" dirty="0">
                <a:latin typeface="Montserrat" panose="00000500000000000000" pitchFamily="2" charset="0"/>
              </a:rPr>
              <a:t> for </a:t>
            </a:r>
            <a:r>
              <a:rPr lang="it-IT" sz="2800" dirty="0" err="1">
                <a:latin typeface="Montserrat" panose="00000500000000000000" pitchFamily="2" charset="0"/>
              </a:rPr>
              <a:t>years</a:t>
            </a:r>
            <a:r>
              <a:rPr lang="it-IT" sz="2800" dirty="0">
                <a:latin typeface="Montserrat" panose="00000500000000000000" pitchFamily="2" charset="0"/>
              </a:rPr>
              <a:t>, </a:t>
            </a:r>
            <a:r>
              <a:rPr lang="it-IT" sz="2800" dirty="0" err="1">
                <a:latin typeface="Montserrat" panose="00000500000000000000" pitchFamily="2" charset="0"/>
              </a:rPr>
              <a:t>we</a:t>
            </a:r>
            <a:r>
              <a:rPr lang="it-IT" sz="2800" dirty="0">
                <a:latin typeface="Montserrat" panose="00000500000000000000" pitchFamily="2" charset="0"/>
              </a:rPr>
              <a:t> assume </a:t>
            </a:r>
            <a:r>
              <a:rPr lang="it-IT" sz="2800" dirty="0" err="1">
                <a:latin typeface="Montserrat" panose="00000500000000000000" pitchFamily="2" charset="0"/>
              </a:rPr>
              <a:t>that</a:t>
            </a:r>
            <a:r>
              <a:rPr lang="it-IT" sz="2800" dirty="0">
                <a:latin typeface="Montserrat" panose="00000500000000000000" pitchFamily="2" charset="0"/>
              </a:rPr>
              <a:t> </a:t>
            </a:r>
            <a:r>
              <a:rPr lang="it-IT" sz="2800" dirty="0" err="1">
                <a:latin typeface="Montserrat" panose="00000500000000000000" pitchFamily="2" charset="0"/>
              </a:rPr>
              <a:t>there</a:t>
            </a:r>
            <a:r>
              <a:rPr lang="it-IT" sz="2800" dirty="0">
                <a:latin typeface="Montserrat" panose="00000500000000000000" pitchFamily="2" charset="0"/>
              </a:rPr>
              <a:t> </a:t>
            </a:r>
            <a:r>
              <a:rPr lang="it-IT" sz="2800" dirty="0" err="1">
                <a:latin typeface="Montserrat" panose="00000500000000000000" pitchFamily="2" charset="0"/>
              </a:rPr>
              <a:t>is</a:t>
            </a:r>
            <a:r>
              <a:rPr lang="it-IT" sz="2800" dirty="0">
                <a:latin typeface="Montserrat" panose="00000500000000000000" pitchFamily="2" charset="0"/>
              </a:rPr>
              <a:t> a </a:t>
            </a:r>
            <a:r>
              <a:rPr lang="it-IT" sz="2800" dirty="0" err="1">
                <a:latin typeface="Montserrat" panose="00000500000000000000" pitchFamily="2" charset="0"/>
              </a:rPr>
              <a:t>mechanism</a:t>
            </a:r>
            <a:r>
              <a:rPr lang="it-IT" sz="2800" dirty="0">
                <a:latin typeface="Montserrat" panose="00000500000000000000" pitchFamily="2" charset="0"/>
              </a:rPr>
              <a:t> for energy </a:t>
            </a:r>
            <a:r>
              <a:rPr lang="it-IT" sz="2800" dirty="0" err="1">
                <a:latin typeface="Montserrat" panose="00000500000000000000" pitchFamily="2" charset="0"/>
              </a:rPr>
              <a:t>harvesting</a:t>
            </a:r>
            <a:r>
              <a:rPr lang="it-IT" sz="2800" dirty="0">
                <a:latin typeface="Montserrat" panose="00000500000000000000" pitchFamily="2" charset="0"/>
              </a:rPr>
              <a:t> to </a:t>
            </a:r>
            <a:r>
              <a:rPr lang="it-IT" sz="2800" dirty="0" err="1">
                <a:latin typeface="Montserrat" panose="00000500000000000000" pitchFamily="2" charset="0"/>
              </a:rPr>
              <a:t>recharge</a:t>
            </a:r>
            <a:r>
              <a:rPr lang="it-IT" sz="2800" dirty="0">
                <a:latin typeface="Montserrat" panose="00000500000000000000" pitchFamily="2" charset="0"/>
              </a:rPr>
              <a:t> the </a:t>
            </a:r>
            <a:r>
              <a:rPr lang="it-IT" sz="2800" dirty="0" err="1">
                <a:latin typeface="Montserrat" panose="00000500000000000000" pitchFamily="2" charset="0"/>
              </a:rPr>
              <a:t>batteries</a:t>
            </a:r>
            <a:r>
              <a:rPr lang="it-IT" sz="2800" dirty="0">
                <a:latin typeface="Montserrat" panose="00000500000000000000" pitchFamily="2" charset="0"/>
              </a:rPr>
              <a:t>.</a:t>
            </a:r>
          </a:p>
          <a:p>
            <a:pPr marL="139700" indent="0" algn="ctr">
              <a:buSzPts val="1400"/>
            </a:pPr>
            <a:endParaRPr lang="it-IT" sz="2800" dirty="0">
              <a:latin typeface="Montserrat" panose="00000500000000000000" pitchFamily="2" charset="0"/>
            </a:endParaRPr>
          </a:p>
          <a:p>
            <a:pPr indent="-317500" algn="ctr">
              <a:buSzPts val="1400"/>
              <a:buFont typeface="Montserrat"/>
              <a:buChar char="●"/>
            </a:pPr>
            <a:endParaRPr lang="it-IT" sz="28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81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37"/>
          <p:cNvGrpSpPr/>
          <p:nvPr/>
        </p:nvGrpSpPr>
        <p:grpSpPr>
          <a:xfrm>
            <a:off x="8050502" y="619712"/>
            <a:ext cx="535300" cy="194950"/>
            <a:chOff x="5054325" y="1441125"/>
            <a:chExt cx="535300" cy="194950"/>
          </a:xfrm>
        </p:grpSpPr>
        <p:sp>
          <p:nvSpPr>
            <p:cNvPr id="514" name="Google Shape;514;p37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7" name="Google Shape;517;p37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/>
              <a:t>O</a:t>
            </a:r>
            <a:r>
              <a:rPr lang="en" sz="4000" dirty="0"/>
              <a:t>verview - Networking protocol</a:t>
            </a:r>
            <a:endParaRPr sz="4000" dirty="0"/>
          </a:p>
        </p:txBody>
      </p:sp>
      <p:grpSp>
        <p:nvGrpSpPr>
          <p:cNvPr id="528" name="Google Shape;528;p37"/>
          <p:cNvGrpSpPr/>
          <p:nvPr/>
        </p:nvGrpSpPr>
        <p:grpSpPr>
          <a:xfrm>
            <a:off x="1590942" y="1006474"/>
            <a:ext cx="535300" cy="194950"/>
            <a:chOff x="5054325" y="1441125"/>
            <a:chExt cx="535300" cy="194950"/>
          </a:xfrm>
        </p:grpSpPr>
        <p:sp>
          <p:nvSpPr>
            <p:cNvPr id="529" name="Google Shape;529;p37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31" name="Google Shape;531;p37"/>
          <p:cNvGrpSpPr/>
          <p:nvPr/>
        </p:nvGrpSpPr>
        <p:grpSpPr>
          <a:xfrm>
            <a:off x="4160921" y="1354374"/>
            <a:ext cx="535300" cy="194950"/>
            <a:chOff x="5054325" y="1441125"/>
            <a:chExt cx="535300" cy="194950"/>
          </a:xfrm>
        </p:grpSpPr>
        <p:sp>
          <p:nvSpPr>
            <p:cNvPr id="532" name="Google Shape;532;p37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E6B39B6A-7192-108E-E1EA-56CA06151A35}"/>
              </a:ext>
            </a:extLst>
          </p:cNvPr>
          <p:cNvGrpSpPr>
            <a:grpSpLocks noChangeAspect="1"/>
          </p:cNvGrpSpPr>
          <p:nvPr/>
        </p:nvGrpSpPr>
        <p:grpSpPr>
          <a:xfrm>
            <a:off x="979785" y="2448870"/>
            <a:ext cx="691493" cy="1034450"/>
            <a:chOff x="907000" y="2384846"/>
            <a:chExt cx="1075990" cy="1609644"/>
          </a:xfrm>
        </p:grpSpPr>
        <p:sp>
          <p:nvSpPr>
            <p:cNvPr id="22" name="Google Shape;2593;p65">
              <a:extLst>
                <a:ext uri="{FF2B5EF4-FFF2-40B4-BE49-F238E27FC236}">
                  <a16:creationId xmlns:a16="http://schemas.microsoft.com/office/drawing/2014/main" id="{880A5022-6120-2294-1798-C601858D9EDF}"/>
                </a:ext>
              </a:extLst>
            </p:cNvPr>
            <p:cNvSpPr/>
            <p:nvPr/>
          </p:nvSpPr>
          <p:spPr>
            <a:xfrm>
              <a:off x="985307" y="2384846"/>
              <a:ext cx="919392" cy="243639"/>
            </a:xfrm>
            <a:custGeom>
              <a:avLst/>
              <a:gdLst/>
              <a:ahLst/>
              <a:cxnLst/>
              <a:rect l="l" t="t" r="r" b="b"/>
              <a:pathLst>
                <a:path w="51049" h="13528" extrusionOk="0">
                  <a:moveTo>
                    <a:pt x="7086" y="1"/>
                  </a:moveTo>
                  <a:cubicBezTo>
                    <a:pt x="4915" y="1"/>
                    <a:pt x="3060" y="1450"/>
                    <a:pt x="2500" y="3466"/>
                  </a:cubicBezTo>
                  <a:lnTo>
                    <a:pt x="245" y="11917"/>
                  </a:lnTo>
                  <a:cubicBezTo>
                    <a:pt x="84" y="12484"/>
                    <a:pt x="1" y="13045"/>
                    <a:pt x="84" y="13528"/>
                  </a:cubicBezTo>
                  <a:lnTo>
                    <a:pt x="50971" y="13528"/>
                  </a:lnTo>
                  <a:cubicBezTo>
                    <a:pt x="51048" y="13045"/>
                    <a:pt x="50971" y="12484"/>
                    <a:pt x="50810" y="11917"/>
                  </a:cubicBezTo>
                  <a:lnTo>
                    <a:pt x="48555" y="3466"/>
                  </a:lnTo>
                  <a:cubicBezTo>
                    <a:pt x="47988" y="1450"/>
                    <a:pt x="46140" y="1"/>
                    <a:pt x="43963" y="1"/>
                  </a:cubicBez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94;p65">
              <a:extLst>
                <a:ext uri="{FF2B5EF4-FFF2-40B4-BE49-F238E27FC236}">
                  <a16:creationId xmlns:a16="http://schemas.microsoft.com/office/drawing/2014/main" id="{6D986462-97A8-EB9C-604E-DD5365F67531}"/>
                </a:ext>
              </a:extLst>
            </p:cNvPr>
            <p:cNvSpPr/>
            <p:nvPr/>
          </p:nvSpPr>
          <p:spPr>
            <a:xfrm>
              <a:off x="907000" y="2628467"/>
              <a:ext cx="165332" cy="179830"/>
            </a:xfrm>
            <a:custGeom>
              <a:avLst/>
              <a:gdLst/>
              <a:ahLst/>
              <a:cxnLst/>
              <a:rect l="l" t="t" r="r" b="b"/>
              <a:pathLst>
                <a:path w="9180" h="9985" extrusionOk="0">
                  <a:moveTo>
                    <a:pt x="645" y="1"/>
                  </a:moveTo>
                  <a:cubicBezTo>
                    <a:pt x="245" y="1"/>
                    <a:pt x="1" y="323"/>
                    <a:pt x="1" y="645"/>
                  </a:cubicBezTo>
                  <a:lnTo>
                    <a:pt x="1" y="9341"/>
                  </a:lnTo>
                  <a:cubicBezTo>
                    <a:pt x="1" y="9663"/>
                    <a:pt x="245" y="9985"/>
                    <a:pt x="645" y="9985"/>
                  </a:cubicBezTo>
                  <a:lnTo>
                    <a:pt x="3788" y="9985"/>
                  </a:lnTo>
                  <a:lnTo>
                    <a:pt x="3466" y="4349"/>
                  </a:lnTo>
                  <a:lnTo>
                    <a:pt x="9180" y="4349"/>
                  </a:lnTo>
                  <a:cubicBezTo>
                    <a:pt x="6603" y="4349"/>
                    <a:pt x="4593" y="2416"/>
                    <a:pt x="4432" y="1"/>
                  </a:cubicBezTo>
                  <a:close/>
                </a:path>
              </a:pathLst>
            </a:custGeom>
            <a:solidFill>
              <a:srgbClr val="E9EEF1"/>
            </a:solidFill>
            <a:ln w="9525" cap="flat" cmpd="sng">
              <a:solidFill>
                <a:srgbClr val="E9EEF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95;p65">
              <a:extLst>
                <a:ext uri="{FF2B5EF4-FFF2-40B4-BE49-F238E27FC236}">
                  <a16:creationId xmlns:a16="http://schemas.microsoft.com/office/drawing/2014/main" id="{F449EB8C-6FF2-83FC-73FB-E8648FA7B0A2}"/>
                </a:ext>
              </a:extLst>
            </p:cNvPr>
            <p:cNvSpPr/>
            <p:nvPr/>
          </p:nvSpPr>
          <p:spPr>
            <a:xfrm>
              <a:off x="969423" y="2628467"/>
              <a:ext cx="1013567" cy="179830"/>
            </a:xfrm>
            <a:custGeom>
              <a:avLst/>
              <a:gdLst/>
              <a:ahLst/>
              <a:cxnLst/>
              <a:rect l="l" t="t" r="r" b="b"/>
              <a:pathLst>
                <a:path w="56278" h="9985" extrusionOk="0">
                  <a:moveTo>
                    <a:pt x="966" y="1"/>
                  </a:moveTo>
                  <a:cubicBezTo>
                    <a:pt x="1127" y="2416"/>
                    <a:pt x="3137" y="4349"/>
                    <a:pt x="5714" y="4349"/>
                  </a:cubicBezTo>
                  <a:lnTo>
                    <a:pt x="0" y="4349"/>
                  </a:lnTo>
                  <a:lnTo>
                    <a:pt x="322" y="9985"/>
                  </a:lnTo>
                  <a:lnTo>
                    <a:pt x="55634" y="9985"/>
                  </a:lnTo>
                  <a:cubicBezTo>
                    <a:pt x="55956" y="9985"/>
                    <a:pt x="56278" y="9663"/>
                    <a:pt x="56278" y="9341"/>
                  </a:cubicBezTo>
                  <a:lnTo>
                    <a:pt x="56278" y="645"/>
                  </a:lnTo>
                  <a:cubicBezTo>
                    <a:pt x="56278" y="323"/>
                    <a:pt x="55956" y="1"/>
                    <a:pt x="55634" y="1"/>
                  </a:cubicBezTo>
                  <a:close/>
                </a:path>
              </a:pathLst>
            </a:custGeom>
            <a:solidFill>
              <a:srgbClr val="E9EEF1"/>
            </a:solidFill>
            <a:ln w="9525" cap="flat" cmpd="sng">
              <a:solidFill>
                <a:srgbClr val="E9EEF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96;p65">
              <a:extLst>
                <a:ext uri="{FF2B5EF4-FFF2-40B4-BE49-F238E27FC236}">
                  <a16:creationId xmlns:a16="http://schemas.microsoft.com/office/drawing/2014/main" id="{0F3F0945-C78F-D65C-17C3-E52F283CAD02}"/>
                </a:ext>
              </a:extLst>
            </p:cNvPr>
            <p:cNvSpPr/>
            <p:nvPr/>
          </p:nvSpPr>
          <p:spPr>
            <a:xfrm>
              <a:off x="975222" y="2808279"/>
              <a:ext cx="939672" cy="1186211"/>
            </a:xfrm>
            <a:custGeom>
              <a:avLst/>
              <a:gdLst/>
              <a:ahLst/>
              <a:cxnLst/>
              <a:rect l="l" t="t" r="r" b="b"/>
              <a:pathLst>
                <a:path w="52175" h="65864" extrusionOk="0">
                  <a:moveTo>
                    <a:pt x="32207" y="15866"/>
                  </a:moveTo>
                  <a:lnTo>
                    <a:pt x="34539" y="19730"/>
                  </a:lnTo>
                  <a:lnTo>
                    <a:pt x="36716" y="18603"/>
                  </a:lnTo>
                  <a:lnTo>
                    <a:pt x="36716" y="18603"/>
                  </a:lnTo>
                  <a:lnTo>
                    <a:pt x="33572" y="24883"/>
                  </a:lnTo>
                  <a:lnTo>
                    <a:pt x="26487" y="24883"/>
                  </a:lnTo>
                  <a:lnTo>
                    <a:pt x="28503" y="23511"/>
                  </a:lnTo>
                  <a:lnTo>
                    <a:pt x="24716" y="16993"/>
                  </a:lnTo>
                  <a:cubicBezTo>
                    <a:pt x="24716" y="16993"/>
                    <a:pt x="24477" y="16587"/>
                    <a:pt x="23511" y="16027"/>
                  </a:cubicBezTo>
                  <a:lnTo>
                    <a:pt x="32207" y="15866"/>
                  </a:lnTo>
                  <a:close/>
                  <a:moveTo>
                    <a:pt x="21696" y="16381"/>
                  </a:moveTo>
                  <a:cubicBezTo>
                    <a:pt x="22433" y="16381"/>
                    <a:pt x="23289" y="16643"/>
                    <a:pt x="24232" y="17392"/>
                  </a:cubicBezTo>
                  <a:lnTo>
                    <a:pt x="25765" y="19808"/>
                  </a:lnTo>
                  <a:lnTo>
                    <a:pt x="22139" y="26571"/>
                  </a:lnTo>
                  <a:lnTo>
                    <a:pt x="15859" y="23189"/>
                  </a:lnTo>
                  <a:lnTo>
                    <a:pt x="18918" y="17798"/>
                  </a:lnTo>
                  <a:cubicBezTo>
                    <a:pt x="18918" y="17798"/>
                    <a:pt x="19983" y="16381"/>
                    <a:pt x="21696" y="16381"/>
                  </a:cubicBezTo>
                  <a:close/>
                  <a:moveTo>
                    <a:pt x="37199" y="24239"/>
                  </a:moveTo>
                  <a:lnTo>
                    <a:pt x="40658" y="29792"/>
                  </a:lnTo>
                  <a:cubicBezTo>
                    <a:pt x="40658" y="29792"/>
                    <a:pt x="42030" y="32690"/>
                    <a:pt x="38725" y="34223"/>
                  </a:cubicBezTo>
                  <a:lnTo>
                    <a:pt x="35105" y="34301"/>
                  </a:lnTo>
                  <a:lnTo>
                    <a:pt x="31157" y="27782"/>
                  </a:lnTo>
                  <a:lnTo>
                    <a:pt x="37199" y="24239"/>
                  </a:lnTo>
                  <a:close/>
                  <a:moveTo>
                    <a:pt x="18358" y="26011"/>
                  </a:moveTo>
                  <a:lnTo>
                    <a:pt x="21740" y="32046"/>
                  </a:lnTo>
                  <a:lnTo>
                    <a:pt x="21740" y="32046"/>
                  </a:lnTo>
                  <a:lnTo>
                    <a:pt x="19646" y="31003"/>
                  </a:lnTo>
                  <a:lnTo>
                    <a:pt x="17630" y="34545"/>
                  </a:lnTo>
                  <a:lnTo>
                    <a:pt x="14248" y="34623"/>
                  </a:lnTo>
                  <a:cubicBezTo>
                    <a:pt x="10789" y="33173"/>
                    <a:pt x="12078" y="29792"/>
                    <a:pt x="12078" y="29792"/>
                  </a:cubicBezTo>
                  <a:lnTo>
                    <a:pt x="13366" y="27537"/>
                  </a:lnTo>
                  <a:lnTo>
                    <a:pt x="11272" y="26172"/>
                  </a:lnTo>
                  <a:lnTo>
                    <a:pt x="18358" y="26011"/>
                  </a:lnTo>
                  <a:close/>
                  <a:moveTo>
                    <a:pt x="13465" y="34909"/>
                  </a:moveTo>
                  <a:lnTo>
                    <a:pt x="13465" y="34909"/>
                  </a:lnTo>
                  <a:cubicBezTo>
                    <a:pt x="13633" y="35203"/>
                    <a:pt x="13944" y="35351"/>
                    <a:pt x="14332" y="35351"/>
                  </a:cubicBezTo>
                  <a:lnTo>
                    <a:pt x="25360" y="35190"/>
                  </a:lnTo>
                  <a:lnTo>
                    <a:pt x="25521" y="41953"/>
                  </a:lnTo>
                  <a:lnTo>
                    <a:pt x="17308" y="42114"/>
                  </a:lnTo>
                  <a:lnTo>
                    <a:pt x="13465" y="34909"/>
                  </a:lnTo>
                  <a:close/>
                  <a:moveTo>
                    <a:pt x="30596" y="32452"/>
                  </a:moveTo>
                  <a:lnTo>
                    <a:pt x="30596" y="34784"/>
                  </a:lnTo>
                  <a:lnTo>
                    <a:pt x="38403" y="34623"/>
                  </a:lnTo>
                  <a:cubicBezTo>
                    <a:pt x="38403" y="34623"/>
                    <a:pt x="38458" y="34630"/>
                    <a:pt x="38544" y="34630"/>
                  </a:cubicBezTo>
                  <a:cubicBezTo>
                    <a:pt x="38752" y="34630"/>
                    <a:pt x="39142" y="34588"/>
                    <a:pt x="39370" y="34301"/>
                  </a:cubicBezTo>
                  <a:lnTo>
                    <a:pt x="39370" y="34301"/>
                  </a:lnTo>
                  <a:lnTo>
                    <a:pt x="35827" y="40987"/>
                  </a:lnTo>
                  <a:cubicBezTo>
                    <a:pt x="35827" y="40987"/>
                    <a:pt x="35588" y="41631"/>
                    <a:pt x="34622" y="41869"/>
                  </a:cubicBezTo>
                  <a:lnTo>
                    <a:pt x="30835" y="41869"/>
                  </a:lnTo>
                  <a:lnTo>
                    <a:pt x="30835" y="44368"/>
                  </a:lnTo>
                  <a:lnTo>
                    <a:pt x="26893" y="38488"/>
                  </a:lnTo>
                  <a:lnTo>
                    <a:pt x="30596" y="32452"/>
                  </a:lnTo>
                  <a:close/>
                  <a:moveTo>
                    <a:pt x="0" y="1"/>
                  </a:moveTo>
                  <a:lnTo>
                    <a:pt x="4264" y="65863"/>
                  </a:lnTo>
                  <a:lnTo>
                    <a:pt x="47904" y="65863"/>
                  </a:lnTo>
                  <a:lnTo>
                    <a:pt x="52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97;p65">
              <a:extLst>
                <a:ext uri="{FF2B5EF4-FFF2-40B4-BE49-F238E27FC236}">
                  <a16:creationId xmlns:a16="http://schemas.microsoft.com/office/drawing/2014/main" id="{B600A149-9368-6D52-9257-D5E961D19525}"/>
                </a:ext>
              </a:extLst>
            </p:cNvPr>
            <p:cNvSpPr/>
            <p:nvPr/>
          </p:nvSpPr>
          <p:spPr>
            <a:xfrm>
              <a:off x="1217330" y="3436233"/>
              <a:ext cx="217525" cy="130518"/>
            </a:xfrm>
            <a:custGeom>
              <a:avLst/>
              <a:gdLst/>
              <a:ahLst/>
              <a:cxnLst/>
              <a:rect l="l" t="t" r="r" b="b"/>
              <a:pathLst>
                <a:path w="12078" h="7247" extrusionOk="0">
                  <a:moveTo>
                    <a:pt x="0" y="1"/>
                  </a:moveTo>
                  <a:cubicBezTo>
                    <a:pt x="7" y="15"/>
                    <a:pt x="15" y="28"/>
                    <a:pt x="22" y="42"/>
                  </a:cubicBezTo>
                  <a:lnTo>
                    <a:pt x="22" y="42"/>
                  </a:lnTo>
                  <a:lnTo>
                    <a:pt x="0" y="1"/>
                  </a:lnTo>
                  <a:close/>
                  <a:moveTo>
                    <a:pt x="22" y="42"/>
                  </a:moveTo>
                  <a:lnTo>
                    <a:pt x="3865" y="7247"/>
                  </a:lnTo>
                  <a:lnTo>
                    <a:pt x="12078" y="7086"/>
                  </a:lnTo>
                  <a:lnTo>
                    <a:pt x="11917" y="323"/>
                  </a:lnTo>
                  <a:lnTo>
                    <a:pt x="889" y="484"/>
                  </a:lnTo>
                  <a:cubicBezTo>
                    <a:pt x="501" y="484"/>
                    <a:pt x="190" y="336"/>
                    <a:pt x="22" y="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98;p65">
              <a:extLst>
                <a:ext uri="{FF2B5EF4-FFF2-40B4-BE49-F238E27FC236}">
                  <a16:creationId xmlns:a16="http://schemas.microsoft.com/office/drawing/2014/main" id="{802C9FFB-90A0-B8BA-1078-B785C51EC0C2}"/>
                </a:ext>
              </a:extLst>
            </p:cNvPr>
            <p:cNvSpPr/>
            <p:nvPr/>
          </p:nvSpPr>
          <p:spPr>
            <a:xfrm>
              <a:off x="1169532" y="3276719"/>
              <a:ext cx="197228" cy="155120"/>
            </a:xfrm>
            <a:custGeom>
              <a:avLst/>
              <a:gdLst/>
              <a:ahLst/>
              <a:cxnLst/>
              <a:rect l="l" t="t" r="r" b="b"/>
              <a:pathLst>
                <a:path w="10951" h="8613" extrusionOk="0">
                  <a:moveTo>
                    <a:pt x="7569" y="1"/>
                  </a:moveTo>
                  <a:lnTo>
                    <a:pt x="483" y="162"/>
                  </a:lnTo>
                  <a:lnTo>
                    <a:pt x="2577" y="1527"/>
                  </a:lnTo>
                  <a:lnTo>
                    <a:pt x="1289" y="3782"/>
                  </a:lnTo>
                  <a:cubicBezTo>
                    <a:pt x="1289" y="3782"/>
                    <a:pt x="0" y="7163"/>
                    <a:pt x="3459" y="8613"/>
                  </a:cubicBezTo>
                  <a:lnTo>
                    <a:pt x="6841" y="8535"/>
                  </a:lnTo>
                  <a:lnTo>
                    <a:pt x="8857" y="4993"/>
                  </a:lnTo>
                  <a:lnTo>
                    <a:pt x="10951" y="6036"/>
                  </a:lnTo>
                  <a:lnTo>
                    <a:pt x="10951" y="6036"/>
                  </a:lnTo>
                  <a:lnTo>
                    <a:pt x="75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99;p65">
              <a:extLst>
                <a:ext uri="{FF2B5EF4-FFF2-40B4-BE49-F238E27FC236}">
                  <a16:creationId xmlns:a16="http://schemas.microsoft.com/office/drawing/2014/main" id="{BBEAB766-FF6C-1E2E-76B3-FA92538941CD}"/>
                </a:ext>
              </a:extLst>
            </p:cNvPr>
            <p:cNvSpPr/>
            <p:nvPr/>
          </p:nvSpPr>
          <p:spPr>
            <a:xfrm>
              <a:off x="1260824" y="3103283"/>
              <a:ext cx="178443" cy="183558"/>
            </a:xfrm>
            <a:custGeom>
              <a:avLst/>
              <a:gdLst/>
              <a:ahLst/>
              <a:cxnLst/>
              <a:rect l="l" t="t" r="r" b="b"/>
              <a:pathLst>
                <a:path w="9908" h="10192" extrusionOk="0">
                  <a:moveTo>
                    <a:pt x="5838" y="1"/>
                  </a:moveTo>
                  <a:cubicBezTo>
                    <a:pt x="4125" y="1"/>
                    <a:pt x="3060" y="1418"/>
                    <a:pt x="3060" y="1418"/>
                  </a:cubicBezTo>
                  <a:lnTo>
                    <a:pt x="1" y="6809"/>
                  </a:lnTo>
                  <a:lnTo>
                    <a:pt x="6281" y="10191"/>
                  </a:lnTo>
                  <a:lnTo>
                    <a:pt x="9907" y="3428"/>
                  </a:lnTo>
                  <a:lnTo>
                    <a:pt x="8374" y="1012"/>
                  </a:lnTo>
                  <a:cubicBezTo>
                    <a:pt x="7431" y="263"/>
                    <a:pt x="6575" y="1"/>
                    <a:pt x="5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600;p65">
              <a:extLst>
                <a:ext uri="{FF2B5EF4-FFF2-40B4-BE49-F238E27FC236}">
                  <a16:creationId xmlns:a16="http://schemas.microsoft.com/office/drawing/2014/main" id="{E936FBDB-A176-F830-3BD5-3AFCF4C90131}"/>
                </a:ext>
              </a:extLst>
            </p:cNvPr>
            <p:cNvSpPr/>
            <p:nvPr/>
          </p:nvSpPr>
          <p:spPr>
            <a:xfrm>
              <a:off x="1398637" y="3094007"/>
              <a:ext cx="237840" cy="162432"/>
            </a:xfrm>
            <a:custGeom>
              <a:avLst/>
              <a:gdLst/>
              <a:ahLst/>
              <a:cxnLst/>
              <a:rect l="l" t="t" r="r" b="b"/>
              <a:pathLst>
                <a:path w="13206" h="9019" extrusionOk="0">
                  <a:moveTo>
                    <a:pt x="8697" y="1"/>
                  </a:moveTo>
                  <a:lnTo>
                    <a:pt x="1" y="162"/>
                  </a:lnTo>
                  <a:cubicBezTo>
                    <a:pt x="967" y="722"/>
                    <a:pt x="1206" y="1128"/>
                    <a:pt x="1206" y="1128"/>
                  </a:cubicBezTo>
                  <a:lnTo>
                    <a:pt x="4993" y="7646"/>
                  </a:lnTo>
                  <a:lnTo>
                    <a:pt x="2977" y="9018"/>
                  </a:lnTo>
                  <a:lnTo>
                    <a:pt x="10062" y="9018"/>
                  </a:lnTo>
                  <a:lnTo>
                    <a:pt x="13206" y="2738"/>
                  </a:lnTo>
                  <a:lnTo>
                    <a:pt x="13206" y="2738"/>
                  </a:lnTo>
                  <a:lnTo>
                    <a:pt x="11029" y="3865"/>
                  </a:lnTo>
                  <a:lnTo>
                    <a:pt x="86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601;p65">
              <a:extLst>
                <a:ext uri="{FF2B5EF4-FFF2-40B4-BE49-F238E27FC236}">
                  <a16:creationId xmlns:a16="http://schemas.microsoft.com/office/drawing/2014/main" id="{0F3C914D-5476-EB6B-2D41-1DDA110EEA50}"/>
                </a:ext>
              </a:extLst>
            </p:cNvPr>
            <p:cNvSpPr/>
            <p:nvPr/>
          </p:nvSpPr>
          <p:spPr>
            <a:xfrm>
              <a:off x="1536341" y="3244823"/>
              <a:ext cx="195841" cy="181217"/>
            </a:xfrm>
            <a:custGeom>
              <a:avLst/>
              <a:gdLst/>
              <a:ahLst/>
              <a:cxnLst/>
              <a:rect l="l" t="t" r="r" b="b"/>
              <a:pathLst>
                <a:path w="10874" h="10062" extrusionOk="0">
                  <a:moveTo>
                    <a:pt x="6043" y="0"/>
                  </a:moveTo>
                  <a:lnTo>
                    <a:pt x="1" y="3543"/>
                  </a:lnTo>
                  <a:lnTo>
                    <a:pt x="3949" y="10062"/>
                  </a:lnTo>
                  <a:lnTo>
                    <a:pt x="7569" y="9984"/>
                  </a:lnTo>
                  <a:cubicBezTo>
                    <a:pt x="10874" y="8451"/>
                    <a:pt x="9502" y="5553"/>
                    <a:pt x="9502" y="5553"/>
                  </a:cubicBezTo>
                  <a:lnTo>
                    <a:pt x="6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602;p65">
              <a:extLst>
                <a:ext uri="{FF2B5EF4-FFF2-40B4-BE49-F238E27FC236}">
                  <a16:creationId xmlns:a16="http://schemas.microsoft.com/office/drawing/2014/main" id="{60DF65D8-868F-93C9-0880-374F941F62E5}"/>
                </a:ext>
              </a:extLst>
            </p:cNvPr>
            <p:cNvSpPr/>
            <p:nvPr/>
          </p:nvSpPr>
          <p:spPr>
            <a:xfrm>
              <a:off x="1459547" y="3392739"/>
              <a:ext cx="224729" cy="214625"/>
            </a:xfrm>
            <a:custGeom>
              <a:avLst/>
              <a:gdLst/>
              <a:ahLst/>
              <a:cxnLst/>
              <a:rect l="l" t="t" r="r" b="b"/>
              <a:pathLst>
                <a:path w="12478" h="11917" extrusionOk="0">
                  <a:moveTo>
                    <a:pt x="3704" y="0"/>
                  </a:moveTo>
                  <a:lnTo>
                    <a:pt x="1" y="6036"/>
                  </a:lnTo>
                  <a:lnTo>
                    <a:pt x="3943" y="11916"/>
                  </a:lnTo>
                  <a:lnTo>
                    <a:pt x="3943" y="9417"/>
                  </a:lnTo>
                  <a:lnTo>
                    <a:pt x="7730" y="9417"/>
                  </a:lnTo>
                  <a:cubicBezTo>
                    <a:pt x="8696" y="9179"/>
                    <a:pt x="8935" y="8535"/>
                    <a:pt x="8935" y="8535"/>
                  </a:cubicBezTo>
                  <a:lnTo>
                    <a:pt x="12478" y="1849"/>
                  </a:lnTo>
                  <a:lnTo>
                    <a:pt x="12478" y="1849"/>
                  </a:lnTo>
                  <a:cubicBezTo>
                    <a:pt x="12250" y="2136"/>
                    <a:pt x="11860" y="2178"/>
                    <a:pt x="11652" y="2178"/>
                  </a:cubicBezTo>
                  <a:cubicBezTo>
                    <a:pt x="11566" y="2178"/>
                    <a:pt x="11511" y="2171"/>
                    <a:pt x="11511" y="2171"/>
                  </a:cubicBezTo>
                  <a:lnTo>
                    <a:pt x="3704" y="2332"/>
                  </a:lnTo>
                  <a:lnTo>
                    <a:pt x="37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77C6AE8F-987C-F7EA-0C8A-293AC59ADFF3}"/>
              </a:ext>
            </a:extLst>
          </p:cNvPr>
          <p:cNvGrpSpPr>
            <a:grpSpLocks noChangeAspect="1"/>
          </p:cNvGrpSpPr>
          <p:nvPr/>
        </p:nvGrpSpPr>
        <p:grpSpPr>
          <a:xfrm>
            <a:off x="2609012" y="1780941"/>
            <a:ext cx="717906" cy="1073962"/>
            <a:chOff x="331625" y="563997"/>
            <a:chExt cx="1075990" cy="1609644"/>
          </a:xfrm>
        </p:grpSpPr>
        <p:sp>
          <p:nvSpPr>
            <p:cNvPr id="33" name="Google Shape;2593;p65">
              <a:extLst>
                <a:ext uri="{FF2B5EF4-FFF2-40B4-BE49-F238E27FC236}">
                  <a16:creationId xmlns:a16="http://schemas.microsoft.com/office/drawing/2014/main" id="{131BC55B-C4AB-79E6-86E4-7DA47D09CA3E}"/>
                </a:ext>
              </a:extLst>
            </p:cNvPr>
            <p:cNvSpPr/>
            <p:nvPr/>
          </p:nvSpPr>
          <p:spPr>
            <a:xfrm>
              <a:off x="409932" y="563997"/>
              <a:ext cx="919392" cy="243639"/>
            </a:xfrm>
            <a:custGeom>
              <a:avLst/>
              <a:gdLst/>
              <a:ahLst/>
              <a:cxnLst/>
              <a:rect l="l" t="t" r="r" b="b"/>
              <a:pathLst>
                <a:path w="51049" h="13528" extrusionOk="0">
                  <a:moveTo>
                    <a:pt x="7086" y="1"/>
                  </a:moveTo>
                  <a:cubicBezTo>
                    <a:pt x="4915" y="1"/>
                    <a:pt x="3060" y="1450"/>
                    <a:pt x="2500" y="3466"/>
                  </a:cubicBezTo>
                  <a:lnTo>
                    <a:pt x="245" y="11917"/>
                  </a:lnTo>
                  <a:cubicBezTo>
                    <a:pt x="84" y="12484"/>
                    <a:pt x="1" y="13045"/>
                    <a:pt x="84" y="13528"/>
                  </a:cubicBezTo>
                  <a:lnTo>
                    <a:pt x="50971" y="13528"/>
                  </a:lnTo>
                  <a:cubicBezTo>
                    <a:pt x="51048" y="13045"/>
                    <a:pt x="50971" y="12484"/>
                    <a:pt x="50810" y="11917"/>
                  </a:cubicBezTo>
                  <a:lnTo>
                    <a:pt x="48555" y="3466"/>
                  </a:lnTo>
                  <a:cubicBezTo>
                    <a:pt x="47988" y="1450"/>
                    <a:pt x="46140" y="1"/>
                    <a:pt x="43963" y="1"/>
                  </a:cubicBez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94;p65">
              <a:extLst>
                <a:ext uri="{FF2B5EF4-FFF2-40B4-BE49-F238E27FC236}">
                  <a16:creationId xmlns:a16="http://schemas.microsoft.com/office/drawing/2014/main" id="{B43532A9-9FA9-F902-2687-14F713681566}"/>
                </a:ext>
              </a:extLst>
            </p:cNvPr>
            <p:cNvSpPr/>
            <p:nvPr/>
          </p:nvSpPr>
          <p:spPr>
            <a:xfrm>
              <a:off x="331625" y="807618"/>
              <a:ext cx="165332" cy="179830"/>
            </a:xfrm>
            <a:custGeom>
              <a:avLst/>
              <a:gdLst/>
              <a:ahLst/>
              <a:cxnLst/>
              <a:rect l="l" t="t" r="r" b="b"/>
              <a:pathLst>
                <a:path w="9180" h="9985" extrusionOk="0">
                  <a:moveTo>
                    <a:pt x="645" y="1"/>
                  </a:moveTo>
                  <a:cubicBezTo>
                    <a:pt x="245" y="1"/>
                    <a:pt x="1" y="323"/>
                    <a:pt x="1" y="645"/>
                  </a:cubicBezTo>
                  <a:lnTo>
                    <a:pt x="1" y="9341"/>
                  </a:lnTo>
                  <a:cubicBezTo>
                    <a:pt x="1" y="9663"/>
                    <a:pt x="245" y="9985"/>
                    <a:pt x="645" y="9985"/>
                  </a:cubicBezTo>
                  <a:lnTo>
                    <a:pt x="3788" y="9985"/>
                  </a:lnTo>
                  <a:lnTo>
                    <a:pt x="3466" y="4349"/>
                  </a:lnTo>
                  <a:lnTo>
                    <a:pt x="9180" y="4349"/>
                  </a:lnTo>
                  <a:cubicBezTo>
                    <a:pt x="6603" y="4349"/>
                    <a:pt x="4593" y="2416"/>
                    <a:pt x="4432" y="1"/>
                  </a:cubicBezTo>
                  <a:close/>
                </a:path>
              </a:pathLst>
            </a:custGeom>
            <a:solidFill>
              <a:srgbClr val="E9EEF1"/>
            </a:solidFill>
            <a:ln w="9525" cap="flat" cmpd="sng">
              <a:solidFill>
                <a:srgbClr val="E9EEF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95;p65">
              <a:extLst>
                <a:ext uri="{FF2B5EF4-FFF2-40B4-BE49-F238E27FC236}">
                  <a16:creationId xmlns:a16="http://schemas.microsoft.com/office/drawing/2014/main" id="{D592A2B3-891A-8FFE-1802-61A13731BA40}"/>
                </a:ext>
              </a:extLst>
            </p:cNvPr>
            <p:cNvSpPr/>
            <p:nvPr/>
          </p:nvSpPr>
          <p:spPr>
            <a:xfrm>
              <a:off x="394048" y="807618"/>
              <a:ext cx="1013567" cy="179830"/>
            </a:xfrm>
            <a:custGeom>
              <a:avLst/>
              <a:gdLst/>
              <a:ahLst/>
              <a:cxnLst/>
              <a:rect l="l" t="t" r="r" b="b"/>
              <a:pathLst>
                <a:path w="56278" h="9985" extrusionOk="0">
                  <a:moveTo>
                    <a:pt x="966" y="1"/>
                  </a:moveTo>
                  <a:cubicBezTo>
                    <a:pt x="1127" y="2416"/>
                    <a:pt x="3137" y="4349"/>
                    <a:pt x="5714" y="4349"/>
                  </a:cubicBezTo>
                  <a:lnTo>
                    <a:pt x="0" y="4349"/>
                  </a:lnTo>
                  <a:lnTo>
                    <a:pt x="322" y="9985"/>
                  </a:lnTo>
                  <a:lnTo>
                    <a:pt x="55634" y="9985"/>
                  </a:lnTo>
                  <a:cubicBezTo>
                    <a:pt x="55956" y="9985"/>
                    <a:pt x="56278" y="9663"/>
                    <a:pt x="56278" y="9341"/>
                  </a:cubicBezTo>
                  <a:lnTo>
                    <a:pt x="56278" y="645"/>
                  </a:lnTo>
                  <a:cubicBezTo>
                    <a:pt x="56278" y="323"/>
                    <a:pt x="55956" y="1"/>
                    <a:pt x="55634" y="1"/>
                  </a:cubicBezTo>
                  <a:close/>
                </a:path>
              </a:pathLst>
            </a:custGeom>
            <a:solidFill>
              <a:srgbClr val="E9EEF1"/>
            </a:solidFill>
            <a:ln w="9525" cap="flat" cmpd="sng">
              <a:solidFill>
                <a:srgbClr val="E9EEF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96;p65">
              <a:extLst>
                <a:ext uri="{FF2B5EF4-FFF2-40B4-BE49-F238E27FC236}">
                  <a16:creationId xmlns:a16="http://schemas.microsoft.com/office/drawing/2014/main" id="{D6160EF2-A39A-ABB6-99EC-5702D5D7835D}"/>
                </a:ext>
              </a:extLst>
            </p:cNvPr>
            <p:cNvSpPr/>
            <p:nvPr/>
          </p:nvSpPr>
          <p:spPr>
            <a:xfrm>
              <a:off x="399847" y="987430"/>
              <a:ext cx="939672" cy="1186211"/>
            </a:xfrm>
            <a:custGeom>
              <a:avLst/>
              <a:gdLst/>
              <a:ahLst/>
              <a:cxnLst/>
              <a:rect l="l" t="t" r="r" b="b"/>
              <a:pathLst>
                <a:path w="52175" h="65864" extrusionOk="0">
                  <a:moveTo>
                    <a:pt x="32207" y="15866"/>
                  </a:moveTo>
                  <a:lnTo>
                    <a:pt x="34539" y="19730"/>
                  </a:lnTo>
                  <a:lnTo>
                    <a:pt x="36716" y="18603"/>
                  </a:lnTo>
                  <a:lnTo>
                    <a:pt x="36716" y="18603"/>
                  </a:lnTo>
                  <a:lnTo>
                    <a:pt x="33572" y="24883"/>
                  </a:lnTo>
                  <a:lnTo>
                    <a:pt x="26487" y="24883"/>
                  </a:lnTo>
                  <a:lnTo>
                    <a:pt x="28503" y="23511"/>
                  </a:lnTo>
                  <a:lnTo>
                    <a:pt x="24716" y="16993"/>
                  </a:lnTo>
                  <a:cubicBezTo>
                    <a:pt x="24716" y="16993"/>
                    <a:pt x="24477" y="16587"/>
                    <a:pt x="23511" y="16027"/>
                  </a:cubicBezTo>
                  <a:lnTo>
                    <a:pt x="32207" y="15866"/>
                  </a:lnTo>
                  <a:close/>
                  <a:moveTo>
                    <a:pt x="21696" y="16381"/>
                  </a:moveTo>
                  <a:cubicBezTo>
                    <a:pt x="22433" y="16381"/>
                    <a:pt x="23289" y="16643"/>
                    <a:pt x="24232" y="17392"/>
                  </a:cubicBezTo>
                  <a:lnTo>
                    <a:pt x="25765" y="19808"/>
                  </a:lnTo>
                  <a:lnTo>
                    <a:pt x="22139" y="26571"/>
                  </a:lnTo>
                  <a:lnTo>
                    <a:pt x="15859" y="23189"/>
                  </a:lnTo>
                  <a:lnTo>
                    <a:pt x="18918" y="17798"/>
                  </a:lnTo>
                  <a:cubicBezTo>
                    <a:pt x="18918" y="17798"/>
                    <a:pt x="19983" y="16381"/>
                    <a:pt x="21696" y="16381"/>
                  </a:cubicBezTo>
                  <a:close/>
                  <a:moveTo>
                    <a:pt x="37199" y="24239"/>
                  </a:moveTo>
                  <a:lnTo>
                    <a:pt x="40658" y="29792"/>
                  </a:lnTo>
                  <a:cubicBezTo>
                    <a:pt x="40658" y="29792"/>
                    <a:pt x="42030" y="32690"/>
                    <a:pt x="38725" y="34223"/>
                  </a:cubicBezTo>
                  <a:lnTo>
                    <a:pt x="35105" y="34301"/>
                  </a:lnTo>
                  <a:lnTo>
                    <a:pt x="31157" y="27782"/>
                  </a:lnTo>
                  <a:lnTo>
                    <a:pt x="37199" y="24239"/>
                  </a:lnTo>
                  <a:close/>
                  <a:moveTo>
                    <a:pt x="18358" y="26011"/>
                  </a:moveTo>
                  <a:lnTo>
                    <a:pt x="21740" y="32046"/>
                  </a:lnTo>
                  <a:lnTo>
                    <a:pt x="21740" y="32046"/>
                  </a:lnTo>
                  <a:lnTo>
                    <a:pt x="19646" y="31003"/>
                  </a:lnTo>
                  <a:lnTo>
                    <a:pt x="17630" y="34545"/>
                  </a:lnTo>
                  <a:lnTo>
                    <a:pt x="14248" y="34623"/>
                  </a:lnTo>
                  <a:cubicBezTo>
                    <a:pt x="10789" y="33173"/>
                    <a:pt x="12078" y="29792"/>
                    <a:pt x="12078" y="29792"/>
                  </a:cubicBezTo>
                  <a:lnTo>
                    <a:pt x="13366" y="27537"/>
                  </a:lnTo>
                  <a:lnTo>
                    <a:pt x="11272" y="26172"/>
                  </a:lnTo>
                  <a:lnTo>
                    <a:pt x="18358" y="26011"/>
                  </a:lnTo>
                  <a:close/>
                  <a:moveTo>
                    <a:pt x="13465" y="34909"/>
                  </a:moveTo>
                  <a:lnTo>
                    <a:pt x="13465" y="34909"/>
                  </a:lnTo>
                  <a:cubicBezTo>
                    <a:pt x="13633" y="35203"/>
                    <a:pt x="13944" y="35351"/>
                    <a:pt x="14332" y="35351"/>
                  </a:cubicBezTo>
                  <a:lnTo>
                    <a:pt x="25360" y="35190"/>
                  </a:lnTo>
                  <a:lnTo>
                    <a:pt x="25521" y="41953"/>
                  </a:lnTo>
                  <a:lnTo>
                    <a:pt x="17308" y="42114"/>
                  </a:lnTo>
                  <a:lnTo>
                    <a:pt x="13465" y="34909"/>
                  </a:lnTo>
                  <a:close/>
                  <a:moveTo>
                    <a:pt x="30596" y="32452"/>
                  </a:moveTo>
                  <a:lnTo>
                    <a:pt x="30596" y="34784"/>
                  </a:lnTo>
                  <a:lnTo>
                    <a:pt x="38403" y="34623"/>
                  </a:lnTo>
                  <a:cubicBezTo>
                    <a:pt x="38403" y="34623"/>
                    <a:pt x="38458" y="34630"/>
                    <a:pt x="38544" y="34630"/>
                  </a:cubicBezTo>
                  <a:cubicBezTo>
                    <a:pt x="38752" y="34630"/>
                    <a:pt x="39142" y="34588"/>
                    <a:pt x="39370" y="34301"/>
                  </a:cubicBezTo>
                  <a:lnTo>
                    <a:pt x="39370" y="34301"/>
                  </a:lnTo>
                  <a:lnTo>
                    <a:pt x="35827" y="40987"/>
                  </a:lnTo>
                  <a:cubicBezTo>
                    <a:pt x="35827" y="40987"/>
                    <a:pt x="35588" y="41631"/>
                    <a:pt x="34622" y="41869"/>
                  </a:cubicBezTo>
                  <a:lnTo>
                    <a:pt x="30835" y="41869"/>
                  </a:lnTo>
                  <a:lnTo>
                    <a:pt x="30835" y="44368"/>
                  </a:lnTo>
                  <a:lnTo>
                    <a:pt x="26893" y="38488"/>
                  </a:lnTo>
                  <a:lnTo>
                    <a:pt x="30596" y="32452"/>
                  </a:lnTo>
                  <a:close/>
                  <a:moveTo>
                    <a:pt x="0" y="1"/>
                  </a:moveTo>
                  <a:lnTo>
                    <a:pt x="4264" y="65863"/>
                  </a:lnTo>
                  <a:lnTo>
                    <a:pt x="47904" y="65863"/>
                  </a:lnTo>
                  <a:lnTo>
                    <a:pt x="52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97;p65">
              <a:extLst>
                <a:ext uri="{FF2B5EF4-FFF2-40B4-BE49-F238E27FC236}">
                  <a16:creationId xmlns:a16="http://schemas.microsoft.com/office/drawing/2014/main" id="{41A59684-5901-2F39-0D22-3D2FDB69384F}"/>
                </a:ext>
              </a:extLst>
            </p:cNvPr>
            <p:cNvSpPr/>
            <p:nvPr/>
          </p:nvSpPr>
          <p:spPr>
            <a:xfrm>
              <a:off x="641955" y="1615384"/>
              <a:ext cx="217525" cy="130518"/>
            </a:xfrm>
            <a:custGeom>
              <a:avLst/>
              <a:gdLst/>
              <a:ahLst/>
              <a:cxnLst/>
              <a:rect l="l" t="t" r="r" b="b"/>
              <a:pathLst>
                <a:path w="12078" h="7247" extrusionOk="0">
                  <a:moveTo>
                    <a:pt x="0" y="1"/>
                  </a:moveTo>
                  <a:cubicBezTo>
                    <a:pt x="7" y="15"/>
                    <a:pt x="15" y="28"/>
                    <a:pt x="22" y="42"/>
                  </a:cubicBezTo>
                  <a:lnTo>
                    <a:pt x="22" y="42"/>
                  </a:lnTo>
                  <a:lnTo>
                    <a:pt x="0" y="1"/>
                  </a:lnTo>
                  <a:close/>
                  <a:moveTo>
                    <a:pt x="22" y="42"/>
                  </a:moveTo>
                  <a:lnTo>
                    <a:pt x="3865" y="7247"/>
                  </a:lnTo>
                  <a:lnTo>
                    <a:pt x="12078" y="7086"/>
                  </a:lnTo>
                  <a:lnTo>
                    <a:pt x="11917" y="323"/>
                  </a:lnTo>
                  <a:lnTo>
                    <a:pt x="889" y="484"/>
                  </a:lnTo>
                  <a:cubicBezTo>
                    <a:pt x="501" y="484"/>
                    <a:pt x="190" y="336"/>
                    <a:pt x="22" y="42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98;p65">
              <a:extLst>
                <a:ext uri="{FF2B5EF4-FFF2-40B4-BE49-F238E27FC236}">
                  <a16:creationId xmlns:a16="http://schemas.microsoft.com/office/drawing/2014/main" id="{D9F4F3E3-FE1E-9DEF-A391-1AC48C1115B6}"/>
                </a:ext>
              </a:extLst>
            </p:cNvPr>
            <p:cNvSpPr/>
            <p:nvPr/>
          </p:nvSpPr>
          <p:spPr>
            <a:xfrm>
              <a:off x="594157" y="1455870"/>
              <a:ext cx="197228" cy="155120"/>
            </a:xfrm>
            <a:custGeom>
              <a:avLst/>
              <a:gdLst/>
              <a:ahLst/>
              <a:cxnLst/>
              <a:rect l="l" t="t" r="r" b="b"/>
              <a:pathLst>
                <a:path w="10951" h="8613" extrusionOk="0">
                  <a:moveTo>
                    <a:pt x="7569" y="1"/>
                  </a:moveTo>
                  <a:lnTo>
                    <a:pt x="483" y="162"/>
                  </a:lnTo>
                  <a:lnTo>
                    <a:pt x="2577" y="1527"/>
                  </a:lnTo>
                  <a:lnTo>
                    <a:pt x="1289" y="3782"/>
                  </a:lnTo>
                  <a:cubicBezTo>
                    <a:pt x="1289" y="3782"/>
                    <a:pt x="0" y="7163"/>
                    <a:pt x="3459" y="8613"/>
                  </a:cubicBezTo>
                  <a:lnTo>
                    <a:pt x="6841" y="8535"/>
                  </a:lnTo>
                  <a:lnTo>
                    <a:pt x="8857" y="4993"/>
                  </a:lnTo>
                  <a:lnTo>
                    <a:pt x="10951" y="6036"/>
                  </a:lnTo>
                  <a:lnTo>
                    <a:pt x="10951" y="6036"/>
                  </a:lnTo>
                  <a:lnTo>
                    <a:pt x="7569" y="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99;p65">
              <a:extLst>
                <a:ext uri="{FF2B5EF4-FFF2-40B4-BE49-F238E27FC236}">
                  <a16:creationId xmlns:a16="http://schemas.microsoft.com/office/drawing/2014/main" id="{30EF9C2D-912A-D67C-8776-8C93B159F2C4}"/>
                </a:ext>
              </a:extLst>
            </p:cNvPr>
            <p:cNvSpPr/>
            <p:nvPr/>
          </p:nvSpPr>
          <p:spPr>
            <a:xfrm>
              <a:off x="685449" y="1282434"/>
              <a:ext cx="178443" cy="183558"/>
            </a:xfrm>
            <a:custGeom>
              <a:avLst/>
              <a:gdLst/>
              <a:ahLst/>
              <a:cxnLst/>
              <a:rect l="l" t="t" r="r" b="b"/>
              <a:pathLst>
                <a:path w="9908" h="10192" extrusionOk="0">
                  <a:moveTo>
                    <a:pt x="5838" y="1"/>
                  </a:moveTo>
                  <a:cubicBezTo>
                    <a:pt x="4125" y="1"/>
                    <a:pt x="3060" y="1418"/>
                    <a:pt x="3060" y="1418"/>
                  </a:cubicBezTo>
                  <a:lnTo>
                    <a:pt x="1" y="6809"/>
                  </a:lnTo>
                  <a:lnTo>
                    <a:pt x="6281" y="10191"/>
                  </a:lnTo>
                  <a:lnTo>
                    <a:pt x="9907" y="3428"/>
                  </a:lnTo>
                  <a:lnTo>
                    <a:pt x="8374" y="1012"/>
                  </a:lnTo>
                  <a:cubicBezTo>
                    <a:pt x="7431" y="263"/>
                    <a:pt x="6575" y="1"/>
                    <a:pt x="5838" y="1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600;p65">
              <a:extLst>
                <a:ext uri="{FF2B5EF4-FFF2-40B4-BE49-F238E27FC236}">
                  <a16:creationId xmlns:a16="http://schemas.microsoft.com/office/drawing/2014/main" id="{84CC80EE-1154-398D-4386-DF8E1F14E3B2}"/>
                </a:ext>
              </a:extLst>
            </p:cNvPr>
            <p:cNvSpPr/>
            <p:nvPr/>
          </p:nvSpPr>
          <p:spPr>
            <a:xfrm>
              <a:off x="823262" y="1273158"/>
              <a:ext cx="237840" cy="162432"/>
            </a:xfrm>
            <a:custGeom>
              <a:avLst/>
              <a:gdLst/>
              <a:ahLst/>
              <a:cxnLst/>
              <a:rect l="l" t="t" r="r" b="b"/>
              <a:pathLst>
                <a:path w="13206" h="9019" extrusionOk="0">
                  <a:moveTo>
                    <a:pt x="8697" y="1"/>
                  </a:moveTo>
                  <a:lnTo>
                    <a:pt x="1" y="162"/>
                  </a:lnTo>
                  <a:cubicBezTo>
                    <a:pt x="967" y="722"/>
                    <a:pt x="1206" y="1128"/>
                    <a:pt x="1206" y="1128"/>
                  </a:cubicBezTo>
                  <a:lnTo>
                    <a:pt x="4993" y="7646"/>
                  </a:lnTo>
                  <a:lnTo>
                    <a:pt x="2977" y="9018"/>
                  </a:lnTo>
                  <a:lnTo>
                    <a:pt x="10062" y="9018"/>
                  </a:lnTo>
                  <a:lnTo>
                    <a:pt x="13206" y="2738"/>
                  </a:lnTo>
                  <a:lnTo>
                    <a:pt x="13206" y="2738"/>
                  </a:lnTo>
                  <a:lnTo>
                    <a:pt x="11029" y="3865"/>
                  </a:lnTo>
                  <a:lnTo>
                    <a:pt x="8697" y="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601;p65">
              <a:extLst>
                <a:ext uri="{FF2B5EF4-FFF2-40B4-BE49-F238E27FC236}">
                  <a16:creationId xmlns:a16="http://schemas.microsoft.com/office/drawing/2014/main" id="{AE4FF7A9-16E7-203B-EAE9-CC7FA86B042B}"/>
                </a:ext>
              </a:extLst>
            </p:cNvPr>
            <p:cNvSpPr/>
            <p:nvPr/>
          </p:nvSpPr>
          <p:spPr>
            <a:xfrm>
              <a:off x="960966" y="1423974"/>
              <a:ext cx="195841" cy="181217"/>
            </a:xfrm>
            <a:custGeom>
              <a:avLst/>
              <a:gdLst/>
              <a:ahLst/>
              <a:cxnLst/>
              <a:rect l="l" t="t" r="r" b="b"/>
              <a:pathLst>
                <a:path w="10874" h="10062" extrusionOk="0">
                  <a:moveTo>
                    <a:pt x="6043" y="0"/>
                  </a:moveTo>
                  <a:lnTo>
                    <a:pt x="1" y="3543"/>
                  </a:lnTo>
                  <a:lnTo>
                    <a:pt x="3949" y="10062"/>
                  </a:lnTo>
                  <a:lnTo>
                    <a:pt x="7569" y="9984"/>
                  </a:lnTo>
                  <a:cubicBezTo>
                    <a:pt x="10874" y="8451"/>
                    <a:pt x="9502" y="5553"/>
                    <a:pt x="9502" y="5553"/>
                  </a:cubicBezTo>
                  <a:lnTo>
                    <a:pt x="6043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602;p65">
              <a:extLst>
                <a:ext uri="{FF2B5EF4-FFF2-40B4-BE49-F238E27FC236}">
                  <a16:creationId xmlns:a16="http://schemas.microsoft.com/office/drawing/2014/main" id="{DC0EA59E-435D-F642-7AA0-80B831A1A793}"/>
                </a:ext>
              </a:extLst>
            </p:cNvPr>
            <p:cNvSpPr/>
            <p:nvPr/>
          </p:nvSpPr>
          <p:spPr>
            <a:xfrm>
              <a:off x="884172" y="1571890"/>
              <a:ext cx="224729" cy="214625"/>
            </a:xfrm>
            <a:custGeom>
              <a:avLst/>
              <a:gdLst/>
              <a:ahLst/>
              <a:cxnLst/>
              <a:rect l="l" t="t" r="r" b="b"/>
              <a:pathLst>
                <a:path w="12478" h="11917" extrusionOk="0">
                  <a:moveTo>
                    <a:pt x="3704" y="0"/>
                  </a:moveTo>
                  <a:lnTo>
                    <a:pt x="1" y="6036"/>
                  </a:lnTo>
                  <a:lnTo>
                    <a:pt x="3943" y="11916"/>
                  </a:lnTo>
                  <a:lnTo>
                    <a:pt x="3943" y="9417"/>
                  </a:lnTo>
                  <a:lnTo>
                    <a:pt x="7730" y="9417"/>
                  </a:lnTo>
                  <a:cubicBezTo>
                    <a:pt x="8696" y="9179"/>
                    <a:pt x="8935" y="8535"/>
                    <a:pt x="8935" y="8535"/>
                  </a:cubicBezTo>
                  <a:lnTo>
                    <a:pt x="12478" y="1849"/>
                  </a:lnTo>
                  <a:lnTo>
                    <a:pt x="12478" y="1849"/>
                  </a:lnTo>
                  <a:cubicBezTo>
                    <a:pt x="12250" y="2136"/>
                    <a:pt x="11860" y="2178"/>
                    <a:pt x="11652" y="2178"/>
                  </a:cubicBezTo>
                  <a:cubicBezTo>
                    <a:pt x="11566" y="2178"/>
                    <a:pt x="11511" y="2171"/>
                    <a:pt x="11511" y="2171"/>
                  </a:cubicBezTo>
                  <a:lnTo>
                    <a:pt x="3704" y="2332"/>
                  </a:lnTo>
                  <a:lnTo>
                    <a:pt x="370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C80C61DB-050F-9889-3B36-7BAB3F35808B}"/>
              </a:ext>
            </a:extLst>
          </p:cNvPr>
          <p:cNvGrpSpPr>
            <a:grpSpLocks noChangeAspect="1"/>
          </p:cNvGrpSpPr>
          <p:nvPr/>
        </p:nvGrpSpPr>
        <p:grpSpPr>
          <a:xfrm>
            <a:off x="7332596" y="2914309"/>
            <a:ext cx="717906" cy="1073962"/>
            <a:chOff x="331625" y="563997"/>
            <a:chExt cx="1075990" cy="1609644"/>
          </a:xfrm>
        </p:grpSpPr>
        <p:sp>
          <p:nvSpPr>
            <p:cNvPr id="56" name="Google Shape;2593;p65">
              <a:extLst>
                <a:ext uri="{FF2B5EF4-FFF2-40B4-BE49-F238E27FC236}">
                  <a16:creationId xmlns:a16="http://schemas.microsoft.com/office/drawing/2014/main" id="{CD491787-7976-B83D-AC3E-F65D4A58C584}"/>
                </a:ext>
              </a:extLst>
            </p:cNvPr>
            <p:cNvSpPr/>
            <p:nvPr/>
          </p:nvSpPr>
          <p:spPr>
            <a:xfrm>
              <a:off x="409932" y="563997"/>
              <a:ext cx="919392" cy="243639"/>
            </a:xfrm>
            <a:custGeom>
              <a:avLst/>
              <a:gdLst/>
              <a:ahLst/>
              <a:cxnLst/>
              <a:rect l="l" t="t" r="r" b="b"/>
              <a:pathLst>
                <a:path w="51049" h="13528" extrusionOk="0">
                  <a:moveTo>
                    <a:pt x="7086" y="1"/>
                  </a:moveTo>
                  <a:cubicBezTo>
                    <a:pt x="4915" y="1"/>
                    <a:pt x="3060" y="1450"/>
                    <a:pt x="2500" y="3466"/>
                  </a:cubicBezTo>
                  <a:lnTo>
                    <a:pt x="245" y="11917"/>
                  </a:lnTo>
                  <a:cubicBezTo>
                    <a:pt x="84" y="12484"/>
                    <a:pt x="1" y="13045"/>
                    <a:pt x="84" y="13528"/>
                  </a:cubicBezTo>
                  <a:lnTo>
                    <a:pt x="50971" y="13528"/>
                  </a:lnTo>
                  <a:cubicBezTo>
                    <a:pt x="51048" y="13045"/>
                    <a:pt x="50971" y="12484"/>
                    <a:pt x="50810" y="11917"/>
                  </a:cubicBezTo>
                  <a:lnTo>
                    <a:pt x="48555" y="3466"/>
                  </a:lnTo>
                  <a:cubicBezTo>
                    <a:pt x="47988" y="1450"/>
                    <a:pt x="46140" y="1"/>
                    <a:pt x="43963" y="1"/>
                  </a:cubicBez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94;p65">
              <a:extLst>
                <a:ext uri="{FF2B5EF4-FFF2-40B4-BE49-F238E27FC236}">
                  <a16:creationId xmlns:a16="http://schemas.microsoft.com/office/drawing/2014/main" id="{DD66966E-6BCF-4978-5FCB-58577C536027}"/>
                </a:ext>
              </a:extLst>
            </p:cNvPr>
            <p:cNvSpPr/>
            <p:nvPr/>
          </p:nvSpPr>
          <p:spPr>
            <a:xfrm>
              <a:off x="331625" y="807618"/>
              <a:ext cx="165332" cy="179830"/>
            </a:xfrm>
            <a:custGeom>
              <a:avLst/>
              <a:gdLst/>
              <a:ahLst/>
              <a:cxnLst/>
              <a:rect l="l" t="t" r="r" b="b"/>
              <a:pathLst>
                <a:path w="9180" h="9985" extrusionOk="0">
                  <a:moveTo>
                    <a:pt x="645" y="1"/>
                  </a:moveTo>
                  <a:cubicBezTo>
                    <a:pt x="245" y="1"/>
                    <a:pt x="1" y="323"/>
                    <a:pt x="1" y="645"/>
                  </a:cubicBezTo>
                  <a:lnTo>
                    <a:pt x="1" y="9341"/>
                  </a:lnTo>
                  <a:cubicBezTo>
                    <a:pt x="1" y="9663"/>
                    <a:pt x="245" y="9985"/>
                    <a:pt x="645" y="9985"/>
                  </a:cubicBezTo>
                  <a:lnTo>
                    <a:pt x="3788" y="9985"/>
                  </a:lnTo>
                  <a:lnTo>
                    <a:pt x="3466" y="4349"/>
                  </a:lnTo>
                  <a:lnTo>
                    <a:pt x="9180" y="4349"/>
                  </a:lnTo>
                  <a:cubicBezTo>
                    <a:pt x="6603" y="4349"/>
                    <a:pt x="4593" y="2416"/>
                    <a:pt x="4432" y="1"/>
                  </a:cubicBezTo>
                  <a:close/>
                </a:path>
              </a:pathLst>
            </a:custGeom>
            <a:solidFill>
              <a:srgbClr val="E9EEF1"/>
            </a:solidFill>
            <a:ln w="9525" cap="flat" cmpd="sng">
              <a:solidFill>
                <a:srgbClr val="E9EEF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95;p65">
              <a:extLst>
                <a:ext uri="{FF2B5EF4-FFF2-40B4-BE49-F238E27FC236}">
                  <a16:creationId xmlns:a16="http://schemas.microsoft.com/office/drawing/2014/main" id="{82608AC6-54F6-B10A-8A27-F30F64A705A3}"/>
                </a:ext>
              </a:extLst>
            </p:cNvPr>
            <p:cNvSpPr/>
            <p:nvPr/>
          </p:nvSpPr>
          <p:spPr>
            <a:xfrm>
              <a:off x="394048" y="807618"/>
              <a:ext cx="1013567" cy="179830"/>
            </a:xfrm>
            <a:custGeom>
              <a:avLst/>
              <a:gdLst/>
              <a:ahLst/>
              <a:cxnLst/>
              <a:rect l="l" t="t" r="r" b="b"/>
              <a:pathLst>
                <a:path w="56278" h="9985" extrusionOk="0">
                  <a:moveTo>
                    <a:pt x="966" y="1"/>
                  </a:moveTo>
                  <a:cubicBezTo>
                    <a:pt x="1127" y="2416"/>
                    <a:pt x="3137" y="4349"/>
                    <a:pt x="5714" y="4349"/>
                  </a:cubicBezTo>
                  <a:lnTo>
                    <a:pt x="0" y="4349"/>
                  </a:lnTo>
                  <a:lnTo>
                    <a:pt x="322" y="9985"/>
                  </a:lnTo>
                  <a:lnTo>
                    <a:pt x="55634" y="9985"/>
                  </a:lnTo>
                  <a:cubicBezTo>
                    <a:pt x="55956" y="9985"/>
                    <a:pt x="56278" y="9663"/>
                    <a:pt x="56278" y="9341"/>
                  </a:cubicBezTo>
                  <a:lnTo>
                    <a:pt x="56278" y="645"/>
                  </a:lnTo>
                  <a:cubicBezTo>
                    <a:pt x="56278" y="323"/>
                    <a:pt x="55956" y="1"/>
                    <a:pt x="55634" y="1"/>
                  </a:cubicBezTo>
                  <a:close/>
                </a:path>
              </a:pathLst>
            </a:custGeom>
            <a:solidFill>
              <a:srgbClr val="E9EEF1"/>
            </a:solidFill>
            <a:ln w="9525" cap="flat" cmpd="sng">
              <a:solidFill>
                <a:srgbClr val="E9EEF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596;p65">
              <a:extLst>
                <a:ext uri="{FF2B5EF4-FFF2-40B4-BE49-F238E27FC236}">
                  <a16:creationId xmlns:a16="http://schemas.microsoft.com/office/drawing/2014/main" id="{5E5940CB-D926-2325-9703-34F904121975}"/>
                </a:ext>
              </a:extLst>
            </p:cNvPr>
            <p:cNvSpPr/>
            <p:nvPr/>
          </p:nvSpPr>
          <p:spPr>
            <a:xfrm>
              <a:off x="399847" y="987430"/>
              <a:ext cx="939672" cy="1186211"/>
            </a:xfrm>
            <a:custGeom>
              <a:avLst/>
              <a:gdLst/>
              <a:ahLst/>
              <a:cxnLst/>
              <a:rect l="l" t="t" r="r" b="b"/>
              <a:pathLst>
                <a:path w="52175" h="65864" extrusionOk="0">
                  <a:moveTo>
                    <a:pt x="32207" y="15866"/>
                  </a:moveTo>
                  <a:lnTo>
                    <a:pt x="34539" y="19730"/>
                  </a:lnTo>
                  <a:lnTo>
                    <a:pt x="36716" y="18603"/>
                  </a:lnTo>
                  <a:lnTo>
                    <a:pt x="36716" y="18603"/>
                  </a:lnTo>
                  <a:lnTo>
                    <a:pt x="33572" y="24883"/>
                  </a:lnTo>
                  <a:lnTo>
                    <a:pt x="26487" y="24883"/>
                  </a:lnTo>
                  <a:lnTo>
                    <a:pt x="28503" y="23511"/>
                  </a:lnTo>
                  <a:lnTo>
                    <a:pt x="24716" y="16993"/>
                  </a:lnTo>
                  <a:cubicBezTo>
                    <a:pt x="24716" y="16993"/>
                    <a:pt x="24477" y="16587"/>
                    <a:pt x="23511" y="16027"/>
                  </a:cubicBezTo>
                  <a:lnTo>
                    <a:pt x="32207" y="15866"/>
                  </a:lnTo>
                  <a:close/>
                  <a:moveTo>
                    <a:pt x="21696" y="16381"/>
                  </a:moveTo>
                  <a:cubicBezTo>
                    <a:pt x="22433" y="16381"/>
                    <a:pt x="23289" y="16643"/>
                    <a:pt x="24232" y="17392"/>
                  </a:cubicBezTo>
                  <a:lnTo>
                    <a:pt x="25765" y="19808"/>
                  </a:lnTo>
                  <a:lnTo>
                    <a:pt x="22139" y="26571"/>
                  </a:lnTo>
                  <a:lnTo>
                    <a:pt x="15859" y="23189"/>
                  </a:lnTo>
                  <a:lnTo>
                    <a:pt x="18918" y="17798"/>
                  </a:lnTo>
                  <a:cubicBezTo>
                    <a:pt x="18918" y="17798"/>
                    <a:pt x="19983" y="16381"/>
                    <a:pt x="21696" y="16381"/>
                  </a:cubicBezTo>
                  <a:close/>
                  <a:moveTo>
                    <a:pt x="37199" y="24239"/>
                  </a:moveTo>
                  <a:lnTo>
                    <a:pt x="40658" y="29792"/>
                  </a:lnTo>
                  <a:cubicBezTo>
                    <a:pt x="40658" y="29792"/>
                    <a:pt x="42030" y="32690"/>
                    <a:pt x="38725" y="34223"/>
                  </a:cubicBezTo>
                  <a:lnTo>
                    <a:pt x="35105" y="34301"/>
                  </a:lnTo>
                  <a:lnTo>
                    <a:pt x="31157" y="27782"/>
                  </a:lnTo>
                  <a:lnTo>
                    <a:pt x="37199" y="24239"/>
                  </a:lnTo>
                  <a:close/>
                  <a:moveTo>
                    <a:pt x="18358" y="26011"/>
                  </a:moveTo>
                  <a:lnTo>
                    <a:pt x="21740" y="32046"/>
                  </a:lnTo>
                  <a:lnTo>
                    <a:pt x="21740" y="32046"/>
                  </a:lnTo>
                  <a:lnTo>
                    <a:pt x="19646" y="31003"/>
                  </a:lnTo>
                  <a:lnTo>
                    <a:pt x="17630" y="34545"/>
                  </a:lnTo>
                  <a:lnTo>
                    <a:pt x="14248" y="34623"/>
                  </a:lnTo>
                  <a:cubicBezTo>
                    <a:pt x="10789" y="33173"/>
                    <a:pt x="12078" y="29792"/>
                    <a:pt x="12078" y="29792"/>
                  </a:cubicBezTo>
                  <a:lnTo>
                    <a:pt x="13366" y="27537"/>
                  </a:lnTo>
                  <a:lnTo>
                    <a:pt x="11272" y="26172"/>
                  </a:lnTo>
                  <a:lnTo>
                    <a:pt x="18358" y="26011"/>
                  </a:lnTo>
                  <a:close/>
                  <a:moveTo>
                    <a:pt x="13465" y="34909"/>
                  </a:moveTo>
                  <a:lnTo>
                    <a:pt x="13465" y="34909"/>
                  </a:lnTo>
                  <a:cubicBezTo>
                    <a:pt x="13633" y="35203"/>
                    <a:pt x="13944" y="35351"/>
                    <a:pt x="14332" y="35351"/>
                  </a:cubicBezTo>
                  <a:lnTo>
                    <a:pt x="25360" y="35190"/>
                  </a:lnTo>
                  <a:lnTo>
                    <a:pt x="25521" y="41953"/>
                  </a:lnTo>
                  <a:lnTo>
                    <a:pt x="17308" y="42114"/>
                  </a:lnTo>
                  <a:lnTo>
                    <a:pt x="13465" y="34909"/>
                  </a:lnTo>
                  <a:close/>
                  <a:moveTo>
                    <a:pt x="30596" y="32452"/>
                  </a:moveTo>
                  <a:lnTo>
                    <a:pt x="30596" y="34784"/>
                  </a:lnTo>
                  <a:lnTo>
                    <a:pt x="38403" y="34623"/>
                  </a:lnTo>
                  <a:cubicBezTo>
                    <a:pt x="38403" y="34623"/>
                    <a:pt x="38458" y="34630"/>
                    <a:pt x="38544" y="34630"/>
                  </a:cubicBezTo>
                  <a:cubicBezTo>
                    <a:pt x="38752" y="34630"/>
                    <a:pt x="39142" y="34588"/>
                    <a:pt x="39370" y="34301"/>
                  </a:cubicBezTo>
                  <a:lnTo>
                    <a:pt x="39370" y="34301"/>
                  </a:lnTo>
                  <a:lnTo>
                    <a:pt x="35827" y="40987"/>
                  </a:lnTo>
                  <a:cubicBezTo>
                    <a:pt x="35827" y="40987"/>
                    <a:pt x="35588" y="41631"/>
                    <a:pt x="34622" y="41869"/>
                  </a:cubicBezTo>
                  <a:lnTo>
                    <a:pt x="30835" y="41869"/>
                  </a:lnTo>
                  <a:lnTo>
                    <a:pt x="30835" y="44368"/>
                  </a:lnTo>
                  <a:lnTo>
                    <a:pt x="26893" y="38488"/>
                  </a:lnTo>
                  <a:lnTo>
                    <a:pt x="30596" y="32452"/>
                  </a:lnTo>
                  <a:close/>
                  <a:moveTo>
                    <a:pt x="0" y="1"/>
                  </a:moveTo>
                  <a:lnTo>
                    <a:pt x="4264" y="65863"/>
                  </a:lnTo>
                  <a:lnTo>
                    <a:pt x="47904" y="65863"/>
                  </a:lnTo>
                  <a:lnTo>
                    <a:pt x="52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597;p65">
              <a:extLst>
                <a:ext uri="{FF2B5EF4-FFF2-40B4-BE49-F238E27FC236}">
                  <a16:creationId xmlns:a16="http://schemas.microsoft.com/office/drawing/2014/main" id="{EDFE6C0E-A84C-3854-E2EF-17E44F1D392C}"/>
                </a:ext>
              </a:extLst>
            </p:cNvPr>
            <p:cNvSpPr/>
            <p:nvPr/>
          </p:nvSpPr>
          <p:spPr>
            <a:xfrm>
              <a:off x="641955" y="1615384"/>
              <a:ext cx="217525" cy="130518"/>
            </a:xfrm>
            <a:custGeom>
              <a:avLst/>
              <a:gdLst/>
              <a:ahLst/>
              <a:cxnLst/>
              <a:rect l="l" t="t" r="r" b="b"/>
              <a:pathLst>
                <a:path w="12078" h="7247" extrusionOk="0">
                  <a:moveTo>
                    <a:pt x="0" y="1"/>
                  </a:moveTo>
                  <a:cubicBezTo>
                    <a:pt x="7" y="15"/>
                    <a:pt x="15" y="28"/>
                    <a:pt x="22" y="42"/>
                  </a:cubicBezTo>
                  <a:lnTo>
                    <a:pt x="22" y="42"/>
                  </a:lnTo>
                  <a:lnTo>
                    <a:pt x="0" y="1"/>
                  </a:lnTo>
                  <a:close/>
                  <a:moveTo>
                    <a:pt x="22" y="42"/>
                  </a:moveTo>
                  <a:lnTo>
                    <a:pt x="3865" y="7247"/>
                  </a:lnTo>
                  <a:lnTo>
                    <a:pt x="12078" y="7086"/>
                  </a:lnTo>
                  <a:lnTo>
                    <a:pt x="11917" y="323"/>
                  </a:lnTo>
                  <a:lnTo>
                    <a:pt x="889" y="484"/>
                  </a:lnTo>
                  <a:cubicBezTo>
                    <a:pt x="501" y="484"/>
                    <a:pt x="190" y="336"/>
                    <a:pt x="22" y="42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598;p65">
              <a:extLst>
                <a:ext uri="{FF2B5EF4-FFF2-40B4-BE49-F238E27FC236}">
                  <a16:creationId xmlns:a16="http://schemas.microsoft.com/office/drawing/2014/main" id="{B62225F8-4AE0-00E7-F6D2-B4DD6E982511}"/>
                </a:ext>
              </a:extLst>
            </p:cNvPr>
            <p:cNvSpPr/>
            <p:nvPr/>
          </p:nvSpPr>
          <p:spPr>
            <a:xfrm>
              <a:off x="594157" y="1455870"/>
              <a:ext cx="197228" cy="155120"/>
            </a:xfrm>
            <a:custGeom>
              <a:avLst/>
              <a:gdLst/>
              <a:ahLst/>
              <a:cxnLst/>
              <a:rect l="l" t="t" r="r" b="b"/>
              <a:pathLst>
                <a:path w="10951" h="8613" extrusionOk="0">
                  <a:moveTo>
                    <a:pt x="7569" y="1"/>
                  </a:moveTo>
                  <a:lnTo>
                    <a:pt x="483" y="162"/>
                  </a:lnTo>
                  <a:lnTo>
                    <a:pt x="2577" y="1527"/>
                  </a:lnTo>
                  <a:lnTo>
                    <a:pt x="1289" y="3782"/>
                  </a:lnTo>
                  <a:cubicBezTo>
                    <a:pt x="1289" y="3782"/>
                    <a:pt x="0" y="7163"/>
                    <a:pt x="3459" y="8613"/>
                  </a:cubicBezTo>
                  <a:lnTo>
                    <a:pt x="6841" y="8535"/>
                  </a:lnTo>
                  <a:lnTo>
                    <a:pt x="8857" y="4993"/>
                  </a:lnTo>
                  <a:lnTo>
                    <a:pt x="10951" y="6036"/>
                  </a:lnTo>
                  <a:lnTo>
                    <a:pt x="10951" y="6036"/>
                  </a:lnTo>
                  <a:lnTo>
                    <a:pt x="7569" y="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599;p65">
              <a:extLst>
                <a:ext uri="{FF2B5EF4-FFF2-40B4-BE49-F238E27FC236}">
                  <a16:creationId xmlns:a16="http://schemas.microsoft.com/office/drawing/2014/main" id="{E0864088-1FBB-684E-3D38-A5A19C85F9AA}"/>
                </a:ext>
              </a:extLst>
            </p:cNvPr>
            <p:cNvSpPr/>
            <p:nvPr/>
          </p:nvSpPr>
          <p:spPr>
            <a:xfrm>
              <a:off x="685449" y="1282434"/>
              <a:ext cx="178443" cy="183558"/>
            </a:xfrm>
            <a:custGeom>
              <a:avLst/>
              <a:gdLst/>
              <a:ahLst/>
              <a:cxnLst/>
              <a:rect l="l" t="t" r="r" b="b"/>
              <a:pathLst>
                <a:path w="9908" h="10192" extrusionOk="0">
                  <a:moveTo>
                    <a:pt x="5838" y="1"/>
                  </a:moveTo>
                  <a:cubicBezTo>
                    <a:pt x="4125" y="1"/>
                    <a:pt x="3060" y="1418"/>
                    <a:pt x="3060" y="1418"/>
                  </a:cubicBezTo>
                  <a:lnTo>
                    <a:pt x="1" y="6809"/>
                  </a:lnTo>
                  <a:lnTo>
                    <a:pt x="6281" y="10191"/>
                  </a:lnTo>
                  <a:lnTo>
                    <a:pt x="9907" y="3428"/>
                  </a:lnTo>
                  <a:lnTo>
                    <a:pt x="8374" y="1012"/>
                  </a:lnTo>
                  <a:cubicBezTo>
                    <a:pt x="7431" y="263"/>
                    <a:pt x="6575" y="1"/>
                    <a:pt x="5838" y="1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00;p65">
              <a:extLst>
                <a:ext uri="{FF2B5EF4-FFF2-40B4-BE49-F238E27FC236}">
                  <a16:creationId xmlns:a16="http://schemas.microsoft.com/office/drawing/2014/main" id="{16300738-623B-DED5-FADF-B68B0644C99F}"/>
                </a:ext>
              </a:extLst>
            </p:cNvPr>
            <p:cNvSpPr/>
            <p:nvPr/>
          </p:nvSpPr>
          <p:spPr>
            <a:xfrm>
              <a:off x="823262" y="1273158"/>
              <a:ext cx="237840" cy="162432"/>
            </a:xfrm>
            <a:custGeom>
              <a:avLst/>
              <a:gdLst/>
              <a:ahLst/>
              <a:cxnLst/>
              <a:rect l="l" t="t" r="r" b="b"/>
              <a:pathLst>
                <a:path w="13206" h="9019" extrusionOk="0">
                  <a:moveTo>
                    <a:pt x="8697" y="1"/>
                  </a:moveTo>
                  <a:lnTo>
                    <a:pt x="1" y="162"/>
                  </a:lnTo>
                  <a:cubicBezTo>
                    <a:pt x="967" y="722"/>
                    <a:pt x="1206" y="1128"/>
                    <a:pt x="1206" y="1128"/>
                  </a:cubicBezTo>
                  <a:lnTo>
                    <a:pt x="4993" y="7646"/>
                  </a:lnTo>
                  <a:lnTo>
                    <a:pt x="2977" y="9018"/>
                  </a:lnTo>
                  <a:lnTo>
                    <a:pt x="10062" y="9018"/>
                  </a:lnTo>
                  <a:lnTo>
                    <a:pt x="13206" y="2738"/>
                  </a:lnTo>
                  <a:lnTo>
                    <a:pt x="13206" y="2738"/>
                  </a:lnTo>
                  <a:lnTo>
                    <a:pt x="11029" y="3865"/>
                  </a:lnTo>
                  <a:lnTo>
                    <a:pt x="8697" y="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2601;p65">
              <a:extLst>
                <a:ext uri="{FF2B5EF4-FFF2-40B4-BE49-F238E27FC236}">
                  <a16:creationId xmlns:a16="http://schemas.microsoft.com/office/drawing/2014/main" id="{C5EEA04A-C7AE-BB55-F43D-CE1A74B14592}"/>
                </a:ext>
              </a:extLst>
            </p:cNvPr>
            <p:cNvSpPr/>
            <p:nvPr/>
          </p:nvSpPr>
          <p:spPr>
            <a:xfrm>
              <a:off x="960966" y="1423974"/>
              <a:ext cx="195841" cy="181217"/>
            </a:xfrm>
            <a:custGeom>
              <a:avLst/>
              <a:gdLst/>
              <a:ahLst/>
              <a:cxnLst/>
              <a:rect l="l" t="t" r="r" b="b"/>
              <a:pathLst>
                <a:path w="10874" h="10062" extrusionOk="0">
                  <a:moveTo>
                    <a:pt x="6043" y="0"/>
                  </a:moveTo>
                  <a:lnTo>
                    <a:pt x="1" y="3543"/>
                  </a:lnTo>
                  <a:lnTo>
                    <a:pt x="3949" y="10062"/>
                  </a:lnTo>
                  <a:lnTo>
                    <a:pt x="7569" y="9984"/>
                  </a:lnTo>
                  <a:cubicBezTo>
                    <a:pt x="10874" y="8451"/>
                    <a:pt x="9502" y="5553"/>
                    <a:pt x="9502" y="5553"/>
                  </a:cubicBezTo>
                  <a:lnTo>
                    <a:pt x="6043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2602;p65">
              <a:extLst>
                <a:ext uri="{FF2B5EF4-FFF2-40B4-BE49-F238E27FC236}">
                  <a16:creationId xmlns:a16="http://schemas.microsoft.com/office/drawing/2014/main" id="{2EC91C23-FE75-55D7-A6F0-44DA210AF7C8}"/>
                </a:ext>
              </a:extLst>
            </p:cNvPr>
            <p:cNvSpPr/>
            <p:nvPr/>
          </p:nvSpPr>
          <p:spPr>
            <a:xfrm>
              <a:off x="884172" y="1571890"/>
              <a:ext cx="224729" cy="214625"/>
            </a:xfrm>
            <a:custGeom>
              <a:avLst/>
              <a:gdLst/>
              <a:ahLst/>
              <a:cxnLst/>
              <a:rect l="l" t="t" r="r" b="b"/>
              <a:pathLst>
                <a:path w="12478" h="11917" extrusionOk="0">
                  <a:moveTo>
                    <a:pt x="3704" y="0"/>
                  </a:moveTo>
                  <a:lnTo>
                    <a:pt x="1" y="6036"/>
                  </a:lnTo>
                  <a:lnTo>
                    <a:pt x="3943" y="11916"/>
                  </a:lnTo>
                  <a:lnTo>
                    <a:pt x="3943" y="9417"/>
                  </a:lnTo>
                  <a:lnTo>
                    <a:pt x="7730" y="9417"/>
                  </a:lnTo>
                  <a:cubicBezTo>
                    <a:pt x="8696" y="9179"/>
                    <a:pt x="8935" y="8535"/>
                    <a:pt x="8935" y="8535"/>
                  </a:cubicBezTo>
                  <a:lnTo>
                    <a:pt x="12478" y="1849"/>
                  </a:lnTo>
                  <a:lnTo>
                    <a:pt x="12478" y="1849"/>
                  </a:lnTo>
                  <a:cubicBezTo>
                    <a:pt x="12250" y="2136"/>
                    <a:pt x="11860" y="2178"/>
                    <a:pt x="11652" y="2178"/>
                  </a:cubicBezTo>
                  <a:cubicBezTo>
                    <a:pt x="11566" y="2178"/>
                    <a:pt x="11511" y="2171"/>
                    <a:pt x="11511" y="2171"/>
                  </a:cubicBezTo>
                  <a:lnTo>
                    <a:pt x="3704" y="2332"/>
                  </a:lnTo>
                  <a:lnTo>
                    <a:pt x="370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ruppo 546">
            <a:extLst>
              <a:ext uri="{FF2B5EF4-FFF2-40B4-BE49-F238E27FC236}">
                <a16:creationId xmlns:a16="http://schemas.microsoft.com/office/drawing/2014/main" id="{3EE0D254-79F9-0461-D7C8-0E06212E75A4}"/>
              </a:ext>
            </a:extLst>
          </p:cNvPr>
          <p:cNvGrpSpPr>
            <a:grpSpLocks noChangeAspect="1"/>
          </p:cNvGrpSpPr>
          <p:nvPr/>
        </p:nvGrpSpPr>
        <p:grpSpPr>
          <a:xfrm>
            <a:off x="4027997" y="2639614"/>
            <a:ext cx="1013786" cy="1516589"/>
            <a:chOff x="907000" y="2384846"/>
            <a:chExt cx="1075990" cy="1609644"/>
          </a:xfrm>
        </p:grpSpPr>
        <p:sp>
          <p:nvSpPr>
            <p:cNvPr id="548" name="Google Shape;2593;p65">
              <a:extLst>
                <a:ext uri="{FF2B5EF4-FFF2-40B4-BE49-F238E27FC236}">
                  <a16:creationId xmlns:a16="http://schemas.microsoft.com/office/drawing/2014/main" id="{AD7231D2-59FF-B8AA-41C0-308A5AF746CE}"/>
                </a:ext>
              </a:extLst>
            </p:cNvPr>
            <p:cNvSpPr/>
            <p:nvPr/>
          </p:nvSpPr>
          <p:spPr>
            <a:xfrm>
              <a:off x="985307" y="2384846"/>
              <a:ext cx="919392" cy="243639"/>
            </a:xfrm>
            <a:custGeom>
              <a:avLst/>
              <a:gdLst/>
              <a:ahLst/>
              <a:cxnLst/>
              <a:rect l="l" t="t" r="r" b="b"/>
              <a:pathLst>
                <a:path w="51049" h="13528" extrusionOk="0">
                  <a:moveTo>
                    <a:pt x="7086" y="1"/>
                  </a:moveTo>
                  <a:cubicBezTo>
                    <a:pt x="4915" y="1"/>
                    <a:pt x="3060" y="1450"/>
                    <a:pt x="2500" y="3466"/>
                  </a:cubicBezTo>
                  <a:lnTo>
                    <a:pt x="245" y="11917"/>
                  </a:lnTo>
                  <a:cubicBezTo>
                    <a:pt x="84" y="12484"/>
                    <a:pt x="1" y="13045"/>
                    <a:pt x="84" y="13528"/>
                  </a:cubicBezTo>
                  <a:lnTo>
                    <a:pt x="50971" y="13528"/>
                  </a:lnTo>
                  <a:cubicBezTo>
                    <a:pt x="51048" y="13045"/>
                    <a:pt x="50971" y="12484"/>
                    <a:pt x="50810" y="11917"/>
                  </a:cubicBezTo>
                  <a:lnTo>
                    <a:pt x="48555" y="3466"/>
                  </a:lnTo>
                  <a:cubicBezTo>
                    <a:pt x="47988" y="1450"/>
                    <a:pt x="46140" y="1"/>
                    <a:pt x="43963" y="1"/>
                  </a:cubicBezTo>
                  <a:close/>
                </a:path>
              </a:pathLst>
            </a:custGeom>
            <a:solidFill>
              <a:srgbClr val="DAA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" name="Google Shape;2594;p65">
              <a:extLst>
                <a:ext uri="{FF2B5EF4-FFF2-40B4-BE49-F238E27FC236}">
                  <a16:creationId xmlns:a16="http://schemas.microsoft.com/office/drawing/2014/main" id="{5E83D901-01D0-3CC7-DD63-67E75816373F}"/>
                </a:ext>
              </a:extLst>
            </p:cNvPr>
            <p:cNvSpPr/>
            <p:nvPr/>
          </p:nvSpPr>
          <p:spPr>
            <a:xfrm>
              <a:off x="907000" y="2628467"/>
              <a:ext cx="165332" cy="179830"/>
            </a:xfrm>
            <a:custGeom>
              <a:avLst/>
              <a:gdLst/>
              <a:ahLst/>
              <a:cxnLst/>
              <a:rect l="l" t="t" r="r" b="b"/>
              <a:pathLst>
                <a:path w="9180" h="9985" extrusionOk="0">
                  <a:moveTo>
                    <a:pt x="645" y="1"/>
                  </a:moveTo>
                  <a:cubicBezTo>
                    <a:pt x="245" y="1"/>
                    <a:pt x="1" y="323"/>
                    <a:pt x="1" y="645"/>
                  </a:cubicBezTo>
                  <a:lnTo>
                    <a:pt x="1" y="9341"/>
                  </a:lnTo>
                  <a:cubicBezTo>
                    <a:pt x="1" y="9663"/>
                    <a:pt x="245" y="9985"/>
                    <a:pt x="645" y="9985"/>
                  </a:cubicBezTo>
                  <a:lnTo>
                    <a:pt x="3788" y="9985"/>
                  </a:lnTo>
                  <a:lnTo>
                    <a:pt x="3466" y="4349"/>
                  </a:lnTo>
                  <a:lnTo>
                    <a:pt x="9180" y="4349"/>
                  </a:lnTo>
                  <a:cubicBezTo>
                    <a:pt x="6603" y="4349"/>
                    <a:pt x="4593" y="2416"/>
                    <a:pt x="4432" y="1"/>
                  </a:cubicBezTo>
                  <a:close/>
                </a:path>
              </a:pathLst>
            </a:custGeom>
            <a:solidFill>
              <a:srgbClr val="E8BD35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" name="Google Shape;2595;p65">
              <a:extLst>
                <a:ext uri="{FF2B5EF4-FFF2-40B4-BE49-F238E27FC236}">
                  <a16:creationId xmlns:a16="http://schemas.microsoft.com/office/drawing/2014/main" id="{92CAA520-C668-0D96-1EC3-5FB32715E939}"/>
                </a:ext>
              </a:extLst>
            </p:cNvPr>
            <p:cNvSpPr/>
            <p:nvPr/>
          </p:nvSpPr>
          <p:spPr>
            <a:xfrm>
              <a:off x="969423" y="2628467"/>
              <a:ext cx="1013567" cy="179830"/>
            </a:xfrm>
            <a:custGeom>
              <a:avLst/>
              <a:gdLst/>
              <a:ahLst/>
              <a:cxnLst/>
              <a:rect l="l" t="t" r="r" b="b"/>
              <a:pathLst>
                <a:path w="56278" h="9985" extrusionOk="0">
                  <a:moveTo>
                    <a:pt x="966" y="1"/>
                  </a:moveTo>
                  <a:cubicBezTo>
                    <a:pt x="1127" y="2416"/>
                    <a:pt x="3137" y="4349"/>
                    <a:pt x="5714" y="4349"/>
                  </a:cubicBezTo>
                  <a:lnTo>
                    <a:pt x="0" y="4349"/>
                  </a:lnTo>
                  <a:lnTo>
                    <a:pt x="322" y="9985"/>
                  </a:lnTo>
                  <a:lnTo>
                    <a:pt x="55634" y="9985"/>
                  </a:lnTo>
                  <a:cubicBezTo>
                    <a:pt x="55956" y="9985"/>
                    <a:pt x="56278" y="9663"/>
                    <a:pt x="56278" y="9341"/>
                  </a:cubicBezTo>
                  <a:lnTo>
                    <a:pt x="56278" y="645"/>
                  </a:lnTo>
                  <a:cubicBezTo>
                    <a:pt x="56278" y="323"/>
                    <a:pt x="55956" y="1"/>
                    <a:pt x="55634" y="1"/>
                  </a:cubicBezTo>
                  <a:close/>
                </a:path>
              </a:pathLst>
            </a:custGeom>
            <a:solidFill>
              <a:srgbClr val="E7BD36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" name="Google Shape;2596;p65">
              <a:extLst>
                <a:ext uri="{FF2B5EF4-FFF2-40B4-BE49-F238E27FC236}">
                  <a16:creationId xmlns:a16="http://schemas.microsoft.com/office/drawing/2014/main" id="{99520E97-8381-8B1F-0563-F6D0D38FF2A7}"/>
                </a:ext>
              </a:extLst>
            </p:cNvPr>
            <p:cNvSpPr/>
            <p:nvPr/>
          </p:nvSpPr>
          <p:spPr>
            <a:xfrm>
              <a:off x="975222" y="2808279"/>
              <a:ext cx="939672" cy="1186211"/>
            </a:xfrm>
            <a:custGeom>
              <a:avLst/>
              <a:gdLst/>
              <a:ahLst/>
              <a:cxnLst/>
              <a:rect l="l" t="t" r="r" b="b"/>
              <a:pathLst>
                <a:path w="52175" h="65864" extrusionOk="0">
                  <a:moveTo>
                    <a:pt x="32207" y="15866"/>
                  </a:moveTo>
                  <a:lnTo>
                    <a:pt x="34539" y="19730"/>
                  </a:lnTo>
                  <a:lnTo>
                    <a:pt x="36716" y="18603"/>
                  </a:lnTo>
                  <a:lnTo>
                    <a:pt x="36716" y="18603"/>
                  </a:lnTo>
                  <a:lnTo>
                    <a:pt x="33572" y="24883"/>
                  </a:lnTo>
                  <a:lnTo>
                    <a:pt x="26487" y="24883"/>
                  </a:lnTo>
                  <a:lnTo>
                    <a:pt x="28503" y="23511"/>
                  </a:lnTo>
                  <a:lnTo>
                    <a:pt x="24716" y="16993"/>
                  </a:lnTo>
                  <a:cubicBezTo>
                    <a:pt x="24716" y="16993"/>
                    <a:pt x="24477" y="16587"/>
                    <a:pt x="23511" y="16027"/>
                  </a:cubicBezTo>
                  <a:lnTo>
                    <a:pt x="32207" y="15866"/>
                  </a:lnTo>
                  <a:close/>
                  <a:moveTo>
                    <a:pt x="21696" y="16381"/>
                  </a:moveTo>
                  <a:cubicBezTo>
                    <a:pt x="22433" y="16381"/>
                    <a:pt x="23289" y="16643"/>
                    <a:pt x="24232" y="17392"/>
                  </a:cubicBezTo>
                  <a:lnTo>
                    <a:pt x="25765" y="19808"/>
                  </a:lnTo>
                  <a:lnTo>
                    <a:pt x="22139" y="26571"/>
                  </a:lnTo>
                  <a:lnTo>
                    <a:pt x="15859" y="23189"/>
                  </a:lnTo>
                  <a:lnTo>
                    <a:pt x="18918" y="17798"/>
                  </a:lnTo>
                  <a:cubicBezTo>
                    <a:pt x="18918" y="17798"/>
                    <a:pt x="19983" y="16381"/>
                    <a:pt x="21696" y="16381"/>
                  </a:cubicBezTo>
                  <a:close/>
                  <a:moveTo>
                    <a:pt x="37199" y="24239"/>
                  </a:moveTo>
                  <a:lnTo>
                    <a:pt x="40658" y="29792"/>
                  </a:lnTo>
                  <a:cubicBezTo>
                    <a:pt x="40658" y="29792"/>
                    <a:pt x="42030" y="32690"/>
                    <a:pt x="38725" y="34223"/>
                  </a:cubicBezTo>
                  <a:lnTo>
                    <a:pt x="35105" y="34301"/>
                  </a:lnTo>
                  <a:lnTo>
                    <a:pt x="31157" y="27782"/>
                  </a:lnTo>
                  <a:lnTo>
                    <a:pt x="37199" y="24239"/>
                  </a:lnTo>
                  <a:close/>
                  <a:moveTo>
                    <a:pt x="18358" y="26011"/>
                  </a:moveTo>
                  <a:lnTo>
                    <a:pt x="21740" y="32046"/>
                  </a:lnTo>
                  <a:lnTo>
                    <a:pt x="21740" y="32046"/>
                  </a:lnTo>
                  <a:lnTo>
                    <a:pt x="19646" y="31003"/>
                  </a:lnTo>
                  <a:lnTo>
                    <a:pt x="17630" y="34545"/>
                  </a:lnTo>
                  <a:lnTo>
                    <a:pt x="14248" y="34623"/>
                  </a:lnTo>
                  <a:cubicBezTo>
                    <a:pt x="10789" y="33173"/>
                    <a:pt x="12078" y="29792"/>
                    <a:pt x="12078" y="29792"/>
                  </a:cubicBezTo>
                  <a:lnTo>
                    <a:pt x="13366" y="27537"/>
                  </a:lnTo>
                  <a:lnTo>
                    <a:pt x="11272" y="26172"/>
                  </a:lnTo>
                  <a:lnTo>
                    <a:pt x="18358" y="26011"/>
                  </a:lnTo>
                  <a:close/>
                  <a:moveTo>
                    <a:pt x="13465" y="34909"/>
                  </a:moveTo>
                  <a:lnTo>
                    <a:pt x="13465" y="34909"/>
                  </a:lnTo>
                  <a:cubicBezTo>
                    <a:pt x="13633" y="35203"/>
                    <a:pt x="13944" y="35351"/>
                    <a:pt x="14332" y="35351"/>
                  </a:cubicBezTo>
                  <a:lnTo>
                    <a:pt x="25360" y="35190"/>
                  </a:lnTo>
                  <a:lnTo>
                    <a:pt x="25521" y="41953"/>
                  </a:lnTo>
                  <a:lnTo>
                    <a:pt x="17308" y="42114"/>
                  </a:lnTo>
                  <a:lnTo>
                    <a:pt x="13465" y="34909"/>
                  </a:lnTo>
                  <a:close/>
                  <a:moveTo>
                    <a:pt x="30596" y="32452"/>
                  </a:moveTo>
                  <a:lnTo>
                    <a:pt x="30596" y="34784"/>
                  </a:lnTo>
                  <a:lnTo>
                    <a:pt x="38403" y="34623"/>
                  </a:lnTo>
                  <a:cubicBezTo>
                    <a:pt x="38403" y="34623"/>
                    <a:pt x="38458" y="34630"/>
                    <a:pt x="38544" y="34630"/>
                  </a:cubicBezTo>
                  <a:cubicBezTo>
                    <a:pt x="38752" y="34630"/>
                    <a:pt x="39142" y="34588"/>
                    <a:pt x="39370" y="34301"/>
                  </a:cubicBezTo>
                  <a:lnTo>
                    <a:pt x="39370" y="34301"/>
                  </a:lnTo>
                  <a:lnTo>
                    <a:pt x="35827" y="40987"/>
                  </a:lnTo>
                  <a:cubicBezTo>
                    <a:pt x="35827" y="40987"/>
                    <a:pt x="35588" y="41631"/>
                    <a:pt x="34622" y="41869"/>
                  </a:cubicBezTo>
                  <a:lnTo>
                    <a:pt x="30835" y="41869"/>
                  </a:lnTo>
                  <a:lnTo>
                    <a:pt x="30835" y="44368"/>
                  </a:lnTo>
                  <a:lnTo>
                    <a:pt x="26893" y="38488"/>
                  </a:lnTo>
                  <a:lnTo>
                    <a:pt x="30596" y="32452"/>
                  </a:lnTo>
                  <a:close/>
                  <a:moveTo>
                    <a:pt x="0" y="1"/>
                  </a:moveTo>
                  <a:lnTo>
                    <a:pt x="4264" y="65863"/>
                  </a:lnTo>
                  <a:lnTo>
                    <a:pt x="47904" y="65863"/>
                  </a:lnTo>
                  <a:lnTo>
                    <a:pt x="52175" y="1"/>
                  </a:lnTo>
                  <a:close/>
                </a:path>
              </a:pathLst>
            </a:custGeom>
            <a:solidFill>
              <a:srgbClr val="F8D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" name="Google Shape;2597;p65">
              <a:extLst>
                <a:ext uri="{FF2B5EF4-FFF2-40B4-BE49-F238E27FC236}">
                  <a16:creationId xmlns:a16="http://schemas.microsoft.com/office/drawing/2014/main" id="{F4A704A1-EA96-82AC-F987-DDF3F7398C2E}"/>
                </a:ext>
              </a:extLst>
            </p:cNvPr>
            <p:cNvSpPr/>
            <p:nvPr/>
          </p:nvSpPr>
          <p:spPr>
            <a:xfrm>
              <a:off x="1217330" y="3436233"/>
              <a:ext cx="217525" cy="130518"/>
            </a:xfrm>
            <a:custGeom>
              <a:avLst/>
              <a:gdLst/>
              <a:ahLst/>
              <a:cxnLst/>
              <a:rect l="l" t="t" r="r" b="b"/>
              <a:pathLst>
                <a:path w="12078" h="7247" extrusionOk="0">
                  <a:moveTo>
                    <a:pt x="0" y="1"/>
                  </a:moveTo>
                  <a:cubicBezTo>
                    <a:pt x="7" y="15"/>
                    <a:pt x="15" y="28"/>
                    <a:pt x="22" y="42"/>
                  </a:cubicBezTo>
                  <a:lnTo>
                    <a:pt x="22" y="42"/>
                  </a:lnTo>
                  <a:lnTo>
                    <a:pt x="0" y="1"/>
                  </a:lnTo>
                  <a:close/>
                  <a:moveTo>
                    <a:pt x="22" y="42"/>
                  </a:moveTo>
                  <a:lnTo>
                    <a:pt x="3865" y="7247"/>
                  </a:lnTo>
                  <a:lnTo>
                    <a:pt x="12078" y="7086"/>
                  </a:lnTo>
                  <a:lnTo>
                    <a:pt x="11917" y="323"/>
                  </a:lnTo>
                  <a:lnTo>
                    <a:pt x="889" y="484"/>
                  </a:lnTo>
                  <a:cubicBezTo>
                    <a:pt x="501" y="484"/>
                    <a:pt x="190" y="336"/>
                    <a:pt x="22" y="42"/>
                  </a:cubicBezTo>
                  <a:close/>
                </a:path>
              </a:pathLst>
            </a:custGeom>
            <a:solidFill>
              <a:srgbClr val="DAA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2598;p65">
              <a:extLst>
                <a:ext uri="{FF2B5EF4-FFF2-40B4-BE49-F238E27FC236}">
                  <a16:creationId xmlns:a16="http://schemas.microsoft.com/office/drawing/2014/main" id="{31FE35DF-4C46-109B-0B61-E604D668FC23}"/>
                </a:ext>
              </a:extLst>
            </p:cNvPr>
            <p:cNvSpPr/>
            <p:nvPr/>
          </p:nvSpPr>
          <p:spPr>
            <a:xfrm>
              <a:off x="1169532" y="3276719"/>
              <a:ext cx="197228" cy="155120"/>
            </a:xfrm>
            <a:custGeom>
              <a:avLst/>
              <a:gdLst/>
              <a:ahLst/>
              <a:cxnLst/>
              <a:rect l="l" t="t" r="r" b="b"/>
              <a:pathLst>
                <a:path w="10951" h="8613" extrusionOk="0">
                  <a:moveTo>
                    <a:pt x="7569" y="1"/>
                  </a:moveTo>
                  <a:lnTo>
                    <a:pt x="483" y="162"/>
                  </a:lnTo>
                  <a:lnTo>
                    <a:pt x="2577" y="1527"/>
                  </a:lnTo>
                  <a:lnTo>
                    <a:pt x="1289" y="3782"/>
                  </a:lnTo>
                  <a:cubicBezTo>
                    <a:pt x="1289" y="3782"/>
                    <a:pt x="0" y="7163"/>
                    <a:pt x="3459" y="8613"/>
                  </a:cubicBezTo>
                  <a:lnTo>
                    <a:pt x="6841" y="8535"/>
                  </a:lnTo>
                  <a:lnTo>
                    <a:pt x="8857" y="4993"/>
                  </a:lnTo>
                  <a:lnTo>
                    <a:pt x="10951" y="6036"/>
                  </a:lnTo>
                  <a:lnTo>
                    <a:pt x="10951" y="6036"/>
                  </a:lnTo>
                  <a:lnTo>
                    <a:pt x="7569" y="1"/>
                  </a:lnTo>
                  <a:close/>
                </a:path>
              </a:pathLst>
            </a:custGeom>
            <a:solidFill>
              <a:srgbClr val="DAA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2599;p65">
              <a:extLst>
                <a:ext uri="{FF2B5EF4-FFF2-40B4-BE49-F238E27FC236}">
                  <a16:creationId xmlns:a16="http://schemas.microsoft.com/office/drawing/2014/main" id="{343F960D-3310-4B09-8AA5-396DC4644E24}"/>
                </a:ext>
              </a:extLst>
            </p:cNvPr>
            <p:cNvSpPr/>
            <p:nvPr/>
          </p:nvSpPr>
          <p:spPr>
            <a:xfrm>
              <a:off x="1260824" y="3103283"/>
              <a:ext cx="178443" cy="183558"/>
            </a:xfrm>
            <a:custGeom>
              <a:avLst/>
              <a:gdLst/>
              <a:ahLst/>
              <a:cxnLst/>
              <a:rect l="l" t="t" r="r" b="b"/>
              <a:pathLst>
                <a:path w="9908" h="10192" extrusionOk="0">
                  <a:moveTo>
                    <a:pt x="5838" y="1"/>
                  </a:moveTo>
                  <a:cubicBezTo>
                    <a:pt x="4125" y="1"/>
                    <a:pt x="3060" y="1418"/>
                    <a:pt x="3060" y="1418"/>
                  </a:cubicBezTo>
                  <a:lnTo>
                    <a:pt x="1" y="6809"/>
                  </a:lnTo>
                  <a:lnTo>
                    <a:pt x="6281" y="10191"/>
                  </a:lnTo>
                  <a:lnTo>
                    <a:pt x="9907" y="3428"/>
                  </a:lnTo>
                  <a:lnTo>
                    <a:pt x="8374" y="1012"/>
                  </a:lnTo>
                  <a:cubicBezTo>
                    <a:pt x="7431" y="263"/>
                    <a:pt x="6575" y="1"/>
                    <a:pt x="5838" y="1"/>
                  </a:cubicBezTo>
                  <a:close/>
                </a:path>
              </a:pathLst>
            </a:custGeom>
            <a:solidFill>
              <a:srgbClr val="DAA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2600;p65">
              <a:extLst>
                <a:ext uri="{FF2B5EF4-FFF2-40B4-BE49-F238E27FC236}">
                  <a16:creationId xmlns:a16="http://schemas.microsoft.com/office/drawing/2014/main" id="{3F29B60C-191D-823C-D38E-B9896837B476}"/>
                </a:ext>
              </a:extLst>
            </p:cNvPr>
            <p:cNvSpPr/>
            <p:nvPr/>
          </p:nvSpPr>
          <p:spPr>
            <a:xfrm>
              <a:off x="1398637" y="3094007"/>
              <a:ext cx="237840" cy="162432"/>
            </a:xfrm>
            <a:custGeom>
              <a:avLst/>
              <a:gdLst/>
              <a:ahLst/>
              <a:cxnLst/>
              <a:rect l="l" t="t" r="r" b="b"/>
              <a:pathLst>
                <a:path w="13206" h="9019" extrusionOk="0">
                  <a:moveTo>
                    <a:pt x="8697" y="1"/>
                  </a:moveTo>
                  <a:lnTo>
                    <a:pt x="1" y="162"/>
                  </a:lnTo>
                  <a:cubicBezTo>
                    <a:pt x="967" y="722"/>
                    <a:pt x="1206" y="1128"/>
                    <a:pt x="1206" y="1128"/>
                  </a:cubicBezTo>
                  <a:lnTo>
                    <a:pt x="4993" y="7646"/>
                  </a:lnTo>
                  <a:lnTo>
                    <a:pt x="2977" y="9018"/>
                  </a:lnTo>
                  <a:lnTo>
                    <a:pt x="10062" y="9018"/>
                  </a:lnTo>
                  <a:lnTo>
                    <a:pt x="13206" y="2738"/>
                  </a:lnTo>
                  <a:lnTo>
                    <a:pt x="13206" y="2738"/>
                  </a:lnTo>
                  <a:lnTo>
                    <a:pt x="11029" y="3865"/>
                  </a:lnTo>
                  <a:lnTo>
                    <a:pt x="8697" y="1"/>
                  </a:lnTo>
                  <a:close/>
                </a:path>
              </a:pathLst>
            </a:custGeom>
            <a:solidFill>
              <a:srgbClr val="DAA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" name="Google Shape;2601;p65">
              <a:extLst>
                <a:ext uri="{FF2B5EF4-FFF2-40B4-BE49-F238E27FC236}">
                  <a16:creationId xmlns:a16="http://schemas.microsoft.com/office/drawing/2014/main" id="{10ACC7A2-BAA0-7EFD-B80C-1C8026A9DCB0}"/>
                </a:ext>
              </a:extLst>
            </p:cNvPr>
            <p:cNvSpPr/>
            <p:nvPr/>
          </p:nvSpPr>
          <p:spPr>
            <a:xfrm>
              <a:off x="1536341" y="3244823"/>
              <a:ext cx="195841" cy="181217"/>
            </a:xfrm>
            <a:custGeom>
              <a:avLst/>
              <a:gdLst/>
              <a:ahLst/>
              <a:cxnLst/>
              <a:rect l="l" t="t" r="r" b="b"/>
              <a:pathLst>
                <a:path w="10874" h="10062" extrusionOk="0">
                  <a:moveTo>
                    <a:pt x="6043" y="0"/>
                  </a:moveTo>
                  <a:lnTo>
                    <a:pt x="1" y="3543"/>
                  </a:lnTo>
                  <a:lnTo>
                    <a:pt x="3949" y="10062"/>
                  </a:lnTo>
                  <a:lnTo>
                    <a:pt x="7569" y="9984"/>
                  </a:lnTo>
                  <a:cubicBezTo>
                    <a:pt x="10874" y="8451"/>
                    <a:pt x="9502" y="5553"/>
                    <a:pt x="9502" y="5553"/>
                  </a:cubicBezTo>
                  <a:lnTo>
                    <a:pt x="6043" y="0"/>
                  </a:lnTo>
                  <a:close/>
                </a:path>
              </a:pathLst>
            </a:custGeom>
            <a:solidFill>
              <a:srgbClr val="DAA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" name="Google Shape;2602;p65">
              <a:extLst>
                <a:ext uri="{FF2B5EF4-FFF2-40B4-BE49-F238E27FC236}">
                  <a16:creationId xmlns:a16="http://schemas.microsoft.com/office/drawing/2014/main" id="{FDB811F9-8E53-3FAB-B1D1-BEE14404EF67}"/>
                </a:ext>
              </a:extLst>
            </p:cNvPr>
            <p:cNvSpPr/>
            <p:nvPr/>
          </p:nvSpPr>
          <p:spPr>
            <a:xfrm>
              <a:off x="1459547" y="3392739"/>
              <a:ext cx="224729" cy="214625"/>
            </a:xfrm>
            <a:custGeom>
              <a:avLst/>
              <a:gdLst/>
              <a:ahLst/>
              <a:cxnLst/>
              <a:rect l="l" t="t" r="r" b="b"/>
              <a:pathLst>
                <a:path w="12478" h="11917" extrusionOk="0">
                  <a:moveTo>
                    <a:pt x="3704" y="0"/>
                  </a:moveTo>
                  <a:lnTo>
                    <a:pt x="1" y="6036"/>
                  </a:lnTo>
                  <a:lnTo>
                    <a:pt x="3943" y="11916"/>
                  </a:lnTo>
                  <a:lnTo>
                    <a:pt x="3943" y="9417"/>
                  </a:lnTo>
                  <a:lnTo>
                    <a:pt x="7730" y="9417"/>
                  </a:lnTo>
                  <a:cubicBezTo>
                    <a:pt x="8696" y="9179"/>
                    <a:pt x="8935" y="8535"/>
                    <a:pt x="8935" y="8535"/>
                  </a:cubicBezTo>
                  <a:lnTo>
                    <a:pt x="12478" y="1849"/>
                  </a:lnTo>
                  <a:lnTo>
                    <a:pt x="12478" y="1849"/>
                  </a:lnTo>
                  <a:cubicBezTo>
                    <a:pt x="12250" y="2136"/>
                    <a:pt x="11860" y="2178"/>
                    <a:pt x="11652" y="2178"/>
                  </a:cubicBezTo>
                  <a:cubicBezTo>
                    <a:pt x="11566" y="2178"/>
                    <a:pt x="11511" y="2171"/>
                    <a:pt x="11511" y="2171"/>
                  </a:cubicBezTo>
                  <a:lnTo>
                    <a:pt x="3704" y="2332"/>
                  </a:lnTo>
                  <a:lnTo>
                    <a:pt x="3704" y="0"/>
                  </a:lnTo>
                  <a:close/>
                </a:path>
              </a:pathLst>
            </a:custGeom>
            <a:solidFill>
              <a:srgbClr val="DAA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58" name="Input penna 557">
                <a:extLst>
                  <a:ext uri="{FF2B5EF4-FFF2-40B4-BE49-F238E27FC236}">
                    <a16:creationId xmlns:a16="http://schemas.microsoft.com/office/drawing/2014/main" id="{08FE49BD-26F2-1931-7F7C-6AF643DDED19}"/>
                  </a:ext>
                </a:extLst>
              </p14:cNvPr>
              <p14:cNvContentPartPr/>
              <p14:nvPr/>
            </p14:nvContentPartPr>
            <p14:xfrm>
              <a:off x="2340144" y="-496800"/>
              <a:ext cx="360" cy="360"/>
            </p14:xfrm>
          </p:contentPart>
        </mc:Choice>
        <mc:Fallback xmlns="">
          <p:pic>
            <p:nvPicPr>
              <p:cNvPr id="558" name="Input penna 557">
                <a:extLst>
                  <a:ext uri="{FF2B5EF4-FFF2-40B4-BE49-F238E27FC236}">
                    <a16:creationId xmlns:a16="http://schemas.microsoft.com/office/drawing/2014/main" id="{08FE49BD-26F2-1931-7F7C-6AF643DDED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1144" y="-5058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59" name="Input penna 558">
                <a:extLst>
                  <a:ext uri="{FF2B5EF4-FFF2-40B4-BE49-F238E27FC236}">
                    <a16:creationId xmlns:a16="http://schemas.microsoft.com/office/drawing/2014/main" id="{E7AE8617-95AE-DFA3-262C-FE04B2C4CA90}"/>
                  </a:ext>
                </a:extLst>
              </p14:cNvPr>
              <p14:cNvContentPartPr/>
              <p14:nvPr/>
            </p14:nvContentPartPr>
            <p14:xfrm>
              <a:off x="3289104" y="456480"/>
              <a:ext cx="360" cy="360"/>
            </p14:xfrm>
          </p:contentPart>
        </mc:Choice>
        <mc:Fallback xmlns="">
          <p:pic>
            <p:nvPicPr>
              <p:cNvPr id="559" name="Input penna 558">
                <a:extLst>
                  <a:ext uri="{FF2B5EF4-FFF2-40B4-BE49-F238E27FC236}">
                    <a16:creationId xmlns:a16="http://schemas.microsoft.com/office/drawing/2014/main" id="{E7AE8617-95AE-DFA3-262C-FE04B2C4CA9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73984" y="441360"/>
                <a:ext cx="30960" cy="30960"/>
              </a:xfrm>
              <a:prstGeom prst="rect">
                <a:avLst/>
              </a:prstGeom>
            </p:spPr>
          </p:pic>
        </mc:Fallback>
      </mc:AlternateContent>
      <p:cxnSp>
        <p:nvCxnSpPr>
          <p:cNvPr id="576" name="Connettore 2 575">
            <a:extLst>
              <a:ext uri="{FF2B5EF4-FFF2-40B4-BE49-F238E27FC236}">
                <a16:creationId xmlns:a16="http://schemas.microsoft.com/office/drawing/2014/main" id="{A5FEF8AE-6C20-ACCA-7D5D-AAF1FB8A68A7}"/>
              </a:ext>
            </a:extLst>
          </p:cNvPr>
          <p:cNvCxnSpPr>
            <a:cxnSpLocks/>
          </p:cNvCxnSpPr>
          <p:nvPr/>
        </p:nvCxnSpPr>
        <p:spPr>
          <a:xfrm flipV="1">
            <a:off x="1755648" y="2421616"/>
            <a:ext cx="768096" cy="433287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8" name="Connettore 2 577">
            <a:extLst>
              <a:ext uri="{FF2B5EF4-FFF2-40B4-BE49-F238E27FC236}">
                <a16:creationId xmlns:a16="http://schemas.microsoft.com/office/drawing/2014/main" id="{DD2EC95B-4157-F4BA-899A-C14C9F666D8F}"/>
              </a:ext>
            </a:extLst>
          </p:cNvPr>
          <p:cNvCxnSpPr>
            <a:cxnSpLocks/>
          </p:cNvCxnSpPr>
          <p:nvPr/>
        </p:nvCxnSpPr>
        <p:spPr>
          <a:xfrm>
            <a:off x="3313475" y="2282746"/>
            <a:ext cx="653016" cy="797286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1" name="Connettore 2 580">
            <a:extLst>
              <a:ext uri="{FF2B5EF4-FFF2-40B4-BE49-F238E27FC236}">
                <a16:creationId xmlns:a16="http://schemas.microsoft.com/office/drawing/2014/main" id="{1825205E-C117-590A-E2DC-918CAF85EAD1}"/>
              </a:ext>
            </a:extLst>
          </p:cNvPr>
          <p:cNvCxnSpPr>
            <a:cxnSpLocks/>
          </p:cNvCxnSpPr>
          <p:nvPr/>
        </p:nvCxnSpPr>
        <p:spPr>
          <a:xfrm flipV="1">
            <a:off x="5019273" y="2381473"/>
            <a:ext cx="807133" cy="966021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4" name="Connettore 2 583">
            <a:extLst>
              <a:ext uri="{FF2B5EF4-FFF2-40B4-BE49-F238E27FC236}">
                <a16:creationId xmlns:a16="http://schemas.microsoft.com/office/drawing/2014/main" id="{71E15E24-7E46-1869-20CA-24C6C49BB974}"/>
              </a:ext>
            </a:extLst>
          </p:cNvPr>
          <p:cNvCxnSpPr>
            <a:cxnSpLocks/>
          </p:cNvCxnSpPr>
          <p:nvPr/>
        </p:nvCxnSpPr>
        <p:spPr>
          <a:xfrm>
            <a:off x="6552982" y="2439335"/>
            <a:ext cx="607087" cy="811402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5B254B-6E90-95CF-19B3-9457B2998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558" y="2421616"/>
            <a:ext cx="428363" cy="42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9" name="Picture 2">
            <a:extLst>
              <a:ext uri="{FF2B5EF4-FFF2-40B4-BE49-F238E27FC236}">
                <a16:creationId xmlns:a16="http://schemas.microsoft.com/office/drawing/2014/main" id="{4E293D45-4E04-680F-17AC-A40FA1FF9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879" y="2459180"/>
            <a:ext cx="428363" cy="42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0" name="Picture 2">
            <a:extLst>
              <a:ext uri="{FF2B5EF4-FFF2-40B4-BE49-F238E27FC236}">
                <a16:creationId xmlns:a16="http://schemas.microsoft.com/office/drawing/2014/main" id="{02F35240-717C-C81E-844E-1CA31548E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231" y="2625258"/>
            <a:ext cx="428363" cy="42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1" name="Picture 2">
            <a:extLst>
              <a:ext uri="{FF2B5EF4-FFF2-40B4-BE49-F238E27FC236}">
                <a16:creationId xmlns:a16="http://schemas.microsoft.com/office/drawing/2014/main" id="{8A897E47-B96B-3D27-C767-C75BD1F09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343" y="2611490"/>
            <a:ext cx="428363" cy="42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2" name="Google Shape;431;p35">
            <a:extLst>
              <a:ext uri="{FF2B5EF4-FFF2-40B4-BE49-F238E27FC236}">
                <a16:creationId xmlns:a16="http://schemas.microsoft.com/office/drawing/2014/main" id="{19815F1A-472F-3D11-A10F-1EB7C7B85A22}"/>
              </a:ext>
            </a:extLst>
          </p:cNvPr>
          <p:cNvSpPr txBox="1">
            <a:spLocks/>
          </p:cNvSpPr>
          <p:nvPr/>
        </p:nvSpPr>
        <p:spPr>
          <a:xfrm>
            <a:off x="599033" y="4162798"/>
            <a:ext cx="8109060" cy="8766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Nodes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self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organize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themselves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in a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structured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DAG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topology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to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exchange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messages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. The Root bin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has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also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acts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as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gateway.</a:t>
            </a:r>
          </a:p>
        </p:txBody>
      </p:sp>
      <p:grpSp>
        <p:nvGrpSpPr>
          <p:cNvPr id="593" name="Gruppo 592">
            <a:extLst>
              <a:ext uri="{FF2B5EF4-FFF2-40B4-BE49-F238E27FC236}">
                <a16:creationId xmlns:a16="http://schemas.microsoft.com/office/drawing/2014/main" id="{360EF53C-CA5D-9D62-CCB4-C1F7C4B34C56}"/>
              </a:ext>
            </a:extLst>
          </p:cNvPr>
          <p:cNvGrpSpPr>
            <a:grpSpLocks noChangeAspect="1"/>
          </p:cNvGrpSpPr>
          <p:nvPr/>
        </p:nvGrpSpPr>
        <p:grpSpPr>
          <a:xfrm>
            <a:off x="5803792" y="1889424"/>
            <a:ext cx="691493" cy="1034450"/>
            <a:chOff x="907000" y="2384846"/>
            <a:chExt cx="1075990" cy="1609644"/>
          </a:xfrm>
        </p:grpSpPr>
        <p:sp>
          <p:nvSpPr>
            <p:cNvPr id="594" name="Google Shape;2593;p65">
              <a:extLst>
                <a:ext uri="{FF2B5EF4-FFF2-40B4-BE49-F238E27FC236}">
                  <a16:creationId xmlns:a16="http://schemas.microsoft.com/office/drawing/2014/main" id="{5AC5E1F2-538C-8755-C761-A271B2A3016F}"/>
                </a:ext>
              </a:extLst>
            </p:cNvPr>
            <p:cNvSpPr/>
            <p:nvPr/>
          </p:nvSpPr>
          <p:spPr>
            <a:xfrm>
              <a:off x="985307" y="2384846"/>
              <a:ext cx="919392" cy="243639"/>
            </a:xfrm>
            <a:custGeom>
              <a:avLst/>
              <a:gdLst/>
              <a:ahLst/>
              <a:cxnLst/>
              <a:rect l="l" t="t" r="r" b="b"/>
              <a:pathLst>
                <a:path w="51049" h="13528" extrusionOk="0">
                  <a:moveTo>
                    <a:pt x="7086" y="1"/>
                  </a:moveTo>
                  <a:cubicBezTo>
                    <a:pt x="4915" y="1"/>
                    <a:pt x="3060" y="1450"/>
                    <a:pt x="2500" y="3466"/>
                  </a:cubicBezTo>
                  <a:lnTo>
                    <a:pt x="245" y="11917"/>
                  </a:lnTo>
                  <a:cubicBezTo>
                    <a:pt x="84" y="12484"/>
                    <a:pt x="1" y="13045"/>
                    <a:pt x="84" y="13528"/>
                  </a:cubicBezTo>
                  <a:lnTo>
                    <a:pt x="50971" y="13528"/>
                  </a:lnTo>
                  <a:cubicBezTo>
                    <a:pt x="51048" y="13045"/>
                    <a:pt x="50971" y="12484"/>
                    <a:pt x="50810" y="11917"/>
                  </a:cubicBezTo>
                  <a:lnTo>
                    <a:pt x="48555" y="3466"/>
                  </a:lnTo>
                  <a:cubicBezTo>
                    <a:pt x="47988" y="1450"/>
                    <a:pt x="46140" y="1"/>
                    <a:pt x="43963" y="1"/>
                  </a:cubicBez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2594;p65">
              <a:extLst>
                <a:ext uri="{FF2B5EF4-FFF2-40B4-BE49-F238E27FC236}">
                  <a16:creationId xmlns:a16="http://schemas.microsoft.com/office/drawing/2014/main" id="{BB36FBE9-CCDC-DCBE-0005-83EBC2C3472C}"/>
                </a:ext>
              </a:extLst>
            </p:cNvPr>
            <p:cNvSpPr/>
            <p:nvPr/>
          </p:nvSpPr>
          <p:spPr>
            <a:xfrm>
              <a:off x="907000" y="2628467"/>
              <a:ext cx="165332" cy="179830"/>
            </a:xfrm>
            <a:custGeom>
              <a:avLst/>
              <a:gdLst/>
              <a:ahLst/>
              <a:cxnLst/>
              <a:rect l="l" t="t" r="r" b="b"/>
              <a:pathLst>
                <a:path w="9180" h="9985" extrusionOk="0">
                  <a:moveTo>
                    <a:pt x="645" y="1"/>
                  </a:moveTo>
                  <a:cubicBezTo>
                    <a:pt x="245" y="1"/>
                    <a:pt x="1" y="323"/>
                    <a:pt x="1" y="645"/>
                  </a:cubicBezTo>
                  <a:lnTo>
                    <a:pt x="1" y="9341"/>
                  </a:lnTo>
                  <a:cubicBezTo>
                    <a:pt x="1" y="9663"/>
                    <a:pt x="245" y="9985"/>
                    <a:pt x="645" y="9985"/>
                  </a:cubicBezTo>
                  <a:lnTo>
                    <a:pt x="3788" y="9985"/>
                  </a:lnTo>
                  <a:lnTo>
                    <a:pt x="3466" y="4349"/>
                  </a:lnTo>
                  <a:lnTo>
                    <a:pt x="9180" y="4349"/>
                  </a:lnTo>
                  <a:cubicBezTo>
                    <a:pt x="6603" y="4349"/>
                    <a:pt x="4593" y="2416"/>
                    <a:pt x="4432" y="1"/>
                  </a:cubicBezTo>
                  <a:close/>
                </a:path>
              </a:pathLst>
            </a:custGeom>
            <a:solidFill>
              <a:srgbClr val="E9EEF1"/>
            </a:solidFill>
            <a:ln w="9525" cap="flat" cmpd="sng">
              <a:solidFill>
                <a:srgbClr val="E9EEF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2595;p65">
              <a:extLst>
                <a:ext uri="{FF2B5EF4-FFF2-40B4-BE49-F238E27FC236}">
                  <a16:creationId xmlns:a16="http://schemas.microsoft.com/office/drawing/2014/main" id="{291984C3-282D-66D8-C780-D6D3F31679CE}"/>
                </a:ext>
              </a:extLst>
            </p:cNvPr>
            <p:cNvSpPr/>
            <p:nvPr/>
          </p:nvSpPr>
          <p:spPr>
            <a:xfrm>
              <a:off x="969423" y="2628467"/>
              <a:ext cx="1013567" cy="179830"/>
            </a:xfrm>
            <a:custGeom>
              <a:avLst/>
              <a:gdLst/>
              <a:ahLst/>
              <a:cxnLst/>
              <a:rect l="l" t="t" r="r" b="b"/>
              <a:pathLst>
                <a:path w="56278" h="9985" extrusionOk="0">
                  <a:moveTo>
                    <a:pt x="966" y="1"/>
                  </a:moveTo>
                  <a:cubicBezTo>
                    <a:pt x="1127" y="2416"/>
                    <a:pt x="3137" y="4349"/>
                    <a:pt x="5714" y="4349"/>
                  </a:cubicBezTo>
                  <a:lnTo>
                    <a:pt x="0" y="4349"/>
                  </a:lnTo>
                  <a:lnTo>
                    <a:pt x="322" y="9985"/>
                  </a:lnTo>
                  <a:lnTo>
                    <a:pt x="55634" y="9985"/>
                  </a:lnTo>
                  <a:cubicBezTo>
                    <a:pt x="55956" y="9985"/>
                    <a:pt x="56278" y="9663"/>
                    <a:pt x="56278" y="9341"/>
                  </a:cubicBezTo>
                  <a:lnTo>
                    <a:pt x="56278" y="645"/>
                  </a:lnTo>
                  <a:cubicBezTo>
                    <a:pt x="56278" y="323"/>
                    <a:pt x="55956" y="1"/>
                    <a:pt x="55634" y="1"/>
                  </a:cubicBezTo>
                  <a:close/>
                </a:path>
              </a:pathLst>
            </a:custGeom>
            <a:solidFill>
              <a:srgbClr val="E9EEF1"/>
            </a:solidFill>
            <a:ln w="9525" cap="flat" cmpd="sng">
              <a:solidFill>
                <a:srgbClr val="E9EEF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2596;p65">
              <a:extLst>
                <a:ext uri="{FF2B5EF4-FFF2-40B4-BE49-F238E27FC236}">
                  <a16:creationId xmlns:a16="http://schemas.microsoft.com/office/drawing/2014/main" id="{5DAFE0F8-D181-5992-9CBE-C5C1336FFA28}"/>
                </a:ext>
              </a:extLst>
            </p:cNvPr>
            <p:cNvSpPr/>
            <p:nvPr/>
          </p:nvSpPr>
          <p:spPr>
            <a:xfrm>
              <a:off x="975222" y="2808279"/>
              <a:ext cx="939672" cy="1186211"/>
            </a:xfrm>
            <a:custGeom>
              <a:avLst/>
              <a:gdLst/>
              <a:ahLst/>
              <a:cxnLst/>
              <a:rect l="l" t="t" r="r" b="b"/>
              <a:pathLst>
                <a:path w="52175" h="65864" extrusionOk="0">
                  <a:moveTo>
                    <a:pt x="32207" y="15866"/>
                  </a:moveTo>
                  <a:lnTo>
                    <a:pt x="34539" y="19730"/>
                  </a:lnTo>
                  <a:lnTo>
                    <a:pt x="36716" y="18603"/>
                  </a:lnTo>
                  <a:lnTo>
                    <a:pt x="36716" y="18603"/>
                  </a:lnTo>
                  <a:lnTo>
                    <a:pt x="33572" y="24883"/>
                  </a:lnTo>
                  <a:lnTo>
                    <a:pt x="26487" y="24883"/>
                  </a:lnTo>
                  <a:lnTo>
                    <a:pt x="28503" y="23511"/>
                  </a:lnTo>
                  <a:lnTo>
                    <a:pt x="24716" y="16993"/>
                  </a:lnTo>
                  <a:cubicBezTo>
                    <a:pt x="24716" y="16993"/>
                    <a:pt x="24477" y="16587"/>
                    <a:pt x="23511" y="16027"/>
                  </a:cubicBezTo>
                  <a:lnTo>
                    <a:pt x="32207" y="15866"/>
                  </a:lnTo>
                  <a:close/>
                  <a:moveTo>
                    <a:pt x="21696" y="16381"/>
                  </a:moveTo>
                  <a:cubicBezTo>
                    <a:pt x="22433" y="16381"/>
                    <a:pt x="23289" y="16643"/>
                    <a:pt x="24232" y="17392"/>
                  </a:cubicBezTo>
                  <a:lnTo>
                    <a:pt x="25765" y="19808"/>
                  </a:lnTo>
                  <a:lnTo>
                    <a:pt x="22139" y="26571"/>
                  </a:lnTo>
                  <a:lnTo>
                    <a:pt x="15859" y="23189"/>
                  </a:lnTo>
                  <a:lnTo>
                    <a:pt x="18918" y="17798"/>
                  </a:lnTo>
                  <a:cubicBezTo>
                    <a:pt x="18918" y="17798"/>
                    <a:pt x="19983" y="16381"/>
                    <a:pt x="21696" y="16381"/>
                  </a:cubicBezTo>
                  <a:close/>
                  <a:moveTo>
                    <a:pt x="37199" y="24239"/>
                  </a:moveTo>
                  <a:lnTo>
                    <a:pt x="40658" y="29792"/>
                  </a:lnTo>
                  <a:cubicBezTo>
                    <a:pt x="40658" y="29792"/>
                    <a:pt x="42030" y="32690"/>
                    <a:pt x="38725" y="34223"/>
                  </a:cubicBezTo>
                  <a:lnTo>
                    <a:pt x="35105" y="34301"/>
                  </a:lnTo>
                  <a:lnTo>
                    <a:pt x="31157" y="27782"/>
                  </a:lnTo>
                  <a:lnTo>
                    <a:pt x="37199" y="24239"/>
                  </a:lnTo>
                  <a:close/>
                  <a:moveTo>
                    <a:pt x="18358" y="26011"/>
                  </a:moveTo>
                  <a:lnTo>
                    <a:pt x="21740" y="32046"/>
                  </a:lnTo>
                  <a:lnTo>
                    <a:pt x="21740" y="32046"/>
                  </a:lnTo>
                  <a:lnTo>
                    <a:pt x="19646" y="31003"/>
                  </a:lnTo>
                  <a:lnTo>
                    <a:pt x="17630" y="34545"/>
                  </a:lnTo>
                  <a:lnTo>
                    <a:pt x="14248" y="34623"/>
                  </a:lnTo>
                  <a:cubicBezTo>
                    <a:pt x="10789" y="33173"/>
                    <a:pt x="12078" y="29792"/>
                    <a:pt x="12078" y="29792"/>
                  </a:cubicBezTo>
                  <a:lnTo>
                    <a:pt x="13366" y="27537"/>
                  </a:lnTo>
                  <a:lnTo>
                    <a:pt x="11272" y="26172"/>
                  </a:lnTo>
                  <a:lnTo>
                    <a:pt x="18358" y="26011"/>
                  </a:lnTo>
                  <a:close/>
                  <a:moveTo>
                    <a:pt x="13465" y="34909"/>
                  </a:moveTo>
                  <a:lnTo>
                    <a:pt x="13465" y="34909"/>
                  </a:lnTo>
                  <a:cubicBezTo>
                    <a:pt x="13633" y="35203"/>
                    <a:pt x="13944" y="35351"/>
                    <a:pt x="14332" y="35351"/>
                  </a:cubicBezTo>
                  <a:lnTo>
                    <a:pt x="25360" y="35190"/>
                  </a:lnTo>
                  <a:lnTo>
                    <a:pt x="25521" y="41953"/>
                  </a:lnTo>
                  <a:lnTo>
                    <a:pt x="17308" y="42114"/>
                  </a:lnTo>
                  <a:lnTo>
                    <a:pt x="13465" y="34909"/>
                  </a:lnTo>
                  <a:close/>
                  <a:moveTo>
                    <a:pt x="30596" y="32452"/>
                  </a:moveTo>
                  <a:lnTo>
                    <a:pt x="30596" y="34784"/>
                  </a:lnTo>
                  <a:lnTo>
                    <a:pt x="38403" y="34623"/>
                  </a:lnTo>
                  <a:cubicBezTo>
                    <a:pt x="38403" y="34623"/>
                    <a:pt x="38458" y="34630"/>
                    <a:pt x="38544" y="34630"/>
                  </a:cubicBezTo>
                  <a:cubicBezTo>
                    <a:pt x="38752" y="34630"/>
                    <a:pt x="39142" y="34588"/>
                    <a:pt x="39370" y="34301"/>
                  </a:cubicBezTo>
                  <a:lnTo>
                    <a:pt x="39370" y="34301"/>
                  </a:lnTo>
                  <a:lnTo>
                    <a:pt x="35827" y="40987"/>
                  </a:lnTo>
                  <a:cubicBezTo>
                    <a:pt x="35827" y="40987"/>
                    <a:pt x="35588" y="41631"/>
                    <a:pt x="34622" y="41869"/>
                  </a:cubicBezTo>
                  <a:lnTo>
                    <a:pt x="30835" y="41869"/>
                  </a:lnTo>
                  <a:lnTo>
                    <a:pt x="30835" y="44368"/>
                  </a:lnTo>
                  <a:lnTo>
                    <a:pt x="26893" y="38488"/>
                  </a:lnTo>
                  <a:lnTo>
                    <a:pt x="30596" y="32452"/>
                  </a:lnTo>
                  <a:close/>
                  <a:moveTo>
                    <a:pt x="0" y="1"/>
                  </a:moveTo>
                  <a:lnTo>
                    <a:pt x="4264" y="65863"/>
                  </a:lnTo>
                  <a:lnTo>
                    <a:pt x="47904" y="65863"/>
                  </a:lnTo>
                  <a:lnTo>
                    <a:pt x="52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2597;p65">
              <a:extLst>
                <a:ext uri="{FF2B5EF4-FFF2-40B4-BE49-F238E27FC236}">
                  <a16:creationId xmlns:a16="http://schemas.microsoft.com/office/drawing/2014/main" id="{70A20277-AB2E-EF40-73BB-8EDD6AB368F0}"/>
                </a:ext>
              </a:extLst>
            </p:cNvPr>
            <p:cNvSpPr/>
            <p:nvPr/>
          </p:nvSpPr>
          <p:spPr>
            <a:xfrm>
              <a:off x="1217330" y="3436233"/>
              <a:ext cx="217525" cy="130518"/>
            </a:xfrm>
            <a:custGeom>
              <a:avLst/>
              <a:gdLst/>
              <a:ahLst/>
              <a:cxnLst/>
              <a:rect l="l" t="t" r="r" b="b"/>
              <a:pathLst>
                <a:path w="12078" h="7247" extrusionOk="0">
                  <a:moveTo>
                    <a:pt x="0" y="1"/>
                  </a:moveTo>
                  <a:cubicBezTo>
                    <a:pt x="7" y="15"/>
                    <a:pt x="15" y="28"/>
                    <a:pt x="22" y="42"/>
                  </a:cubicBezTo>
                  <a:lnTo>
                    <a:pt x="22" y="42"/>
                  </a:lnTo>
                  <a:lnTo>
                    <a:pt x="0" y="1"/>
                  </a:lnTo>
                  <a:close/>
                  <a:moveTo>
                    <a:pt x="22" y="42"/>
                  </a:moveTo>
                  <a:lnTo>
                    <a:pt x="3865" y="7247"/>
                  </a:lnTo>
                  <a:lnTo>
                    <a:pt x="12078" y="7086"/>
                  </a:lnTo>
                  <a:lnTo>
                    <a:pt x="11917" y="323"/>
                  </a:lnTo>
                  <a:lnTo>
                    <a:pt x="889" y="484"/>
                  </a:lnTo>
                  <a:cubicBezTo>
                    <a:pt x="501" y="484"/>
                    <a:pt x="190" y="336"/>
                    <a:pt x="22" y="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2598;p65">
              <a:extLst>
                <a:ext uri="{FF2B5EF4-FFF2-40B4-BE49-F238E27FC236}">
                  <a16:creationId xmlns:a16="http://schemas.microsoft.com/office/drawing/2014/main" id="{DC6C9C6F-B7AE-F6B6-B916-1F2574386ACB}"/>
                </a:ext>
              </a:extLst>
            </p:cNvPr>
            <p:cNvSpPr/>
            <p:nvPr/>
          </p:nvSpPr>
          <p:spPr>
            <a:xfrm>
              <a:off x="1169532" y="3276719"/>
              <a:ext cx="197228" cy="155120"/>
            </a:xfrm>
            <a:custGeom>
              <a:avLst/>
              <a:gdLst/>
              <a:ahLst/>
              <a:cxnLst/>
              <a:rect l="l" t="t" r="r" b="b"/>
              <a:pathLst>
                <a:path w="10951" h="8613" extrusionOk="0">
                  <a:moveTo>
                    <a:pt x="7569" y="1"/>
                  </a:moveTo>
                  <a:lnTo>
                    <a:pt x="483" y="162"/>
                  </a:lnTo>
                  <a:lnTo>
                    <a:pt x="2577" y="1527"/>
                  </a:lnTo>
                  <a:lnTo>
                    <a:pt x="1289" y="3782"/>
                  </a:lnTo>
                  <a:cubicBezTo>
                    <a:pt x="1289" y="3782"/>
                    <a:pt x="0" y="7163"/>
                    <a:pt x="3459" y="8613"/>
                  </a:cubicBezTo>
                  <a:lnTo>
                    <a:pt x="6841" y="8535"/>
                  </a:lnTo>
                  <a:lnTo>
                    <a:pt x="8857" y="4993"/>
                  </a:lnTo>
                  <a:lnTo>
                    <a:pt x="10951" y="6036"/>
                  </a:lnTo>
                  <a:lnTo>
                    <a:pt x="10951" y="6036"/>
                  </a:lnTo>
                  <a:lnTo>
                    <a:pt x="75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2599;p65">
              <a:extLst>
                <a:ext uri="{FF2B5EF4-FFF2-40B4-BE49-F238E27FC236}">
                  <a16:creationId xmlns:a16="http://schemas.microsoft.com/office/drawing/2014/main" id="{FDA46FFD-3042-33BD-2F9E-FC4F783482D1}"/>
                </a:ext>
              </a:extLst>
            </p:cNvPr>
            <p:cNvSpPr/>
            <p:nvPr/>
          </p:nvSpPr>
          <p:spPr>
            <a:xfrm>
              <a:off x="1260824" y="3103283"/>
              <a:ext cx="178443" cy="183558"/>
            </a:xfrm>
            <a:custGeom>
              <a:avLst/>
              <a:gdLst/>
              <a:ahLst/>
              <a:cxnLst/>
              <a:rect l="l" t="t" r="r" b="b"/>
              <a:pathLst>
                <a:path w="9908" h="10192" extrusionOk="0">
                  <a:moveTo>
                    <a:pt x="5838" y="1"/>
                  </a:moveTo>
                  <a:cubicBezTo>
                    <a:pt x="4125" y="1"/>
                    <a:pt x="3060" y="1418"/>
                    <a:pt x="3060" y="1418"/>
                  </a:cubicBezTo>
                  <a:lnTo>
                    <a:pt x="1" y="6809"/>
                  </a:lnTo>
                  <a:lnTo>
                    <a:pt x="6281" y="10191"/>
                  </a:lnTo>
                  <a:lnTo>
                    <a:pt x="9907" y="3428"/>
                  </a:lnTo>
                  <a:lnTo>
                    <a:pt x="8374" y="1012"/>
                  </a:lnTo>
                  <a:cubicBezTo>
                    <a:pt x="7431" y="263"/>
                    <a:pt x="6575" y="1"/>
                    <a:pt x="5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2600;p65">
              <a:extLst>
                <a:ext uri="{FF2B5EF4-FFF2-40B4-BE49-F238E27FC236}">
                  <a16:creationId xmlns:a16="http://schemas.microsoft.com/office/drawing/2014/main" id="{50759C88-059E-3F12-4260-D5E3AE7EBBE9}"/>
                </a:ext>
              </a:extLst>
            </p:cNvPr>
            <p:cNvSpPr/>
            <p:nvPr/>
          </p:nvSpPr>
          <p:spPr>
            <a:xfrm>
              <a:off x="1398637" y="3094007"/>
              <a:ext cx="237840" cy="162432"/>
            </a:xfrm>
            <a:custGeom>
              <a:avLst/>
              <a:gdLst/>
              <a:ahLst/>
              <a:cxnLst/>
              <a:rect l="l" t="t" r="r" b="b"/>
              <a:pathLst>
                <a:path w="13206" h="9019" extrusionOk="0">
                  <a:moveTo>
                    <a:pt x="8697" y="1"/>
                  </a:moveTo>
                  <a:lnTo>
                    <a:pt x="1" y="162"/>
                  </a:lnTo>
                  <a:cubicBezTo>
                    <a:pt x="967" y="722"/>
                    <a:pt x="1206" y="1128"/>
                    <a:pt x="1206" y="1128"/>
                  </a:cubicBezTo>
                  <a:lnTo>
                    <a:pt x="4993" y="7646"/>
                  </a:lnTo>
                  <a:lnTo>
                    <a:pt x="2977" y="9018"/>
                  </a:lnTo>
                  <a:lnTo>
                    <a:pt x="10062" y="9018"/>
                  </a:lnTo>
                  <a:lnTo>
                    <a:pt x="13206" y="2738"/>
                  </a:lnTo>
                  <a:lnTo>
                    <a:pt x="13206" y="2738"/>
                  </a:lnTo>
                  <a:lnTo>
                    <a:pt x="11029" y="3865"/>
                  </a:lnTo>
                  <a:lnTo>
                    <a:pt x="86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2601;p65">
              <a:extLst>
                <a:ext uri="{FF2B5EF4-FFF2-40B4-BE49-F238E27FC236}">
                  <a16:creationId xmlns:a16="http://schemas.microsoft.com/office/drawing/2014/main" id="{9E7DCA0D-507B-EC5A-90F8-2B2E0E22480D}"/>
                </a:ext>
              </a:extLst>
            </p:cNvPr>
            <p:cNvSpPr/>
            <p:nvPr/>
          </p:nvSpPr>
          <p:spPr>
            <a:xfrm>
              <a:off x="1536341" y="3244823"/>
              <a:ext cx="195841" cy="181217"/>
            </a:xfrm>
            <a:custGeom>
              <a:avLst/>
              <a:gdLst/>
              <a:ahLst/>
              <a:cxnLst/>
              <a:rect l="l" t="t" r="r" b="b"/>
              <a:pathLst>
                <a:path w="10874" h="10062" extrusionOk="0">
                  <a:moveTo>
                    <a:pt x="6043" y="0"/>
                  </a:moveTo>
                  <a:lnTo>
                    <a:pt x="1" y="3543"/>
                  </a:lnTo>
                  <a:lnTo>
                    <a:pt x="3949" y="10062"/>
                  </a:lnTo>
                  <a:lnTo>
                    <a:pt x="7569" y="9984"/>
                  </a:lnTo>
                  <a:cubicBezTo>
                    <a:pt x="10874" y="8451"/>
                    <a:pt x="9502" y="5553"/>
                    <a:pt x="9502" y="5553"/>
                  </a:cubicBezTo>
                  <a:lnTo>
                    <a:pt x="6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2602;p65">
              <a:extLst>
                <a:ext uri="{FF2B5EF4-FFF2-40B4-BE49-F238E27FC236}">
                  <a16:creationId xmlns:a16="http://schemas.microsoft.com/office/drawing/2014/main" id="{38BF2152-5A5C-218D-8480-B5D54E54B4F5}"/>
                </a:ext>
              </a:extLst>
            </p:cNvPr>
            <p:cNvSpPr/>
            <p:nvPr/>
          </p:nvSpPr>
          <p:spPr>
            <a:xfrm>
              <a:off x="1459547" y="3392739"/>
              <a:ext cx="224729" cy="214625"/>
            </a:xfrm>
            <a:custGeom>
              <a:avLst/>
              <a:gdLst/>
              <a:ahLst/>
              <a:cxnLst/>
              <a:rect l="l" t="t" r="r" b="b"/>
              <a:pathLst>
                <a:path w="12478" h="11917" extrusionOk="0">
                  <a:moveTo>
                    <a:pt x="3704" y="0"/>
                  </a:moveTo>
                  <a:lnTo>
                    <a:pt x="1" y="6036"/>
                  </a:lnTo>
                  <a:lnTo>
                    <a:pt x="3943" y="11916"/>
                  </a:lnTo>
                  <a:lnTo>
                    <a:pt x="3943" y="9417"/>
                  </a:lnTo>
                  <a:lnTo>
                    <a:pt x="7730" y="9417"/>
                  </a:lnTo>
                  <a:cubicBezTo>
                    <a:pt x="8696" y="9179"/>
                    <a:pt x="8935" y="8535"/>
                    <a:pt x="8935" y="8535"/>
                  </a:cubicBezTo>
                  <a:lnTo>
                    <a:pt x="12478" y="1849"/>
                  </a:lnTo>
                  <a:lnTo>
                    <a:pt x="12478" y="1849"/>
                  </a:lnTo>
                  <a:cubicBezTo>
                    <a:pt x="12250" y="2136"/>
                    <a:pt x="11860" y="2178"/>
                    <a:pt x="11652" y="2178"/>
                  </a:cubicBezTo>
                  <a:cubicBezTo>
                    <a:pt x="11566" y="2178"/>
                    <a:pt x="11511" y="2171"/>
                    <a:pt x="11511" y="2171"/>
                  </a:cubicBezTo>
                  <a:lnTo>
                    <a:pt x="3704" y="2332"/>
                  </a:lnTo>
                  <a:lnTo>
                    <a:pt x="37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" name="Gruppo 603">
            <a:extLst>
              <a:ext uri="{FF2B5EF4-FFF2-40B4-BE49-F238E27FC236}">
                <a16:creationId xmlns:a16="http://schemas.microsoft.com/office/drawing/2014/main" id="{937EBB62-5B9C-43D2-530A-10847805F934}"/>
              </a:ext>
            </a:extLst>
          </p:cNvPr>
          <p:cNvGrpSpPr>
            <a:grpSpLocks noChangeAspect="1"/>
          </p:cNvGrpSpPr>
          <p:nvPr/>
        </p:nvGrpSpPr>
        <p:grpSpPr>
          <a:xfrm>
            <a:off x="7353420" y="1080639"/>
            <a:ext cx="717906" cy="1073962"/>
            <a:chOff x="331625" y="563997"/>
            <a:chExt cx="1075990" cy="1609644"/>
          </a:xfrm>
        </p:grpSpPr>
        <p:sp>
          <p:nvSpPr>
            <p:cNvPr id="605" name="Google Shape;2593;p65">
              <a:extLst>
                <a:ext uri="{FF2B5EF4-FFF2-40B4-BE49-F238E27FC236}">
                  <a16:creationId xmlns:a16="http://schemas.microsoft.com/office/drawing/2014/main" id="{130ABCB7-353D-5E2B-9C69-0995C0D7761B}"/>
                </a:ext>
              </a:extLst>
            </p:cNvPr>
            <p:cNvSpPr/>
            <p:nvPr/>
          </p:nvSpPr>
          <p:spPr>
            <a:xfrm>
              <a:off x="409932" y="563997"/>
              <a:ext cx="919392" cy="243639"/>
            </a:xfrm>
            <a:custGeom>
              <a:avLst/>
              <a:gdLst/>
              <a:ahLst/>
              <a:cxnLst/>
              <a:rect l="l" t="t" r="r" b="b"/>
              <a:pathLst>
                <a:path w="51049" h="13528" extrusionOk="0">
                  <a:moveTo>
                    <a:pt x="7086" y="1"/>
                  </a:moveTo>
                  <a:cubicBezTo>
                    <a:pt x="4915" y="1"/>
                    <a:pt x="3060" y="1450"/>
                    <a:pt x="2500" y="3466"/>
                  </a:cubicBezTo>
                  <a:lnTo>
                    <a:pt x="245" y="11917"/>
                  </a:lnTo>
                  <a:cubicBezTo>
                    <a:pt x="84" y="12484"/>
                    <a:pt x="1" y="13045"/>
                    <a:pt x="84" y="13528"/>
                  </a:cubicBezTo>
                  <a:lnTo>
                    <a:pt x="50971" y="13528"/>
                  </a:lnTo>
                  <a:cubicBezTo>
                    <a:pt x="51048" y="13045"/>
                    <a:pt x="50971" y="12484"/>
                    <a:pt x="50810" y="11917"/>
                  </a:cubicBezTo>
                  <a:lnTo>
                    <a:pt x="48555" y="3466"/>
                  </a:lnTo>
                  <a:cubicBezTo>
                    <a:pt x="47988" y="1450"/>
                    <a:pt x="46140" y="1"/>
                    <a:pt x="43963" y="1"/>
                  </a:cubicBez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2594;p65">
              <a:extLst>
                <a:ext uri="{FF2B5EF4-FFF2-40B4-BE49-F238E27FC236}">
                  <a16:creationId xmlns:a16="http://schemas.microsoft.com/office/drawing/2014/main" id="{9C3119BF-1131-B5D4-6721-4F5CA5D34B0D}"/>
                </a:ext>
              </a:extLst>
            </p:cNvPr>
            <p:cNvSpPr/>
            <p:nvPr/>
          </p:nvSpPr>
          <p:spPr>
            <a:xfrm>
              <a:off x="331625" y="807618"/>
              <a:ext cx="165332" cy="179830"/>
            </a:xfrm>
            <a:custGeom>
              <a:avLst/>
              <a:gdLst/>
              <a:ahLst/>
              <a:cxnLst/>
              <a:rect l="l" t="t" r="r" b="b"/>
              <a:pathLst>
                <a:path w="9180" h="9985" extrusionOk="0">
                  <a:moveTo>
                    <a:pt x="645" y="1"/>
                  </a:moveTo>
                  <a:cubicBezTo>
                    <a:pt x="245" y="1"/>
                    <a:pt x="1" y="323"/>
                    <a:pt x="1" y="645"/>
                  </a:cubicBezTo>
                  <a:lnTo>
                    <a:pt x="1" y="9341"/>
                  </a:lnTo>
                  <a:cubicBezTo>
                    <a:pt x="1" y="9663"/>
                    <a:pt x="245" y="9985"/>
                    <a:pt x="645" y="9985"/>
                  </a:cubicBezTo>
                  <a:lnTo>
                    <a:pt x="3788" y="9985"/>
                  </a:lnTo>
                  <a:lnTo>
                    <a:pt x="3466" y="4349"/>
                  </a:lnTo>
                  <a:lnTo>
                    <a:pt x="9180" y="4349"/>
                  </a:lnTo>
                  <a:cubicBezTo>
                    <a:pt x="6603" y="4349"/>
                    <a:pt x="4593" y="2416"/>
                    <a:pt x="4432" y="1"/>
                  </a:cubicBezTo>
                  <a:close/>
                </a:path>
              </a:pathLst>
            </a:custGeom>
            <a:solidFill>
              <a:srgbClr val="E9EEF1"/>
            </a:solidFill>
            <a:ln w="9525" cap="flat" cmpd="sng">
              <a:solidFill>
                <a:srgbClr val="E9EEF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2595;p65">
              <a:extLst>
                <a:ext uri="{FF2B5EF4-FFF2-40B4-BE49-F238E27FC236}">
                  <a16:creationId xmlns:a16="http://schemas.microsoft.com/office/drawing/2014/main" id="{9B8E58E1-9B9D-5B47-98EC-9FCADD18EECA}"/>
                </a:ext>
              </a:extLst>
            </p:cNvPr>
            <p:cNvSpPr/>
            <p:nvPr/>
          </p:nvSpPr>
          <p:spPr>
            <a:xfrm>
              <a:off x="394048" y="807618"/>
              <a:ext cx="1013567" cy="179830"/>
            </a:xfrm>
            <a:custGeom>
              <a:avLst/>
              <a:gdLst/>
              <a:ahLst/>
              <a:cxnLst/>
              <a:rect l="l" t="t" r="r" b="b"/>
              <a:pathLst>
                <a:path w="56278" h="9985" extrusionOk="0">
                  <a:moveTo>
                    <a:pt x="966" y="1"/>
                  </a:moveTo>
                  <a:cubicBezTo>
                    <a:pt x="1127" y="2416"/>
                    <a:pt x="3137" y="4349"/>
                    <a:pt x="5714" y="4349"/>
                  </a:cubicBezTo>
                  <a:lnTo>
                    <a:pt x="0" y="4349"/>
                  </a:lnTo>
                  <a:lnTo>
                    <a:pt x="322" y="9985"/>
                  </a:lnTo>
                  <a:lnTo>
                    <a:pt x="55634" y="9985"/>
                  </a:lnTo>
                  <a:cubicBezTo>
                    <a:pt x="55956" y="9985"/>
                    <a:pt x="56278" y="9663"/>
                    <a:pt x="56278" y="9341"/>
                  </a:cubicBezTo>
                  <a:lnTo>
                    <a:pt x="56278" y="645"/>
                  </a:lnTo>
                  <a:cubicBezTo>
                    <a:pt x="56278" y="323"/>
                    <a:pt x="55956" y="1"/>
                    <a:pt x="55634" y="1"/>
                  </a:cubicBezTo>
                  <a:close/>
                </a:path>
              </a:pathLst>
            </a:custGeom>
            <a:solidFill>
              <a:srgbClr val="E9EEF1"/>
            </a:solidFill>
            <a:ln w="9525" cap="flat" cmpd="sng">
              <a:solidFill>
                <a:srgbClr val="E9EEF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2596;p65">
              <a:extLst>
                <a:ext uri="{FF2B5EF4-FFF2-40B4-BE49-F238E27FC236}">
                  <a16:creationId xmlns:a16="http://schemas.microsoft.com/office/drawing/2014/main" id="{37939C47-2EE1-E143-0B0D-C8FFE5AE6AFD}"/>
                </a:ext>
              </a:extLst>
            </p:cNvPr>
            <p:cNvSpPr/>
            <p:nvPr/>
          </p:nvSpPr>
          <p:spPr>
            <a:xfrm>
              <a:off x="399847" y="987430"/>
              <a:ext cx="939672" cy="1186211"/>
            </a:xfrm>
            <a:custGeom>
              <a:avLst/>
              <a:gdLst/>
              <a:ahLst/>
              <a:cxnLst/>
              <a:rect l="l" t="t" r="r" b="b"/>
              <a:pathLst>
                <a:path w="52175" h="65864" extrusionOk="0">
                  <a:moveTo>
                    <a:pt x="32207" y="15866"/>
                  </a:moveTo>
                  <a:lnTo>
                    <a:pt x="34539" y="19730"/>
                  </a:lnTo>
                  <a:lnTo>
                    <a:pt x="36716" y="18603"/>
                  </a:lnTo>
                  <a:lnTo>
                    <a:pt x="36716" y="18603"/>
                  </a:lnTo>
                  <a:lnTo>
                    <a:pt x="33572" y="24883"/>
                  </a:lnTo>
                  <a:lnTo>
                    <a:pt x="26487" y="24883"/>
                  </a:lnTo>
                  <a:lnTo>
                    <a:pt x="28503" y="23511"/>
                  </a:lnTo>
                  <a:lnTo>
                    <a:pt x="24716" y="16993"/>
                  </a:lnTo>
                  <a:cubicBezTo>
                    <a:pt x="24716" y="16993"/>
                    <a:pt x="24477" y="16587"/>
                    <a:pt x="23511" y="16027"/>
                  </a:cubicBezTo>
                  <a:lnTo>
                    <a:pt x="32207" y="15866"/>
                  </a:lnTo>
                  <a:close/>
                  <a:moveTo>
                    <a:pt x="21696" y="16381"/>
                  </a:moveTo>
                  <a:cubicBezTo>
                    <a:pt x="22433" y="16381"/>
                    <a:pt x="23289" y="16643"/>
                    <a:pt x="24232" y="17392"/>
                  </a:cubicBezTo>
                  <a:lnTo>
                    <a:pt x="25765" y="19808"/>
                  </a:lnTo>
                  <a:lnTo>
                    <a:pt x="22139" y="26571"/>
                  </a:lnTo>
                  <a:lnTo>
                    <a:pt x="15859" y="23189"/>
                  </a:lnTo>
                  <a:lnTo>
                    <a:pt x="18918" y="17798"/>
                  </a:lnTo>
                  <a:cubicBezTo>
                    <a:pt x="18918" y="17798"/>
                    <a:pt x="19983" y="16381"/>
                    <a:pt x="21696" y="16381"/>
                  </a:cubicBezTo>
                  <a:close/>
                  <a:moveTo>
                    <a:pt x="37199" y="24239"/>
                  </a:moveTo>
                  <a:lnTo>
                    <a:pt x="40658" y="29792"/>
                  </a:lnTo>
                  <a:cubicBezTo>
                    <a:pt x="40658" y="29792"/>
                    <a:pt x="42030" y="32690"/>
                    <a:pt x="38725" y="34223"/>
                  </a:cubicBezTo>
                  <a:lnTo>
                    <a:pt x="35105" y="34301"/>
                  </a:lnTo>
                  <a:lnTo>
                    <a:pt x="31157" y="27782"/>
                  </a:lnTo>
                  <a:lnTo>
                    <a:pt x="37199" y="24239"/>
                  </a:lnTo>
                  <a:close/>
                  <a:moveTo>
                    <a:pt x="18358" y="26011"/>
                  </a:moveTo>
                  <a:lnTo>
                    <a:pt x="21740" y="32046"/>
                  </a:lnTo>
                  <a:lnTo>
                    <a:pt x="21740" y="32046"/>
                  </a:lnTo>
                  <a:lnTo>
                    <a:pt x="19646" y="31003"/>
                  </a:lnTo>
                  <a:lnTo>
                    <a:pt x="17630" y="34545"/>
                  </a:lnTo>
                  <a:lnTo>
                    <a:pt x="14248" y="34623"/>
                  </a:lnTo>
                  <a:cubicBezTo>
                    <a:pt x="10789" y="33173"/>
                    <a:pt x="12078" y="29792"/>
                    <a:pt x="12078" y="29792"/>
                  </a:cubicBezTo>
                  <a:lnTo>
                    <a:pt x="13366" y="27537"/>
                  </a:lnTo>
                  <a:lnTo>
                    <a:pt x="11272" y="26172"/>
                  </a:lnTo>
                  <a:lnTo>
                    <a:pt x="18358" y="26011"/>
                  </a:lnTo>
                  <a:close/>
                  <a:moveTo>
                    <a:pt x="13465" y="34909"/>
                  </a:moveTo>
                  <a:lnTo>
                    <a:pt x="13465" y="34909"/>
                  </a:lnTo>
                  <a:cubicBezTo>
                    <a:pt x="13633" y="35203"/>
                    <a:pt x="13944" y="35351"/>
                    <a:pt x="14332" y="35351"/>
                  </a:cubicBezTo>
                  <a:lnTo>
                    <a:pt x="25360" y="35190"/>
                  </a:lnTo>
                  <a:lnTo>
                    <a:pt x="25521" y="41953"/>
                  </a:lnTo>
                  <a:lnTo>
                    <a:pt x="17308" y="42114"/>
                  </a:lnTo>
                  <a:lnTo>
                    <a:pt x="13465" y="34909"/>
                  </a:lnTo>
                  <a:close/>
                  <a:moveTo>
                    <a:pt x="30596" y="32452"/>
                  </a:moveTo>
                  <a:lnTo>
                    <a:pt x="30596" y="34784"/>
                  </a:lnTo>
                  <a:lnTo>
                    <a:pt x="38403" y="34623"/>
                  </a:lnTo>
                  <a:cubicBezTo>
                    <a:pt x="38403" y="34623"/>
                    <a:pt x="38458" y="34630"/>
                    <a:pt x="38544" y="34630"/>
                  </a:cubicBezTo>
                  <a:cubicBezTo>
                    <a:pt x="38752" y="34630"/>
                    <a:pt x="39142" y="34588"/>
                    <a:pt x="39370" y="34301"/>
                  </a:cubicBezTo>
                  <a:lnTo>
                    <a:pt x="39370" y="34301"/>
                  </a:lnTo>
                  <a:lnTo>
                    <a:pt x="35827" y="40987"/>
                  </a:lnTo>
                  <a:cubicBezTo>
                    <a:pt x="35827" y="40987"/>
                    <a:pt x="35588" y="41631"/>
                    <a:pt x="34622" y="41869"/>
                  </a:cubicBezTo>
                  <a:lnTo>
                    <a:pt x="30835" y="41869"/>
                  </a:lnTo>
                  <a:lnTo>
                    <a:pt x="30835" y="44368"/>
                  </a:lnTo>
                  <a:lnTo>
                    <a:pt x="26893" y="38488"/>
                  </a:lnTo>
                  <a:lnTo>
                    <a:pt x="30596" y="32452"/>
                  </a:lnTo>
                  <a:close/>
                  <a:moveTo>
                    <a:pt x="0" y="1"/>
                  </a:moveTo>
                  <a:lnTo>
                    <a:pt x="4264" y="65863"/>
                  </a:lnTo>
                  <a:lnTo>
                    <a:pt x="47904" y="65863"/>
                  </a:lnTo>
                  <a:lnTo>
                    <a:pt x="52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2597;p65">
              <a:extLst>
                <a:ext uri="{FF2B5EF4-FFF2-40B4-BE49-F238E27FC236}">
                  <a16:creationId xmlns:a16="http://schemas.microsoft.com/office/drawing/2014/main" id="{AADC4DDB-32CC-8854-9AF5-63B040AAEDBF}"/>
                </a:ext>
              </a:extLst>
            </p:cNvPr>
            <p:cNvSpPr/>
            <p:nvPr/>
          </p:nvSpPr>
          <p:spPr>
            <a:xfrm>
              <a:off x="641955" y="1615384"/>
              <a:ext cx="217525" cy="130518"/>
            </a:xfrm>
            <a:custGeom>
              <a:avLst/>
              <a:gdLst/>
              <a:ahLst/>
              <a:cxnLst/>
              <a:rect l="l" t="t" r="r" b="b"/>
              <a:pathLst>
                <a:path w="12078" h="7247" extrusionOk="0">
                  <a:moveTo>
                    <a:pt x="0" y="1"/>
                  </a:moveTo>
                  <a:cubicBezTo>
                    <a:pt x="7" y="15"/>
                    <a:pt x="15" y="28"/>
                    <a:pt x="22" y="42"/>
                  </a:cubicBezTo>
                  <a:lnTo>
                    <a:pt x="22" y="42"/>
                  </a:lnTo>
                  <a:lnTo>
                    <a:pt x="0" y="1"/>
                  </a:lnTo>
                  <a:close/>
                  <a:moveTo>
                    <a:pt x="22" y="42"/>
                  </a:moveTo>
                  <a:lnTo>
                    <a:pt x="3865" y="7247"/>
                  </a:lnTo>
                  <a:lnTo>
                    <a:pt x="12078" y="7086"/>
                  </a:lnTo>
                  <a:lnTo>
                    <a:pt x="11917" y="323"/>
                  </a:lnTo>
                  <a:lnTo>
                    <a:pt x="889" y="484"/>
                  </a:lnTo>
                  <a:cubicBezTo>
                    <a:pt x="501" y="484"/>
                    <a:pt x="190" y="336"/>
                    <a:pt x="22" y="42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2598;p65">
              <a:extLst>
                <a:ext uri="{FF2B5EF4-FFF2-40B4-BE49-F238E27FC236}">
                  <a16:creationId xmlns:a16="http://schemas.microsoft.com/office/drawing/2014/main" id="{C6B8893D-162A-B5F8-A16D-56CAC4158DB7}"/>
                </a:ext>
              </a:extLst>
            </p:cNvPr>
            <p:cNvSpPr/>
            <p:nvPr/>
          </p:nvSpPr>
          <p:spPr>
            <a:xfrm>
              <a:off x="594157" y="1455870"/>
              <a:ext cx="197228" cy="155120"/>
            </a:xfrm>
            <a:custGeom>
              <a:avLst/>
              <a:gdLst/>
              <a:ahLst/>
              <a:cxnLst/>
              <a:rect l="l" t="t" r="r" b="b"/>
              <a:pathLst>
                <a:path w="10951" h="8613" extrusionOk="0">
                  <a:moveTo>
                    <a:pt x="7569" y="1"/>
                  </a:moveTo>
                  <a:lnTo>
                    <a:pt x="483" y="162"/>
                  </a:lnTo>
                  <a:lnTo>
                    <a:pt x="2577" y="1527"/>
                  </a:lnTo>
                  <a:lnTo>
                    <a:pt x="1289" y="3782"/>
                  </a:lnTo>
                  <a:cubicBezTo>
                    <a:pt x="1289" y="3782"/>
                    <a:pt x="0" y="7163"/>
                    <a:pt x="3459" y="8613"/>
                  </a:cubicBezTo>
                  <a:lnTo>
                    <a:pt x="6841" y="8535"/>
                  </a:lnTo>
                  <a:lnTo>
                    <a:pt x="8857" y="4993"/>
                  </a:lnTo>
                  <a:lnTo>
                    <a:pt x="10951" y="6036"/>
                  </a:lnTo>
                  <a:lnTo>
                    <a:pt x="10951" y="6036"/>
                  </a:lnTo>
                  <a:lnTo>
                    <a:pt x="7569" y="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2599;p65">
              <a:extLst>
                <a:ext uri="{FF2B5EF4-FFF2-40B4-BE49-F238E27FC236}">
                  <a16:creationId xmlns:a16="http://schemas.microsoft.com/office/drawing/2014/main" id="{4EF4315F-CBB1-CD92-6708-70C7E3BD67B8}"/>
                </a:ext>
              </a:extLst>
            </p:cNvPr>
            <p:cNvSpPr/>
            <p:nvPr/>
          </p:nvSpPr>
          <p:spPr>
            <a:xfrm>
              <a:off x="685449" y="1282434"/>
              <a:ext cx="178443" cy="183558"/>
            </a:xfrm>
            <a:custGeom>
              <a:avLst/>
              <a:gdLst/>
              <a:ahLst/>
              <a:cxnLst/>
              <a:rect l="l" t="t" r="r" b="b"/>
              <a:pathLst>
                <a:path w="9908" h="10192" extrusionOk="0">
                  <a:moveTo>
                    <a:pt x="5838" y="1"/>
                  </a:moveTo>
                  <a:cubicBezTo>
                    <a:pt x="4125" y="1"/>
                    <a:pt x="3060" y="1418"/>
                    <a:pt x="3060" y="1418"/>
                  </a:cubicBezTo>
                  <a:lnTo>
                    <a:pt x="1" y="6809"/>
                  </a:lnTo>
                  <a:lnTo>
                    <a:pt x="6281" y="10191"/>
                  </a:lnTo>
                  <a:lnTo>
                    <a:pt x="9907" y="3428"/>
                  </a:lnTo>
                  <a:lnTo>
                    <a:pt x="8374" y="1012"/>
                  </a:lnTo>
                  <a:cubicBezTo>
                    <a:pt x="7431" y="263"/>
                    <a:pt x="6575" y="1"/>
                    <a:pt x="5838" y="1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2600;p65">
              <a:extLst>
                <a:ext uri="{FF2B5EF4-FFF2-40B4-BE49-F238E27FC236}">
                  <a16:creationId xmlns:a16="http://schemas.microsoft.com/office/drawing/2014/main" id="{50A22D07-628D-72D1-2004-A7C02E8EF784}"/>
                </a:ext>
              </a:extLst>
            </p:cNvPr>
            <p:cNvSpPr/>
            <p:nvPr/>
          </p:nvSpPr>
          <p:spPr>
            <a:xfrm>
              <a:off x="823262" y="1273158"/>
              <a:ext cx="237840" cy="162432"/>
            </a:xfrm>
            <a:custGeom>
              <a:avLst/>
              <a:gdLst/>
              <a:ahLst/>
              <a:cxnLst/>
              <a:rect l="l" t="t" r="r" b="b"/>
              <a:pathLst>
                <a:path w="13206" h="9019" extrusionOk="0">
                  <a:moveTo>
                    <a:pt x="8697" y="1"/>
                  </a:moveTo>
                  <a:lnTo>
                    <a:pt x="1" y="162"/>
                  </a:lnTo>
                  <a:cubicBezTo>
                    <a:pt x="967" y="722"/>
                    <a:pt x="1206" y="1128"/>
                    <a:pt x="1206" y="1128"/>
                  </a:cubicBezTo>
                  <a:lnTo>
                    <a:pt x="4993" y="7646"/>
                  </a:lnTo>
                  <a:lnTo>
                    <a:pt x="2977" y="9018"/>
                  </a:lnTo>
                  <a:lnTo>
                    <a:pt x="10062" y="9018"/>
                  </a:lnTo>
                  <a:lnTo>
                    <a:pt x="13206" y="2738"/>
                  </a:lnTo>
                  <a:lnTo>
                    <a:pt x="13206" y="2738"/>
                  </a:lnTo>
                  <a:lnTo>
                    <a:pt x="11029" y="3865"/>
                  </a:lnTo>
                  <a:lnTo>
                    <a:pt x="8697" y="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2601;p65">
              <a:extLst>
                <a:ext uri="{FF2B5EF4-FFF2-40B4-BE49-F238E27FC236}">
                  <a16:creationId xmlns:a16="http://schemas.microsoft.com/office/drawing/2014/main" id="{0B0F7078-A735-8BC4-BD20-02B112C6F353}"/>
                </a:ext>
              </a:extLst>
            </p:cNvPr>
            <p:cNvSpPr/>
            <p:nvPr/>
          </p:nvSpPr>
          <p:spPr>
            <a:xfrm>
              <a:off x="960966" y="1423974"/>
              <a:ext cx="195841" cy="181217"/>
            </a:xfrm>
            <a:custGeom>
              <a:avLst/>
              <a:gdLst/>
              <a:ahLst/>
              <a:cxnLst/>
              <a:rect l="l" t="t" r="r" b="b"/>
              <a:pathLst>
                <a:path w="10874" h="10062" extrusionOk="0">
                  <a:moveTo>
                    <a:pt x="6043" y="0"/>
                  </a:moveTo>
                  <a:lnTo>
                    <a:pt x="1" y="3543"/>
                  </a:lnTo>
                  <a:lnTo>
                    <a:pt x="3949" y="10062"/>
                  </a:lnTo>
                  <a:lnTo>
                    <a:pt x="7569" y="9984"/>
                  </a:lnTo>
                  <a:cubicBezTo>
                    <a:pt x="10874" y="8451"/>
                    <a:pt x="9502" y="5553"/>
                    <a:pt x="9502" y="5553"/>
                  </a:cubicBezTo>
                  <a:lnTo>
                    <a:pt x="6043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2602;p65">
              <a:extLst>
                <a:ext uri="{FF2B5EF4-FFF2-40B4-BE49-F238E27FC236}">
                  <a16:creationId xmlns:a16="http://schemas.microsoft.com/office/drawing/2014/main" id="{96161E37-1CD2-67D1-037A-2860CE02A1FD}"/>
                </a:ext>
              </a:extLst>
            </p:cNvPr>
            <p:cNvSpPr/>
            <p:nvPr/>
          </p:nvSpPr>
          <p:spPr>
            <a:xfrm>
              <a:off x="884172" y="1571890"/>
              <a:ext cx="224729" cy="214625"/>
            </a:xfrm>
            <a:custGeom>
              <a:avLst/>
              <a:gdLst/>
              <a:ahLst/>
              <a:cxnLst/>
              <a:rect l="l" t="t" r="r" b="b"/>
              <a:pathLst>
                <a:path w="12478" h="11917" extrusionOk="0">
                  <a:moveTo>
                    <a:pt x="3704" y="0"/>
                  </a:moveTo>
                  <a:lnTo>
                    <a:pt x="1" y="6036"/>
                  </a:lnTo>
                  <a:lnTo>
                    <a:pt x="3943" y="11916"/>
                  </a:lnTo>
                  <a:lnTo>
                    <a:pt x="3943" y="9417"/>
                  </a:lnTo>
                  <a:lnTo>
                    <a:pt x="7730" y="9417"/>
                  </a:lnTo>
                  <a:cubicBezTo>
                    <a:pt x="8696" y="9179"/>
                    <a:pt x="8935" y="8535"/>
                    <a:pt x="8935" y="8535"/>
                  </a:cubicBezTo>
                  <a:lnTo>
                    <a:pt x="12478" y="1849"/>
                  </a:lnTo>
                  <a:lnTo>
                    <a:pt x="12478" y="1849"/>
                  </a:lnTo>
                  <a:cubicBezTo>
                    <a:pt x="12250" y="2136"/>
                    <a:pt x="11860" y="2178"/>
                    <a:pt x="11652" y="2178"/>
                  </a:cubicBezTo>
                  <a:cubicBezTo>
                    <a:pt x="11566" y="2178"/>
                    <a:pt x="11511" y="2171"/>
                    <a:pt x="11511" y="2171"/>
                  </a:cubicBezTo>
                  <a:lnTo>
                    <a:pt x="3704" y="2332"/>
                  </a:lnTo>
                  <a:lnTo>
                    <a:pt x="370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5" name="Connettore 2 614">
            <a:extLst>
              <a:ext uri="{FF2B5EF4-FFF2-40B4-BE49-F238E27FC236}">
                <a16:creationId xmlns:a16="http://schemas.microsoft.com/office/drawing/2014/main" id="{ADB505BF-4955-4595-E5DB-92A2E9A51A3A}"/>
              </a:ext>
            </a:extLst>
          </p:cNvPr>
          <p:cNvCxnSpPr>
            <a:cxnSpLocks/>
          </p:cNvCxnSpPr>
          <p:nvPr/>
        </p:nvCxnSpPr>
        <p:spPr>
          <a:xfrm flipV="1">
            <a:off x="6620093" y="1682455"/>
            <a:ext cx="638875" cy="523452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8" name="Picture 2">
            <a:extLst>
              <a:ext uri="{FF2B5EF4-FFF2-40B4-BE49-F238E27FC236}">
                <a16:creationId xmlns:a16="http://schemas.microsoft.com/office/drawing/2014/main" id="{C4A9A1BE-F2FB-9287-3092-E5D969B8B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677" y="1741541"/>
            <a:ext cx="428363" cy="42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5"/>
          <p:cNvSpPr txBox="1">
            <a:spLocks noGrp="1"/>
          </p:cNvSpPr>
          <p:nvPr>
            <p:ph type="title"/>
          </p:nvPr>
        </p:nvSpPr>
        <p:spPr>
          <a:xfrm>
            <a:off x="685800" y="226695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Thanks for the attention!</a:t>
            </a:r>
            <a:endParaRPr sz="5400" b="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66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37"/>
          <p:cNvGrpSpPr/>
          <p:nvPr/>
        </p:nvGrpSpPr>
        <p:grpSpPr>
          <a:xfrm>
            <a:off x="8050502" y="619712"/>
            <a:ext cx="535300" cy="194950"/>
            <a:chOff x="5054325" y="1441125"/>
            <a:chExt cx="535300" cy="194950"/>
          </a:xfrm>
        </p:grpSpPr>
        <p:sp>
          <p:nvSpPr>
            <p:cNvPr id="514" name="Google Shape;514;p37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7" name="Google Shape;517;p37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Algorithm - Networking protocoL</a:t>
            </a:r>
            <a:endParaRPr sz="4000" dirty="0"/>
          </a:p>
        </p:txBody>
      </p:sp>
      <p:grpSp>
        <p:nvGrpSpPr>
          <p:cNvPr id="528" name="Google Shape;528;p37"/>
          <p:cNvGrpSpPr/>
          <p:nvPr/>
        </p:nvGrpSpPr>
        <p:grpSpPr>
          <a:xfrm>
            <a:off x="418150" y="261530"/>
            <a:ext cx="535300" cy="194950"/>
            <a:chOff x="5054325" y="1441125"/>
            <a:chExt cx="535300" cy="194950"/>
          </a:xfrm>
        </p:grpSpPr>
        <p:sp>
          <p:nvSpPr>
            <p:cNvPr id="529" name="Google Shape;529;p37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58" name="Input penna 557">
                <a:extLst>
                  <a:ext uri="{FF2B5EF4-FFF2-40B4-BE49-F238E27FC236}">
                    <a16:creationId xmlns:a16="http://schemas.microsoft.com/office/drawing/2014/main" id="{08FE49BD-26F2-1931-7F7C-6AF643DDED19}"/>
                  </a:ext>
                </a:extLst>
              </p14:cNvPr>
              <p14:cNvContentPartPr/>
              <p14:nvPr/>
            </p14:nvContentPartPr>
            <p14:xfrm>
              <a:off x="2340144" y="-496800"/>
              <a:ext cx="360" cy="360"/>
            </p14:xfrm>
          </p:contentPart>
        </mc:Choice>
        <mc:Fallback xmlns="">
          <p:pic>
            <p:nvPicPr>
              <p:cNvPr id="558" name="Input penna 557">
                <a:extLst>
                  <a:ext uri="{FF2B5EF4-FFF2-40B4-BE49-F238E27FC236}">
                    <a16:creationId xmlns:a16="http://schemas.microsoft.com/office/drawing/2014/main" id="{08FE49BD-26F2-1931-7F7C-6AF643DDED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1144" y="-5058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59" name="Input penna 558">
                <a:extLst>
                  <a:ext uri="{FF2B5EF4-FFF2-40B4-BE49-F238E27FC236}">
                    <a16:creationId xmlns:a16="http://schemas.microsoft.com/office/drawing/2014/main" id="{E7AE8617-95AE-DFA3-262C-FE04B2C4CA90}"/>
                  </a:ext>
                </a:extLst>
              </p14:cNvPr>
              <p14:cNvContentPartPr/>
              <p14:nvPr/>
            </p14:nvContentPartPr>
            <p14:xfrm>
              <a:off x="3289104" y="456480"/>
              <a:ext cx="360" cy="360"/>
            </p14:xfrm>
          </p:contentPart>
        </mc:Choice>
        <mc:Fallback xmlns="">
          <p:pic>
            <p:nvPicPr>
              <p:cNvPr id="559" name="Input penna 558">
                <a:extLst>
                  <a:ext uri="{FF2B5EF4-FFF2-40B4-BE49-F238E27FC236}">
                    <a16:creationId xmlns:a16="http://schemas.microsoft.com/office/drawing/2014/main" id="{E7AE8617-95AE-DFA3-262C-FE04B2C4CA9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73624" y="441000"/>
                <a:ext cx="30960" cy="30960"/>
              </a:xfrm>
              <a:prstGeom prst="rect">
                <a:avLst/>
              </a:prstGeom>
            </p:spPr>
          </p:pic>
        </mc:Fallback>
      </mc:AlternateContent>
      <p:sp>
        <p:nvSpPr>
          <p:cNvPr id="592" name="Google Shape;431;p35">
            <a:extLst>
              <a:ext uri="{FF2B5EF4-FFF2-40B4-BE49-F238E27FC236}">
                <a16:creationId xmlns:a16="http://schemas.microsoft.com/office/drawing/2014/main" id="{19815F1A-472F-3D11-A10F-1EB7C7B85A22}"/>
              </a:ext>
            </a:extLst>
          </p:cNvPr>
          <p:cNvSpPr txBox="1">
            <a:spLocks/>
          </p:cNvSpPr>
          <p:nvPr/>
        </p:nvSpPr>
        <p:spPr>
          <a:xfrm>
            <a:off x="517470" y="1013521"/>
            <a:ext cx="8109060" cy="554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First of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all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,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they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wake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up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at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the start of the round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trough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RTC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D2FF6F4-C1BD-9D24-092D-474AE8F1CD5F}"/>
              </a:ext>
            </a:extLst>
          </p:cNvPr>
          <p:cNvSpPr/>
          <p:nvPr/>
        </p:nvSpPr>
        <p:spPr>
          <a:xfrm>
            <a:off x="987124" y="1690007"/>
            <a:ext cx="7169752" cy="342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8961831-17B9-E957-CE4A-F24256CEC1F2}"/>
              </a:ext>
            </a:extLst>
          </p:cNvPr>
          <p:cNvSpPr/>
          <p:nvPr/>
        </p:nvSpPr>
        <p:spPr>
          <a:xfrm>
            <a:off x="987124" y="2400300"/>
            <a:ext cx="7169752" cy="342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60B46C9-5CCF-5CA3-0359-ADA387A21649}"/>
              </a:ext>
            </a:extLst>
          </p:cNvPr>
          <p:cNvSpPr/>
          <p:nvPr/>
        </p:nvSpPr>
        <p:spPr>
          <a:xfrm>
            <a:off x="987124" y="3110593"/>
            <a:ext cx="7169752" cy="342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FE98A39-44F0-5F37-3362-6AF5123AD672}"/>
              </a:ext>
            </a:extLst>
          </p:cNvPr>
          <p:cNvSpPr/>
          <p:nvPr/>
        </p:nvSpPr>
        <p:spPr>
          <a:xfrm>
            <a:off x="987124" y="3820886"/>
            <a:ext cx="7169752" cy="342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54735D1-4C3C-FFB7-C8F3-5123EA2BF6A7}"/>
              </a:ext>
            </a:extLst>
          </p:cNvPr>
          <p:cNvSpPr/>
          <p:nvPr/>
        </p:nvSpPr>
        <p:spPr>
          <a:xfrm>
            <a:off x="1126671" y="1567543"/>
            <a:ext cx="81643" cy="2718707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Google Shape;431;p35">
            <a:extLst>
              <a:ext uri="{FF2B5EF4-FFF2-40B4-BE49-F238E27FC236}">
                <a16:creationId xmlns:a16="http://schemas.microsoft.com/office/drawing/2014/main" id="{6FB3B2DB-756F-D81B-8C03-D332AA7E13E2}"/>
              </a:ext>
            </a:extLst>
          </p:cNvPr>
          <p:cNvSpPr txBox="1">
            <a:spLocks/>
          </p:cNvSpPr>
          <p:nvPr/>
        </p:nvSpPr>
        <p:spPr>
          <a:xfrm>
            <a:off x="953450" y="4241922"/>
            <a:ext cx="1593807" cy="554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b="1" dirty="0">
                <a:solidFill>
                  <a:srgbClr val="FF0000"/>
                </a:solidFill>
                <a:highlight>
                  <a:srgbClr val="00FF00"/>
                </a:highlight>
                <a:latin typeface="Montserrat" pitchFamily="2" charset="77"/>
              </a:rPr>
              <a:t>WAKE UP!</a:t>
            </a:r>
          </a:p>
        </p:txBody>
      </p:sp>
      <p:sp>
        <p:nvSpPr>
          <p:cNvPr id="15" name="Google Shape;431;p35">
            <a:extLst>
              <a:ext uri="{FF2B5EF4-FFF2-40B4-BE49-F238E27FC236}">
                <a16:creationId xmlns:a16="http://schemas.microsoft.com/office/drawing/2014/main" id="{7893B198-C13E-6331-706F-79D011FCC385}"/>
              </a:ext>
            </a:extLst>
          </p:cNvPr>
          <p:cNvSpPr txBox="1">
            <a:spLocks/>
          </p:cNvSpPr>
          <p:nvPr/>
        </p:nvSpPr>
        <p:spPr>
          <a:xfrm>
            <a:off x="288407" y="1584446"/>
            <a:ext cx="794785" cy="554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LV 0</a:t>
            </a:r>
          </a:p>
        </p:txBody>
      </p:sp>
      <p:sp>
        <p:nvSpPr>
          <p:cNvPr id="16" name="Google Shape;431;p35">
            <a:extLst>
              <a:ext uri="{FF2B5EF4-FFF2-40B4-BE49-F238E27FC236}">
                <a16:creationId xmlns:a16="http://schemas.microsoft.com/office/drawing/2014/main" id="{C9F17FB8-0EBD-10EB-E8DA-579ED04AFB3A}"/>
              </a:ext>
            </a:extLst>
          </p:cNvPr>
          <p:cNvSpPr txBox="1">
            <a:spLocks/>
          </p:cNvSpPr>
          <p:nvPr/>
        </p:nvSpPr>
        <p:spPr>
          <a:xfrm>
            <a:off x="262112" y="2294739"/>
            <a:ext cx="794785" cy="554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LV 1</a:t>
            </a:r>
          </a:p>
        </p:txBody>
      </p:sp>
      <p:sp>
        <p:nvSpPr>
          <p:cNvPr id="17" name="Google Shape;431;p35">
            <a:extLst>
              <a:ext uri="{FF2B5EF4-FFF2-40B4-BE49-F238E27FC236}">
                <a16:creationId xmlns:a16="http://schemas.microsoft.com/office/drawing/2014/main" id="{D55F1111-F590-5ED6-4F9C-1350F4256DA1}"/>
              </a:ext>
            </a:extLst>
          </p:cNvPr>
          <p:cNvSpPr txBox="1">
            <a:spLocks/>
          </p:cNvSpPr>
          <p:nvPr/>
        </p:nvSpPr>
        <p:spPr>
          <a:xfrm>
            <a:off x="269357" y="3004247"/>
            <a:ext cx="794785" cy="554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LV 2</a:t>
            </a:r>
          </a:p>
        </p:txBody>
      </p:sp>
      <p:sp>
        <p:nvSpPr>
          <p:cNvPr id="18" name="Google Shape;431;p35">
            <a:extLst>
              <a:ext uri="{FF2B5EF4-FFF2-40B4-BE49-F238E27FC236}">
                <a16:creationId xmlns:a16="http://schemas.microsoft.com/office/drawing/2014/main" id="{A191F06D-D185-B5B9-4BB5-34EE9970858C}"/>
              </a:ext>
            </a:extLst>
          </p:cNvPr>
          <p:cNvSpPr txBox="1">
            <a:spLocks/>
          </p:cNvSpPr>
          <p:nvPr/>
        </p:nvSpPr>
        <p:spPr>
          <a:xfrm>
            <a:off x="261405" y="3732228"/>
            <a:ext cx="794785" cy="554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LV 3</a:t>
            </a:r>
          </a:p>
        </p:txBody>
      </p:sp>
    </p:spTree>
    <p:extLst>
      <p:ext uri="{BB962C8B-B14F-4D97-AF65-F5344CB8AC3E}">
        <p14:creationId xmlns:p14="http://schemas.microsoft.com/office/powerpoint/2010/main" val="410797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37"/>
          <p:cNvGrpSpPr/>
          <p:nvPr/>
        </p:nvGrpSpPr>
        <p:grpSpPr>
          <a:xfrm>
            <a:off x="8050502" y="619712"/>
            <a:ext cx="535300" cy="194950"/>
            <a:chOff x="5054325" y="1441125"/>
            <a:chExt cx="535300" cy="194950"/>
          </a:xfrm>
        </p:grpSpPr>
        <p:sp>
          <p:nvSpPr>
            <p:cNvPr id="514" name="Google Shape;514;p37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7" name="Google Shape;517;p37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Algorithm - Networking protocoL</a:t>
            </a:r>
            <a:endParaRPr sz="4000" dirty="0"/>
          </a:p>
        </p:txBody>
      </p:sp>
      <p:grpSp>
        <p:nvGrpSpPr>
          <p:cNvPr id="528" name="Google Shape;528;p37"/>
          <p:cNvGrpSpPr/>
          <p:nvPr/>
        </p:nvGrpSpPr>
        <p:grpSpPr>
          <a:xfrm>
            <a:off x="418150" y="261530"/>
            <a:ext cx="535300" cy="194950"/>
            <a:chOff x="5054325" y="1441125"/>
            <a:chExt cx="535300" cy="194950"/>
          </a:xfrm>
        </p:grpSpPr>
        <p:sp>
          <p:nvSpPr>
            <p:cNvPr id="529" name="Google Shape;529;p37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58" name="Input penna 557">
                <a:extLst>
                  <a:ext uri="{FF2B5EF4-FFF2-40B4-BE49-F238E27FC236}">
                    <a16:creationId xmlns:a16="http://schemas.microsoft.com/office/drawing/2014/main" id="{08FE49BD-26F2-1931-7F7C-6AF643DDED19}"/>
                  </a:ext>
                </a:extLst>
              </p14:cNvPr>
              <p14:cNvContentPartPr/>
              <p14:nvPr/>
            </p14:nvContentPartPr>
            <p14:xfrm>
              <a:off x="2340144" y="-496800"/>
              <a:ext cx="360" cy="360"/>
            </p14:xfrm>
          </p:contentPart>
        </mc:Choice>
        <mc:Fallback xmlns="">
          <p:pic>
            <p:nvPicPr>
              <p:cNvPr id="558" name="Input penna 557">
                <a:extLst>
                  <a:ext uri="{FF2B5EF4-FFF2-40B4-BE49-F238E27FC236}">
                    <a16:creationId xmlns:a16="http://schemas.microsoft.com/office/drawing/2014/main" id="{08FE49BD-26F2-1931-7F7C-6AF643DDED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1144" y="-5058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59" name="Input penna 558">
                <a:extLst>
                  <a:ext uri="{FF2B5EF4-FFF2-40B4-BE49-F238E27FC236}">
                    <a16:creationId xmlns:a16="http://schemas.microsoft.com/office/drawing/2014/main" id="{E7AE8617-95AE-DFA3-262C-FE04B2C4CA90}"/>
                  </a:ext>
                </a:extLst>
              </p14:cNvPr>
              <p14:cNvContentPartPr/>
              <p14:nvPr/>
            </p14:nvContentPartPr>
            <p14:xfrm>
              <a:off x="3289104" y="456480"/>
              <a:ext cx="360" cy="360"/>
            </p14:xfrm>
          </p:contentPart>
        </mc:Choice>
        <mc:Fallback xmlns="">
          <p:pic>
            <p:nvPicPr>
              <p:cNvPr id="559" name="Input penna 558">
                <a:extLst>
                  <a:ext uri="{FF2B5EF4-FFF2-40B4-BE49-F238E27FC236}">
                    <a16:creationId xmlns:a16="http://schemas.microsoft.com/office/drawing/2014/main" id="{E7AE8617-95AE-DFA3-262C-FE04B2C4CA9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73624" y="441000"/>
                <a:ext cx="30960" cy="30960"/>
              </a:xfrm>
              <a:prstGeom prst="rect">
                <a:avLst/>
              </a:prstGeom>
            </p:spPr>
          </p:pic>
        </mc:Fallback>
      </mc:AlternateContent>
      <p:sp>
        <p:nvSpPr>
          <p:cNvPr id="592" name="Google Shape;431;p35">
            <a:extLst>
              <a:ext uri="{FF2B5EF4-FFF2-40B4-BE49-F238E27FC236}">
                <a16:creationId xmlns:a16="http://schemas.microsoft.com/office/drawing/2014/main" id="{19815F1A-472F-3D11-A10F-1EB7C7B85A22}"/>
              </a:ext>
            </a:extLst>
          </p:cNvPr>
          <p:cNvSpPr txBox="1">
            <a:spLocks/>
          </p:cNvSpPr>
          <p:nvPr/>
        </p:nvSpPr>
        <p:spPr>
          <a:xfrm>
            <a:off x="407168" y="1013521"/>
            <a:ext cx="8324380" cy="554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For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five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seconds,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all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nodes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make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measurements</a:t>
            </a:r>
            <a:endParaRPr lang="it-IT" sz="1800" dirty="0">
              <a:solidFill>
                <a:schemeClr val="tx1"/>
              </a:solidFill>
              <a:latin typeface="Montserrat" pitchFamily="2" charset="77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D2FF6F4-C1BD-9D24-092D-474AE8F1CD5F}"/>
              </a:ext>
            </a:extLst>
          </p:cNvPr>
          <p:cNvSpPr/>
          <p:nvPr/>
        </p:nvSpPr>
        <p:spPr>
          <a:xfrm>
            <a:off x="987124" y="1690007"/>
            <a:ext cx="7169752" cy="342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8961831-17B9-E957-CE4A-F24256CEC1F2}"/>
              </a:ext>
            </a:extLst>
          </p:cNvPr>
          <p:cNvSpPr/>
          <p:nvPr/>
        </p:nvSpPr>
        <p:spPr>
          <a:xfrm>
            <a:off x="987124" y="2400300"/>
            <a:ext cx="7169752" cy="342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60B46C9-5CCF-5CA3-0359-ADA387A21649}"/>
              </a:ext>
            </a:extLst>
          </p:cNvPr>
          <p:cNvSpPr/>
          <p:nvPr/>
        </p:nvSpPr>
        <p:spPr>
          <a:xfrm>
            <a:off x="987124" y="3110593"/>
            <a:ext cx="7169752" cy="342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FE98A39-44F0-5F37-3362-6AF5123AD672}"/>
              </a:ext>
            </a:extLst>
          </p:cNvPr>
          <p:cNvSpPr/>
          <p:nvPr/>
        </p:nvSpPr>
        <p:spPr>
          <a:xfrm>
            <a:off x="987124" y="3820886"/>
            <a:ext cx="7169752" cy="342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54735D1-4C3C-FFB7-C8F3-5123EA2BF6A7}"/>
              </a:ext>
            </a:extLst>
          </p:cNvPr>
          <p:cNvSpPr/>
          <p:nvPr/>
        </p:nvSpPr>
        <p:spPr>
          <a:xfrm>
            <a:off x="1126671" y="1567543"/>
            <a:ext cx="81643" cy="2718707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3738FB9-D9E6-197F-53EF-C4C5FE49DA40}"/>
              </a:ext>
            </a:extLst>
          </p:cNvPr>
          <p:cNvSpPr/>
          <p:nvPr/>
        </p:nvSpPr>
        <p:spPr>
          <a:xfrm>
            <a:off x="1956233" y="1581315"/>
            <a:ext cx="81643" cy="2718707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Google Shape;431;p35">
            <a:extLst>
              <a:ext uri="{FF2B5EF4-FFF2-40B4-BE49-F238E27FC236}">
                <a16:creationId xmlns:a16="http://schemas.microsoft.com/office/drawing/2014/main" id="{3695E1C4-C0EB-2CCC-E445-3DDEFF866229}"/>
              </a:ext>
            </a:extLst>
          </p:cNvPr>
          <p:cNvSpPr txBox="1">
            <a:spLocks/>
          </p:cNvSpPr>
          <p:nvPr/>
        </p:nvSpPr>
        <p:spPr>
          <a:xfrm>
            <a:off x="1109917" y="3120411"/>
            <a:ext cx="951109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b="1" dirty="0">
                <a:solidFill>
                  <a:srgbClr val="00B050"/>
                </a:solidFill>
                <a:latin typeface="Montserrat" pitchFamily="2" charset="77"/>
              </a:rPr>
              <a:t>MEASURE</a:t>
            </a:r>
            <a:endParaRPr lang="it-IT" sz="1000" b="1" dirty="0">
              <a:solidFill>
                <a:srgbClr val="00B050"/>
              </a:solidFill>
              <a:latin typeface="Montserrat" pitchFamily="2" charset="77"/>
            </a:endParaRPr>
          </a:p>
        </p:txBody>
      </p:sp>
      <p:sp>
        <p:nvSpPr>
          <p:cNvPr id="11" name="Google Shape;431;p35">
            <a:extLst>
              <a:ext uri="{FF2B5EF4-FFF2-40B4-BE49-F238E27FC236}">
                <a16:creationId xmlns:a16="http://schemas.microsoft.com/office/drawing/2014/main" id="{14B6E054-DA14-74A0-74AB-DE86987610B3}"/>
              </a:ext>
            </a:extLst>
          </p:cNvPr>
          <p:cNvSpPr txBox="1">
            <a:spLocks/>
          </p:cNvSpPr>
          <p:nvPr/>
        </p:nvSpPr>
        <p:spPr>
          <a:xfrm>
            <a:off x="288407" y="1584446"/>
            <a:ext cx="794785" cy="554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LV 0</a:t>
            </a:r>
          </a:p>
        </p:txBody>
      </p:sp>
      <p:sp>
        <p:nvSpPr>
          <p:cNvPr id="14" name="Google Shape;431;p35">
            <a:extLst>
              <a:ext uri="{FF2B5EF4-FFF2-40B4-BE49-F238E27FC236}">
                <a16:creationId xmlns:a16="http://schemas.microsoft.com/office/drawing/2014/main" id="{791DABC4-3011-FBB6-C8D5-094522D6B13A}"/>
              </a:ext>
            </a:extLst>
          </p:cNvPr>
          <p:cNvSpPr txBox="1">
            <a:spLocks/>
          </p:cNvSpPr>
          <p:nvPr/>
        </p:nvSpPr>
        <p:spPr>
          <a:xfrm>
            <a:off x="262112" y="2294739"/>
            <a:ext cx="794785" cy="554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LV 1</a:t>
            </a:r>
          </a:p>
        </p:txBody>
      </p:sp>
      <p:sp>
        <p:nvSpPr>
          <p:cNvPr id="15" name="Google Shape;431;p35">
            <a:extLst>
              <a:ext uri="{FF2B5EF4-FFF2-40B4-BE49-F238E27FC236}">
                <a16:creationId xmlns:a16="http://schemas.microsoft.com/office/drawing/2014/main" id="{59255D75-C8EA-9EF1-3117-E6BE468660B0}"/>
              </a:ext>
            </a:extLst>
          </p:cNvPr>
          <p:cNvSpPr txBox="1">
            <a:spLocks/>
          </p:cNvSpPr>
          <p:nvPr/>
        </p:nvSpPr>
        <p:spPr>
          <a:xfrm>
            <a:off x="269357" y="3004247"/>
            <a:ext cx="794785" cy="554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LV 2</a:t>
            </a:r>
          </a:p>
        </p:txBody>
      </p:sp>
      <p:sp>
        <p:nvSpPr>
          <p:cNvPr id="16" name="Google Shape;431;p35">
            <a:extLst>
              <a:ext uri="{FF2B5EF4-FFF2-40B4-BE49-F238E27FC236}">
                <a16:creationId xmlns:a16="http://schemas.microsoft.com/office/drawing/2014/main" id="{D0F0D793-5B79-93AB-3D70-517205B5D444}"/>
              </a:ext>
            </a:extLst>
          </p:cNvPr>
          <p:cNvSpPr txBox="1">
            <a:spLocks/>
          </p:cNvSpPr>
          <p:nvPr/>
        </p:nvSpPr>
        <p:spPr>
          <a:xfrm>
            <a:off x="261405" y="3732228"/>
            <a:ext cx="794785" cy="554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LV 3</a:t>
            </a:r>
          </a:p>
        </p:txBody>
      </p:sp>
      <p:sp>
        <p:nvSpPr>
          <p:cNvPr id="4" name="Google Shape;431;p35">
            <a:extLst>
              <a:ext uri="{FF2B5EF4-FFF2-40B4-BE49-F238E27FC236}">
                <a16:creationId xmlns:a16="http://schemas.microsoft.com/office/drawing/2014/main" id="{928A8189-99D3-F0FE-9E72-7544A0447C6F}"/>
              </a:ext>
            </a:extLst>
          </p:cNvPr>
          <p:cNvSpPr txBox="1">
            <a:spLocks/>
          </p:cNvSpPr>
          <p:nvPr/>
        </p:nvSpPr>
        <p:spPr>
          <a:xfrm>
            <a:off x="1106722" y="3841425"/>
            <a:ext cx="951109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b="1" dirty="0">
                <a:solidFill>
                  <a:srgbClr val="00B050"/>
                </a:solidFill>
                <a:latin typeface="Montserrat" pitchFamily="2" charset="77"/>
              </a:rPr>
              <a:t>MEASURE</a:t>
            </a:r>
            <a:endParaRPr lang="it-IT" sz="1000" b="1" dirty="0">
              <a:solidFill>
                <a:srgbClr val="00B050"/>
              </a:solidFill>
              <a:latin typeface="Montserrat" pitchFamily="2" charset="77"/>
            </a:endParaRPr>
          </a:p>
        </p:txBody>
      </p:sp>
      <p:sp>
        <p:nvSpPr>
          <p:cNvPr id="13" name="Google Shape;431;p35">
            <a:extLst>
              <a:ext uri="{FF2B5EF4-FFF2-40B4-BE49-F238E27FC236}">
                <a16:creationId xmlns:a16="http://schemas.microsoft.com/office/drawing/2014/main" id="{57EFA1B1-69EC-A364-8C82-423BFA7E46C2}"/>
              </a:ext>
            </a:extLst>
          </p:cNvPr>
          <p:cNvSpPr txBox="1">
            <a:spLocks/>
          </p:cNvSpPr>
          <p:nvPr/>
        </p:nvSpPr>
        <p:spPr>
          <a:xfrm>
            <a:off x="1118938" y="2416553"/>
            <a:ext cx="951109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b="1" dirty="0">
                <a:solidFill>
                  <a:srgbClr val="00B050"/>
                </a:solidFill>
                <a:latin typeface="Montserrat" pitchFamily="2" charset="77"/>
              </a:rPr>
              <a:t>MEASURE</a:t>
            </a:r>
            <a:endParaRPr lang="it-IT" sz="1000" b="1" dirty="0">
              <a:solidFill>
                <a:srgbClr val="00B050"/>
              </a:solidFill>
              <a:latin typeface="Montserrat" pitchFamily="2" charset="77"/>
            </a:endParaRPr>
          </a:p>
        </p:txBody>
      </p:sp>
      <p:sp>
        <p:nvSpPr>
          <p:cNvPr id="17" name="Google Shape;431;p35">
            <a:extLst>
              <a:ext uri="{FF2B5EF4-FFF2-40B4-BE49-F238E27FC236}">
                <a16:creationId xmlns:a16="http://schemas.microsoft.com/office/drawing/2014/main" id="{D63A96F0-772A-3837-AD75-20EAFCFADC74}"/>
              </a:ext>
            </a:extLst>
          </p:cNvPr>
          <p:cNvSpPr txBox="1">
            <a:spLocks/>
          </p:cNvSpPr>
          <p:nvPr/>
        </p:nvSpPr>
        <p:spPr>
          <a:xfrm>
            <a:off x="1107578" y="1694830"/>
            <a:ext cx="951109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b="1" dirty="0">
                <a:solidFill>
                  <a:srgbClr val="00B050"/>
                </a:solidFill>
                <a:latin typeface="Montserrat" pitchFamily="2" charset="77"/>
              </a:rPr>
              <a:t>MEASURE</a:t>
            </a:r>
            <a:endParaRPr lang="it-IT" sz="1000" b="1" dirty="0">
              <a:solidFill>
                <a:srgbClr val="00B050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05716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37"/>
          <p:cNvGrpSpPr/>
          <p:nvPr/>
        </p:nvGrpSpPr>
        <p:grpSpPr>
          <a:xfrm>
            <a:off x="8050502" y="619712"/>
            <a:ext cx="535300" cy="194950"/>
            <a:chOff x="5054325" y="1441125"/>
            <a:chExt cx="535300" cy="194950"/>
          </a:xfrm>
        </p:grpSpPr>
        <p:sp>
          <p:nvSpPr>
            <p:cNvPr id="514" name="Google Shape;514;p37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7" name="Google Shape;517;p37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Algorithm - Networking protocoL</a:t>
            </a:r>
            <a:endParaRPr sz="4000" dirty="0"/>
          </a:p>
        </p:txBody>
      </p:sp>
      <p:grpSp>
        <p:nvGrpSpPr>
          <p:cNvPr id="528" name="Google Shape;528;p37"/>
          <p:cNvGrpSpPr/>
          <p:nvPr/>
        </p:nvGrpSpPr>
        <p:grpSpPr>
          <a:xfrm>
            <a:off x="418150" y="261530"/>
            <a:ext cx="535300" cy="194950"/>
            <a:chOff x="5054325" y="1441125"/>
            <a:chExt cx="535300" cy="194950"/>
          </a:xfrm>
        </p:grpSpPr>
        <p:sp>
          <p:nvSpPr>
            <p:cNvPr id="529" name="Google Shape;529;p37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58" name="Input penna 557">
                <a:extLst>
                  <a:ext uri="{FF2B5EF4-FFF2-40B4-BE49-F238E27FC236}">
                    <a16:creationId xmlns:a16="http://schemas.microsoft.com/office/drawing/2014/main" id="{08FE49BD-26F2-1931-7F7C-6AF643DDED19}"/>
                  </a:ext>
                </a:extLst>
              </p14:cNvPr>
              <p14:cNvContentPartPr/>
              <p14:nvPr/>
            </p14:nvContentPartPr>
            <p14:xfrm>
              <a:off x="2340144" y="-496800"/>
              <a:ext cx="360" cy="360"/>
            </p14:xfrm>
          </p:contentPart>
        </mc:Choice>
        <mc:Fallback>
          <p:pic>
            <p:nvPicPr>
              <p:cNvPr id="558" name="Input penna 557">
                <a:extLst>
                  <a:ext uri="{FF2B5EF4-FFF2-40B4-BE49-F238E27FC236}">
                    <a16:creationId xmlns:a16="http://schemas.microsoft.com/office/drawing/2014/main" id="{08FE49BD-26F2-1931-7F7C-6AF643DDED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1144" y="-5058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59" name="Input penna 558">
                <a:extLst>
                  <a:ext uri="{FF2B5EF4-FFF2-40B4-BE49-F238E27FC236}">
                    <a16:creationId xmlns:a16="http://schemas.microsoft.com/office/drawing/2014/main" id="{E7AE8617-95AE-DFA3-262C-FE04B2C4CA90}"/>
                  </a:ext>
                </a:extLst>
              </p14:cNvPr>
              <p14:cNvContentPartPr/>
              <p14:nvPr/>
            </p14:nvContentPartPr>
            <p14:xfrm>
              <a:off x="3289104" y="456480"/>
              <a:ext cx="360" cy="360"/>
            </p14:xfrm>
          </p:contentPart>
        </mc:Choice>
        <mc:Fallback>
          <p:pic>
            <p:nvPicPr>
              <p:cNvPr id="559" name="Input penna 558">
                <a:extLst>
                  <a:ext uri="{FF2B5EF4-FFF2-40B4-BE49-F238E27FC236}">
                    <a16:creationId xmlns:a16="http://schemas.microsoft.com/office/drawing/2014/main" id="{E7AE8617-95AE-DFA3-262C-FE04B2C4CA9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73624" y="441000"/>
                <a:ext cx="30960" cy="30960"/>
              </a:xfrm>
              <a:prstGeom prst="rect">
                <a:avLst/>
              </a:prstGeom>
            </p:spPr>
          </p:pic>
        </mc:Fallback>
      </mc:AlternateContent>
      <p:sp>
        <p:nvSpPr>
          <p:cNvPr id="592" name="Google Shape;431;p35">
            <a:extLst>
              <a:ext uri="{FF2B5EF4-FFF2-40B4-BE49-F238E27FC236}">
                <a16:creationId xmlns:a16="http://schemas.microsoft.com/office/drawing/2014/main" id="{19815F1A-472F-3D11-A10F-1EB7C7B85A22}"/>
              </a:ext>
            </a:extLst>
          </p:cNvPr>
          <p:cNvSpPr txBox="1">
            <a:spLocks/>
          </p:cNvSpPr>
          <p:nvPr/>
        </p:nvSpPr>
        <p:spPr>
          <a:xfrm>
            <a:off x="407168" y="1013521"/>
            <a:ext cx="8324380" cy="554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Based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on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level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and time windows,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they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send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and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receive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messages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in the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Forward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round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D2FF6F4-C1BD-9D24-092D-474AE8F1CD5F}"/>
              </a:ext>
            </a:extLst>
          </p:cNvPr>
          <p:cNvSpPr/>
          <p:nvPr/>
        </p:nvSpPr>
        <p:spPr>
          <a:xfrm>
            <a:off x="987124" y="1690007"/>
            <a:ext cx="7169752" cy="342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8961831-17B9-E957-CE4A-F24256CEC1F2}"/>
              </a:ext>
            </a:extLst>
          </p:cNvPr>
          <p:cNvSpPr/>
          <p:nvPr/>
        </p:nvSpPr>
        <p:spPr>
          <a:xfrm>
            <a:off x="987124" y="2400300"/>
            <a:ext cx="7169752" cy="342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60B46C9-5CCF-5CA3-0359-ADA387A21649}"/>
              </a:ext>
            </a:extLst>
          </p:cNvPr>
          <p:cNvSpPr/>
          <p:nvPr/>
        </p:nvSpPr>
        <p:spPr>
          <a:xfrm>
            <a:off x="987124" y="3110593"/>
            <a:ext cx="7169752" cy="342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FE98A39-44F0-5F37-3362-6AF5123AD672}"/>
              </a:ext>
            </a:extLst>
          </p:cNvPr>
          <p:cNvSpPr/>
          <p:nvPr/>
        </p:nvSpPr>
        <p:spPr>
          <a:xfrm>
            <a:off x="987124" y="3820886"/>
            <a:ext cx="7169752" cy="342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3738FB9-D9E6-197F-53EF-C4C5FE49DA40}"/>
              </a:ext>
            </a:extLst>
          </p:cNvPr>
          <p:cNvSpPr/>
          <p:nvPr/>
        </p:nvSpPr>
        <p:spPr>
          <a:xfrm>
            <a:off x="2805319" y="1584446"/>
            <a:ext cx="81643" cy="2718707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Google Shape;431;p35">
            <a:extLst>
              <a:ext uri="{FF2B5EF4-FFF2-40B4-BE49-F238E27FC236}">
                <a16:creationId xmlns:a16="http://schemas.microsoft.com/office/drawing/2014/main" id="{3BCC1634-5446-505D-72F8-776AB4A72F7C}"/>
              </a:ext>
            </a:extLst>
          </p:cNvPr>
          <p:cNvSpPr txBox="1">
            <a:spLocks/>
          </p:cNvSpPr>
          <p:nvPr/>
        </p:nvSpPr>
        <p:spPr>
          <a:xfrm>
            <a:off x="2037164" y="3838709"/>
            <a:ext cx="794785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600" b="1" dirty="0">
                <a:solidFill>
                  <a:srgbClr val="FF0000"/>
                </a:solidFill>
                <a:latin typeface="Montserrat" pitchFamily="2" charset="77"/>
              </a:rPr>
              <a:t>SEND</a:t>
            </a:r>
            <a:endParaRPr lang="it-IT" sz="1200" b="1" dirty="0">
              <a:solidFill>
                <a:srgbClr val="FF0000"/>
              </a:solidFill>
              <a:latin typeface="Montserrat" pitchFamily="2" charset="77"/>
            </a:endParaRPr>
          </a:p>
        </p:txBody>
      </p:sp>
      <p:sp>
        <p:nvSpPr>
          <p:cNvPr id="10" name="Google Shape;431;p35">
            <a:extLst>
              <a:ext uri="{FF2B5EF4-FFF2-40B4-BE49-F238E27FC236}">
                <a16:creationId xmlns:a16="http://schemas.microsoft.com/office/drawing/2014/main" id="{3695E1C4-C0EB-2CCC-E445-3DDEFF866229}"/>
              </a:ext>
            </a:extLst>
          </p:cNvPr>
          <p:cNvSpPr txBox="1">
            <a:spLocks/>
          </p:cNvSpPr>
          <p:nvPr/>
        </p:nvSpPr>
        <p:spPr>
          <a:xfrm>
            <a:off x="1959003" y="3123542"/>
            <a:ext cx="951109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200" b="1" dirty="0">
                <a:solidFill>
                  <a:srgbClr val="FF0000"/>
                </a:solidFill>
                <a:latin typeface="Montserrat" pitchFamily="2" charset="77"/>
              </a:rPr>
              <a:t>RECEIVE</a:t>
            </a:r>
            <a:endParaRPr lang="it-IT" sz="1050" b="1" dirty="0">
              <a:solidFill>
                <a:srgbClr val="FF0000"/>
              </a:solidFill>
              <a:latin typeface="Montserrat" pitchFamily="2" charset="77"/>
            </a:endParaRPr>
          </a:p>
        </p:txBody>
      </p:sp>
      <p:sp>
        <p:nvSpPr>
          <p:cNvPr id="11" name="Google Shape;431;p35">
            <a:extLst>
              <a:ext uri="{FF2B5EF4-FFF2-40B4-BE49-F238E27FC236}">
                <a16:creationId xmlns:a16="http://schemas.microsoft.com/office/drawing/2014/main" id="{14B6E054-DA14-74A0-74AB-DE86987610B3}"/>
              </a:ext>
            </a:extLst>
          </p:cNvPr>
          <p:cNvSpPr txBox="1">
            <a:spLocks/>
          </p:cNvSpPr>
          <p:nvPr/>
        </p:nvSpPr>
        <p:spPr>
          <a:xfrm>
            <a:off x="288407" y="1584446"/>
            <a:ext cx="794785" cy="554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LV 0</a:t>
            </a:r>
          </a:p>
        </p:txBody>
      </p:sp>
      <p:sp>
        <p:nvSpPr>
          <p:cNvPr id="14" name="Google Shape;431;p35">
            <a:extLst>
              <a:ext uri="{FF2B5EF4-FFF2-40B4-BE49-F238E27FC236}">
                <a16:creationId xmlns:a16="http://schemas.microsoft.com/office/drawing/2014/main" id="{791DABC4-3011-FBB6-C8D5-094522D6B13A}"/>
              </a:ext>
            </a:extLst>
          </p:cNvPr>
          <p:cNvSpPr txBox="1">
            <a:spLocks/>
          </p:cNvSpPr>
          <p:nvPr/>
        </p:nvSpPr>
        <p:spPr>
          <a:xfrm>
            <a:off x="262112" y="2294739"/>
            <a:ext cx="794785" cy="554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LV 1</a:t>
            </a:r>
          </a:p>
        </p:txBody>
      </p:sp>
      <p:sp>
        <p:nvSpPr>
          <p:cNvPr id="15" name="Google Shape;431;p35">
            <a:extLst>
              <a:ext uri="{FF2B5EF4-FFF2-40B4-BE49-F238E27FC236}">
                <a16:creationId xmlns:a16="http://schemas.microsoft.com/office/drawing/2014/main" id="{59255D75-C8EA-9EF1-3117-E6BE468660B0}"/>
              </a:ext>
            </a:extLst>
          </p:cNvPr>
          <p:cNvSpPr txBox="1">
            <a:spLocks/>
          </p:cNvSpPr>
          <p:nvPr/>
        </p:nvSpPr>
        <p:spPr>
          <a:xfrm>
            <a:off x="269357" y="3004247"/>
            <a:ext cx="794785" cy="554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LV 2</a:t>
            </a:r>
          </a:p>
        </p:txBody>
      </p:sp>
      <p:sp>
        <p:nvSpPr>
          <p:cNvPr id="16" name="Google Shape;431;p35">
            <a:extLst>
              <a:ext uri="{FF2B5EF4-FFF2-40B4-BE49-F238E27FC236}">
                <a16:creationId xmlns:a16="http://schemas.microsoft.com/office/drawing/2014/main" id="{D0F0D793-5B79-93AB-3D70-517205B5D444}"/>
              </a:ext>
            </a:extLst>
          </p:cNvPr>
          <p:cNvSpPr txBox="1">
            <a:spLocks/>
          </p:cNvSpPr>
          <p:nvPr/>
        </p:nvSpPr>
        <p:spPr>
          <a:xfrm>
            <a:off x="261405" y="3732228"/>
            <a:ext cx="794785" cy="554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LV 3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04C4EEB6-09DA-BB13-62B0-09433C30102F}"/>
              </a:ext>
            </a:extLst>
          </p:cNvPr>
          <p:cNvSpPr/>
          <p:nvPr/>
        </p:nvSpPr>
        <p:spPr>
          <a:xfrm>
            <a:off x="1126671" y="1567543"/>
            <a:ext cx="81643" cy="2718707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73780206-33DF-83B5-4018-97BC03832706}"/>
              </a:ext>
            </a:extLst>
          </p:cNvPr>
          <p:cNvSpPr/>
          <p:nvPr/>
        </p:nvSpPr>
        <p:spPr>
          <a:xfrm>
            <a:off x="1956233" y="1581315"/>
            <a:ext cx="81643" cy="2718707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Google Shape;431;p35">
            <a:extLst>
              <a:ext uri="{FF2B5EF4-FFF2-40B4-BE49-F238E27FC236}">
                <a16:creationId xmlns:a16="http://schemas.microsoft.com/office/drawing/2014/main" id="{48CF6167-7E9B-25DA-F932-EB3A76CE192E}"/>
              </a:ext>
            </a:extLst>
          </p:cNvPr>
          <p:cNvSpPr txBox="1">
            <a:spLocks/>
          </p:cNvSpPr>
          <p:nvPr/>
        </p:nvSpPr>
        <p:spPr>
          <a:xfrm>
            <a:off x="1109917" y="3120411"/>
            <a:ext cx="951109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b="1" dirty="0">
                <a:solidFill>
                  <a:srgbClr val="00B050"/>
                </a:solidFill>
                <a:latin typeface="Montserrat" pitchFamily="2" charset="77"/>
              </a:rPr>
              <a:t>MEASURE</a:t>
            </a:r>
            <a:endParaRPr lang="it-IT" sz="1000" b="1" dirty="0">
              <a:solidFill>
                <a:srgbClr val="00B050"/>
              </a:solidFill>
              <a:latin typeface="Montserrat" pitchFamily="2" charset="77"/>
            </a:endParaRPr>
          </a:p>
        </p:txBody>
      </p:sp>
      <p:sp>
        <p:nvSpPr>
          <p:cNvPr id="23" name="Google Shape;431;p35">
            <a:extLst>
              <a:ext uri="{FF2B5EF4-FFF2-40B4-BE49-F238E27FC236}">
                <a16:creationId xmlns:a16="http://schemas.microsoft.com/office/drawing/2014/main" id="{E2DE5A4E-21D0-FA24-AE42-5CEA0D3E19D5}"/>
              </a:ext>
            </a:extLst>
          </p:cNvPr>
          <p:cNvSpPr txBox="1">
            <a:spLocks/>
          </p:cNvSpPr>
          <p:nvPr/>
        </p:nvSpPr>
        <p:spPr>
          <a:xfrm>
            <a:off x="1106722" y="3841425"/>
            <a:ext cx="951109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b="1" dirty="0">
                <a:solidFill>
                  <a:srgbClr val="00B050"/>
                </a:solidFill>
                <a:latin typeface="Montserrat" pitchFamily="2" charset="77"/>
              </a:rPr>
              <a:t>MEASURE</a:t>
            </a:r>
            <a:endParaRPr lang="it-IT" sz="1000" b="1" dirty="0">
              <a:solidFill>
                <a:srgbClr val="00B050"/>
              </a:solidFill>
              <a:latin typeface="Montserrat" pitchFamily="2" charset="77"/>
            </a:endParaRPr>
          </a:p>
        </p:txBody>
      </p:sp>
      <p:sp>
        <p:nvSpPr>
          <p:cNvPr id="24" name="Google Shape;431;p35">
            <a:extLst>
              <a:ext uri="{FF2B5EF4-FFF2-40B4-BE49-F238E27FC236}">
                <a16:creationId xmlns:a16="http://schemas.microsoft.com/office/drawing/2014/main" id="{83859D88-D450-57C6-9900-A1505B30DAC1}"/>
              </a:ext>
            </a:extLst>
          </p:cNvPr>
          <p:cNvSpPr txBox="1">
            <a:spLocks/>
          </p:cNvSpPr>
          <p:nvPr/>
        </p:nvSpPr>
        <p:spPr>
          <a:xfrm>
            <a:off x="1118938" y="2416553"/>
            <a:ext cx="951109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b="1" dirty="0">
                <a:solidFill>
                  <a:srgbClr val="00B050"/>
                </a:solidFill>
                <a:latin typeface="Montserrat" pitchFamily="2" charset="77"/>
              </a:rPr>
              <a:t>MEASURE</a:t>
            </a:r>
            <a:endParaRPr lang="it-IT" sz="1000" b="1" dirty="0">
              <a:solidFill>
                <a:srgbClr val="00B050"/>
              </a:solidFill>
              <a:latin typeface="Montserrat" pitchFamily="2" charset="77"/>
            </a:endParaRPr>
          </a:p>
        </p:txBody>
      </p:sp>
      <p:sp>
        <p:nvSpPr>
          <p:cNvPr id="25" name="Google Shape;431;p35">
            <a:extLst>
              <a:ext uri="{FF2B5EF4-FFF2-40B4-BE49-F238E27FC236}">
                <a16:creationId xmlns:a16="http://schemas.microsoft.com/office/drawing/2014/main" id="{A8556A2F-5E37-C895-8987-4291D35DD208}"/>
              </a:ext>
            </a:extLst>
          </p:cNvPr>
          <p:cNvSpPr txBox="1">
            <a:spLocks/>
          </p:cNvSpPr>
          <p:nvPr/>
        </p:nvSpPr>
        <p:spPr>
          <a:xfrm>
            <a:off x="1107578" y="1694830"/>
            <a:ext cx="951109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b="1" dirty="0">
                <a:solidFill>
                  <a:srgbClr val="00B050"/>
                </a:solidFill>
                <a:latin typeface="Montserrat" pitchFamily="2" charset="77"/>
              </a:rPr>
              <a:t>MEASURE</a:t>
            </a:r>
            <a:endParaRPr lang="it-IT" sz="1000" b="1" dirty="0">
              <a:solidFill>
                <a:srgbClr val="00B050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5793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37"/>
          <p:cNvGrpSpPr/>
          <p:nvPr/>
        </p:nvGrpSpPr>
        <p:grpSpPr>
          <a:xfrm>
            <a:off x="8050502" y="619712"/>
            <a:ext cx="535300" cy="194950"/>
            <a:chOff x="5054325" y="1441125"/>
            <a:chExt cx="535300" cy="194950"/>
          </a:xfrm>
        </p:grpSpPr>
        <p:sp>
          <p:nvSpPr>
            <p:cNvPr id="514" name="Google Shape;514;p37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7" name="Google Shape;517;p37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Algorithm - Networking protocoL</a:t>
            </a:r>
            <a:endParaRPr sz="4000" dirty="0"/>
          </a:p>
        </p:txBody>
      </p:sp>
      <p:grpSp>
        <p:nvGrpSpPr>
          <p:cNvPr id="528" name="Google Shape;528;p37"/>
          <p:cNvGrpSpPr/>
          <p:nvPr/>
        </p:nvGrpSpPr>
        <p:grpSpPr>
          <a:xfrm>
            <a:off x="418150" y="261530"/>
            <a:ext cx="535300" cy="194950"/>
            <a:chOff x="5054325" y="1441125"/>
            <a:chExt cx="535300" cy="194950"/>
          </a:xfrm>
        </p:grpSpPr>
        <p:sp>
          <p:nvSpPr>
            <p:cNvPr id="529" name="Google Shape;529;p37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58" name="Input penna 557">
                <a:extLst>
                  <a:ext uri="{FF2B5EF4-FFF2-40B4-BE49-F238E27FC236}">
                    <a16:creationId xmlns:a16="http://schemas.microsoft.com/office/drawing/2014/main" id="{08FE49BD-26F2-1931-7F7C-6AF643DDED19}"/>
                  </a:ext>
                </a:extLst>
              </p14:cNvPr>
              <p14:cNvContentPartPr/>
              <p14:nvPr/>
            </p14:nvContentPartPr>
            <p14:xfrm>
              <a:off x="2340144" y="-496800"/>
              <a:ext cx="360" cy="360"/>
            </p14:xfrm>
          </p:contentPart>
        </mc:Choice>
        <mc:Fallback>
          <p:pic>
            <p:nvPicPr>
              <p:cNvPr id="558" name="Input penna 557">
                <a:extLst>
                  <a:ext uri="{FF2B5EF4-FFF2-40B4-BE49-F238E27FC236}">
                    <a16:creationId xmlns:a16="http://schemas.microsoft.com/office/drawing/2014/main" id="{08FE49BD-26F2-1931-7F7C-6AF643DDED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1144" y="-5058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59" name="Input penna 558">
                <a:extLst>
                  <a:ext uri="{FF2B5EF4-FFF2-40B4-BE49-F238E27FC236}">
                    <a16:creationId xmlns:a16="http://schemas.microsoft.com/office/drawing/2014/main" id="{E7AE8617-95AE-DFA3-262C-FE04B2C4CA90}"/>
                  </a:ext>
                </a:extLst>
              </p14:cNvPr>
              <p14:cNvContentPartPr/>
              <p14:nvPr/>
            </p14:nvContentPartPr>
            <p14:xfrm>
              <a:off x="3289104" y="456480"/>
              <a:ext cx="360" cy="360"/>
            </p14:xfrm>
          </p:contentPart>
        </mc:Choice>
        <mc:Fallback>
          <p:pic>
            <p:nvPicPr>
              <p:cNvPr id="559" name="Input penna 558">
                <a:extLst>
                  <a:ext uri="{FF2B5EF4-FFF2-40B4-BE49-F238E27FC236}">
                    <a16:creationId xmlns:a16="http://schemas.microsoft.com/office/drawing/2014/main" id="{E7AE8617-95AE-DFA3-262C-FE04B2C4CA9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73624" y="441000"/>
                <a:ext cx="30960" cy="30960"/>
              </a:xfrm>
              <a:prstGeom prst="rect">
                <a:avLst/>
              </a:prstGeom>
            </p:spPr>
          </p:pic>
        </mc:Fallback>
      </mc:AlternateContent>
      <p:sp>
        <p:nvSpPr>
          <p:cNvPr id="592" name="Google Shape;431;p35">
            <a:extLst>
              <a:ext uri="{FF2B5EF4-FFF2-40B4-BE49-F238E27FC236}">
                <a16:creationId xmlns:a16="http://schemas.microsoft.com/office/drawing/2014/main" id="{19815F1A-472F-3D11-A10F-1EB7C7B85A22}"/>
              </a:ext>
            </a:extLst>
          </p:cNvPr>
          <p:cNvSpPr txBox="1">
            <a:spLocks/>
          </p:cNvSpPr>
          <p:nvPr/>
        </p:nvSpPr>
        <p:spPr>
          <a:xfrm>
            <a:off x="407168" y="1013521"/>
            <a:ext cx="8324380" cy="554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Based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on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level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and time windows,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they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send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and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receive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messages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in the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Forward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round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D2FF6F4-C1BD-9D24-092D-474AE8F1CD5F}"/>
              </a:ext>
            </a:extLst>
          </p:cNvPr>
          <p:cNvSpPr/>
          <p:nvPr/>
        </p:nvSpPr>
        <p:spPr>
          <a:xfrm>
            <a:off x="987124" y="1690007"/>
            <a:ext cx="7169752" cy="342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8961831-17B9-E957-CE4A-F24256CEC1F2}"/>
              </a:ext>
            </a:extLst>
          </p:cNvPr>
          <p:cNvSpPr/>
          <p:nvPr/>
        </p:nvSpPr>
        <p:spPr>
          <a:xfrm>
            <a:off x="987124" y="2400300"/>
            <a:ext cx="7169752" cy="342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60B46C9-5CCF-5CA3-0359-ADA387A21649}"/>
              </a:ext>
            </a:extLst>
          </p:cNvPr>
          <p:cNvSpPr/>
          <p:nvPr/>
        </p:nvSpPr>
        <p:spPr>
          <a:xfrm>
            <a:off x="987124" y="3110593"/>
            <a:ext cx="7169752" cy="342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FE98A39-44F0-5F37-3362-6AF5123AD672}"/>
              </a:ext>
            </a:extLst>
          </p:cNvPr>
          <p:cNvSpPr/>
          <p:nvPr/>
        </p:nvSpPr>
        <p:spPr>
          <a:xfrm>
            <a:off x="987124" y="3820886"/>
            <a:ext cx="7169752" cy="342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3738FB9-D9E6-197F-53EF-C4C5FE49DA40}"/>
              </a:ext>
            </a:extLst>
          </p:cNvPr>
          <p:cNvSpPr/>
          <p:nvPr/>
        </p:nvSpPr>
        <p:spPr>
          <a:xfrm>
            <a:off x="2805319" y="1584446"/>
            <a:ext cx="81643" cy="2718707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Google Shape;431;p35">
            <a:extLst>
              <a:ext uri="{FF2B5EF4-FFF2-40B4-BE49-F238E27FC236}">
                <a16:creationId xmlns:a16="http://schemas.microsoft.com/office/drawing/2014/main" id="{3BCC1634-5446-505D-72F8-776AB4A72F7C}"/>
              </a:ext>
            </a:extLst>
          </p:cNvPr>
          <p:cNvSpPr txBox="1">
            <a:spLocks/>
          </p:cNvSpPr>
          <p:nvPr/>
        </p:nvSpPr>
        <p:spPr>
          <a:xfrm>
            <a:off x="2037164" y="3838709"/>
            <a:ext cx="794785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600" b="1" dirty="0">
                <a:solidFill>
                  <a:srgbClr val="FF0000"/>
                </a:solidFill>
                <a:latin typeface="Montserrat" pitchFamily="2" charset="77"/>
              </a:rPr>
              <a:t>SEND</a:t>
            </a:r>
            <a:endParaRPr lang="it-IT" sz="1200" b="1" dirty="0">
              <a:solidFill>
                <a:srgbClr val="FF0000"/>
              </a:solidFill>
              <a:latin typeface="Montserrat" pitchFamily="2" charset="77"/>
            </a:endParaRPr>
          </a:p>
        </p:txBody>
      </p:sp>
      <p:sp>
        <p:nvSpPr>
          <p:cNvPr id="10" name="Google Shape;431;p35">
            <a:extLst>
              <a:ext uri="{FF2B5EF4-FFF2-40B4-BE49-F238E27FC236}">
                <a16:creationId xmlns:a16="http://schemas.microsoft.com/office/drawing/2014/main" id="{3695E1C4-C0EB-2CCC-E445-3DDEFF866229}"/>
              </a:ext>
            </a:extLst>
          </p:cNvPr>
          <p:cNvSpPr txBox="1">
            <a:spLocks/>
          </p:cNvSpPr>
          <p:nvPr/>
        </p:nvSpPr>
        <p:spPr>
          <a:xfrm>
            <a:off x="1959003" y="3123542"/>
            <a:ext cx="951109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200" b="1" dirty="0">
                <a:solidFill>
                  <a:srgbClr val="FF0000"/>
                </a:solidFill>
                <a:latin typeface="Montserrat" pitchFamily="2" charset="77"/>
              </a:rPr>
              <a:t>RECEIVE</a:t>
            </a:r>
            <a:endParaRPr lang="it-IT" sz="1050" b="1" dirty="0">
              <a:solidFill>
                <a:srgbClr val="FF0000"/>
              </a:solidFill>
              <a:latin typeface="Montserrat" pitchFamily="2" charset="77"/>
            </a:endParaRPr>
          </a:p>
        </p:txBody>
      </p:sp>
      <p:sp>
        <p:nvSpPr>
          <p:cNvPr id="11" name="Google Shape;431;p35">
            <a:extLst>
              <a:ext uri="{FF2B5EF4-FFF2-40B4-BE49-F238E27FC236}">
                <a16:creationId xmlns:a16="http://schemas.microsoft.com/office/drawing/2014/main" id="{14B6E054-DA14-74A0-74AB-DE86987610B3}"/>
              </a:ext>
            </a:extLst>
          </p:cNvPr>
          <p:cNvSpPr txBox="1">
            <a:spLocks/>
          </p:cNvSpPr>
          <p:nvPr/>
        </p:nvSpPr>
        <p:spPr>
          <a:xfrm>
            <a:off x="288407" y="1584446"/>
            <a:ext cx="794785" cy="554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LV 0</a:t>
            </a:r>
          </a:p>
        </p:txBody>
      </p:sp>
      <p:sp>
        <p:nvSpPr>
          <p:cNvPr id="14" name="Google Shape;431;p35">
            <a:extLst>
              <a:ext uri="{FF2B5EF4-FFF2-40B4-BE49-F238E27FC236}">
                <a16:creationId xmlns:a16="http://schemas.microsoft.com/office/drawing/2014/main" id="{791DABC4-3011-FBB6-C8D5-094522D6B13A}"/>
              </a:ext>
            </a:extLst>
          </p:cNvPr>
          <p:cNvSpPr txBox="1">
            <a:spLocks/>
          </p:cNvSpPr>
          <p:nvPr/>
        </p:nvSpPr>
        <p:spPr>
          <a:xfrm>
            <a:off x="262112" y="2294739"/>
            <a:ext cx="794785" cy="554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LV 1</a:t>
            </a:r>
          </a:p>
        </p:txBody>
      </p:sp>
      <p:sp>
        <p:nvSpPr>
          <p:cNvPr id="15" name="Google Shape;431;p35">
            <a:extLst>
              <a:ext uri="{FF2B5EF4-FFF2-40B4-BE49-F238E27FC236}">
                <a16:creationId xmlns:a16="http://schemas.microsoft.com/office/drawing/2014/main" id="{59255D75-C8EA-9EF1-3117-E6BE468660B0}"/>
              </a:ext>
            </a:extLst>
          </p:cNvPr>
          <p:cNvSpPr txBox="1">
            <a:spLocks/>
          </p:cNvSpPr>
          <p:nvPr/>
        </p:nvSpPr>
        <p:spPr>
          <a:xfrm>
            <a:off x="269357" y="3004247"/>
            <a:ext cx="794785" cy="554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LV 2</a:t>
            </a:r>
          </a:p>
        </p:txBody>
      </p:sp>
      <p:sp>
        <p:nvSpPr>
          <p:cNvPr id="16" name="Google Shape;431;p35">
            <a:extLst>
              <a:ext uri="{FF2B5EF4-FFF2-40B4-BE49-F238E27FC236}">
                <a16:creationId xmlns:a16="http://schemas.microsoft.com/office/drawing/2014/main" id="{D0F0D793-5B79-93AB-3D70-517205B5D444}"/>
              </a:ext>
            </a:extLst>
          </p:cNvPr>
          <p:cNvSpPr txBox="1">
            <a:spLocks/>
          </p:cNvSpPr>
          <p:nvPr/>
        </p:nvSpPr>
        <p:spPr>
          <a:xfrm>
            <a:off x="261405" y="3732228"/>
            <a:ext cx="794785" cy="554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LV 3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04C4EEB6-09DA-BB13-62B0-09433C30102F}"/>
              </a:ext>
            </a:extLst>
          </p:cNvPr>
          <p:cNvSpPr/>
          <p:nvPr/>
        </p:nvSpPr>
        <p:spPr>
          <a:xfrm>
            <a:off x="1126671" y="1567543"/>
            <a:ext cx="81643" cy="2718707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73780206-33DF-83B5-4018-97BC03832706}"/>
              </a:ext>
            </a:extLst>
          </p:cNvPr>
          <p:cNvSpPr/>
          <p:nvPr/>
        </p:nvSpPr>
        <p:spPr>
          <a:xfrm>
            <a:off x="1956233" y="1581315"/>
            <a:ext cx="81643" cy="2718707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Google Shape;431;p35">
            <a:extLst>
              <a:ext uri="{FF2B5EF4-FFF2-40B4-BE49-F238E27FC236}">
                <a16:creationId xmlns:a16="http://schemas.microsoft.com/office/drawing/2014/main" id="{48CF6167-7E9B-25DA-F932-EB3A76CE192E}"/>
              </a:ext>
            </a:extLst>
          </p:cNvPr>
          <p:cNvSpPr txBox="1">
            <a:spLocks/>
          </p:cNvSpPr>
          <p:nvPr/>
        </p:nvSpPr>
        <p:spPr>
          <a:xfrm>
            <a:off x="1109917" y="3120411"/>
            <a:ext cx="951109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b="1" dirty="0">
                <a:solidFill>
                  <a:srgbClr val="00B050"/>
                </a:solidFill>
                <a:latin typeface="Montserrat" pitchFamily="2" charset="77"/>
              </a:rPr>
              <a:t>MEASURE</a:t>
            </a:r>
            <a:endParaRPr lang="it-IT" sz="1000" b="1" dirty="0">
              <a:solidFill>
                <a:srgbClr val="00B050"/>
              </a:solidFill>
              <a:latin typeface="Montserrat" pitchFamily="2" charset="77"/>
            </a:endParaRPr>
          </a:p>
        </p:txBody>
      </p:sp>
      <p:sp>
        <p:nvSpPr>
          <p:cNvPr id="23" name="Google Shape;431;p35">
            <a:extLst>
              <a:ext uri="{FF2B5EF4-FFF2-40B4-BE49-F238E27FC236}">
                <a16:creationId xmlns:a16="http://schemas.microsoft.com/office/drawing/2014/main" id="{E2DE5A4E-21D0-FA24-AE42-5CEA0D3E19D5}"/>
              </a:ext>
            </a:extLst>
          </p:cNvPr>
          <p:cNvSpPr txBox="1">
            <a:spLocks/>
          </p:cNvSpPr>
          <p:nvPr/>
        </p:nvSpPr>
        <p:spPr>
          <a:xfrm>
            <a:off x="1106722" y="3841425"/>
            <a:ext cx="951109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b="1" dirty="0">
                <a:solidFill>
                  <a:srgbClr val="00B050"/>
                </a:solidFill>
                <a:latin typeface="Montserrat" pitchFamily="2" charset="77"/>
              </a:rPr>
              <a:t>MEASURE</a:t>
            </a:r>
            <a:endParaRPr lang="it-IT" sz="1000" b="1" dirty="0">
              <a:solidFill>
                <a:srgbClr val="00B050"/>
              </a:solidFill>
              <a:latin typeface="Montserrat" pitchFamily="2" charset="77"/>
            </a:endParaRPr>
          </a:p>
        </p:txBody>
      </p:sp>
      <p:sp>
        <p:nvSpPr>
          <p:cNvPr id="24" name="Google Shape;431;p35">
            <a:extLst>
              <a:ext uri="{FF2B5EF4-FFF2-40B4-BE49-F238E27FC236}">
                <a16:creationId xmlns:a16="http://schemas.microsoft.com/office/drawing/2014/main" id="{83859D88-D450-57C6-9900-A1505B30DAC1}"/>
              </a:ext>
            </a:extLst>
          </p:cNvPr>
          <p:cNvSpPr txBox="1">
            <a:spLocks/>
          </p:cNvSpPr>
          <p:nvPr/>
        </p:nvSpPr>
        <p:spPr>
          <a:xfrm>
            <a:off x="1118938" y="2416553"/>
            <a:ext cx="951109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b="1" dirty="0">
                <a:solidFill>
                  <a:srgbClr val="00B050"/>
                </a:solidFill>
                <a:latin typeface="Montserrat" pitchFamily="2" charset="77"/>
              </a:rPr>
              <a:t>MEASURE</a:t>
            </a:r>
            <a:endParaRPr lang="it-IT" sz="1000" b="1" dirty="0">
              <a:solidFill>
                <a:srgbClr val="00B050"/>
              </a:solidFill>
              <a:latin typeface="Montserrat" pitchFamily="2" charset="77"/>
            </a:endParaRPr>
          </a:p>
        </p:txBody>
      </p:sp>
      <p:sp>
        <p:nvSpPr>
          <p:cNvPr id="25" name="Google Shape;431;p35">
            <a:extLst>
              <a:ext uri="{FF2B5EF4-FFF2-40B4-BE49-F238E27FC236}">
                <a16:creationId xmlns:a16="http://schemas.microsoft.com/office/drawing/2014/main" id="{A8556A2F-5E37-C895-8987-4291D35DD208}"/>
              </a:ext>
            </a:extLst>
          </p:cNvPr>
          <p:cNvSpPr txBox="1">
            <a:spLocks/>
          </p:cNvSpPr>
          <p:nvPr/>
        </p:nvSpPr>
        <p:spPr>
          <a:xfrm>
            <a:off x="1107578" y="1694830"/>
            <a:ext cx="951109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b="1" dirty="0">
                <a:solidFill>
                  <a:srgbClr val="00B050"/>
                </a:solidFill>
                <a:latin typeface="Montserrat" pitchFamily="2" charset="77"/>
              </a:rPr>
              <a:t>MEASURE</a:t>
            </a:r>
            <a:endParaRPr lang="it-IT" sz="1000" b="1" dirty="0">
              <a:solidFill>
                <a:srgbClr val="00B050"/>
              </a:solidFill>
              <a:latin typeface="Montserrat" pitchFamily="2" charset="77"/>
            </a:endParaRPr>
          </a:p>
        </p:txBody>
      </p:sp>
      <p:sp>
        <p:nvSpPr>
          <p:cNvPr id="3" name="Google Shape;431;p35">
            <a:extLst>
              <a:ext uri="{FF2B5EF4-FFF2-40B4-BE49-F238E27FC236}">
                <a16:creationId xmlns:a16="http://schemas.microsoft.com/office/drawing/2014/main" id="{FBED6DC4-C50F-8C56-9787-B126D5886E74}"/>
              </a:ext>
            </a:extLst>
          </p:cNvPr>
          <p:cNvSpPr txBox="1">
            <a:spLocks/>
          </p:cNvSpPr>
          <p:nvPr/>
        </p:nvSpPr>
        <p:spPr>
          <a:xfrm>
            <a:off x="2891710" y="3125939"/>
            <a:ext cx="794785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600" b="1" dirty="0">
                <a:solidFill>
                  <a:srgbClr val="FF0000"/>
                </a:solidFill>
                <a:latin typeface="Montserrat" pitchFamily="2" charset="77"/>
              </a:rPr>
              <a:t>SEND</a:t>
            </a:r>
            <a:endParaRPr lang="it-IT" sz="1200" b="1" dirty="0">
              <a:solidFill>
                <a:srgbClr val="FF0000"/>
              </a:solidFill>
              <a:latin typeface="Montserrat" pitchFamily="2" charset="77"/>
            </a:endParaRPr>
          </a:p>
        </p:txBody>
      </p:sp>
      <p:sp>
        <p:nvSpPr>
          <p:cNvPr id="4" name="Google Shape;431;p35">
            <a:extLst>
              <a:ext uri="{FF2B5EF4-FFF2-40B4-BE49-F238E27FC236}">
                <a16:creationId xmlns:a16="http://schemas.microsoft.com/office/drawing/2014/main" id="{5FBE5E90-F700-24D2-1B7F-25924EF6FD7E}"/>
              </a:ext>
            </a:extLst>
          </p:cNvPr>
          <p:cNvSpPr txBox="1">
            <a:spLocks/>
          </p:cNvSpPr>
          <p:nvPr/>
        </p:nvSpPr>
        <p:spPr>
          <a:xfrm>
            <a:off x="2813549" y="2410772"/>
            <a:ext cx="951109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200" b="1" dirty="0">
                <a:solidFill>
                  <a:srgbClr val="FF0000"/>
                </a:solidFill>
                <a:latin typeface="Montserrat" pitchFamily="2" charset="77"/>
              </a:rPr>
              <a:t>RECEIVE</a:t>
            </a:r>
            <a:endParaRPr lang="it-IT" sz="1050" b="1" dirty="0">
              <a:solidFill>
                <a:srgbClr val="FF0000"/>
              </a:solidFill>
              <a:latin typeface="Montserrat" pitchFamily="2" charset="77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BE44324-EFBA-B0F3-E882-D048C007C135}"/>
              </a:ext>
            </a:extLst>
          </p:cNvPr>
          <p:cNvSpPr/>
          <p:nvPr/>
        </p:nvSpPr>
        <p:spPr>
          <a:xfrm>
            <a:off x="3668666" y="1581315"/>
            <a:ext cx="81643" cy="2718707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7355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37"/>
          <p:cNvGrpSpPr/>
          <p:nvPr/>
        </p:nvGrpSpPr>
        <p:grpSpPr>
          <a:xfrm>
            <a:off x="8050502" y="619712"/>
            <a:ext cx="535300" cy="194950"/>
            <a:chOff x="5054325" y="1441125"/>
            <a:chExt cx="535300" cy="194950"/>
          </a:xfrm>
        </p:grpSpPr>
        <p:sp>
          <p:nvSpPr>
            <p:cNvPr id="514" name="Google Shape;514;p37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7" name="Google Shape;517;p37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Algorithm - Networking protocoL</a:t>
            </a:r>
            <a:endParaRPr sz="4000" dirty="0"/>
          </a:p>
        </p:txBody>
      </p:sp>
      <p:grpSp>
        <p:nvGrpSpPr>
          <p:cNvPr id="528" name="Google Shape;528;p37"/>
          <p:cNvGrpSpPr/>
          <p:nvPr/>
        </p:nvGrpSpPr>
        <p:grpSpPr>
          <a:xfrm>
            <a:off x="418150" y="261530"/>
            <a:ext cx="535300" cy="194950"/>
            <a:chOff x="5054325" y="1441125"/>
            <a:chExt cx="535300" cy="194950"/>
          </a:xfrm>
        </p:grpSpPr>
        <p:sp>
          <p:nvSpPr>
            <p:cNvPr id="529" name="Google Shape;529;p37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58" name="Input penna 557">
                <a:extLst>
                  <a:ext uri="{FF2B5EF4-FFF2-40B4-BE49-F238E27FC236}">
                    <a16:creationId xmlns:a16="http://schemas.microsoft.com/office/drawing/2014/main" id="{08FE49BD-26F2-1931-7F7C-6AF643DDED19}"/>
                  </a:ext>
                </a:extLst>
              </p14:cNvPr>
              <p14:cNvContentPartPr/>
              <p14:nvPr/>
            </p14:nvContentPartPr>
            <p14:xfrm>
              <a:off x="2340144" y="-496800"/>
              <a:ext cx="360" cy="360"/>
            </p14:xfrm>
          </p:contentPart>
        </mc:Choice>
        <mc:Fallback>
          <p:pic>
            <p:nvPicPr>
              <p:cNvPr id="558" name="Input penna 557">
                <a:extLst>
                  <a:ext uri="{FF2B5EF4-FFF2-40B4-BE49-F238E27FC236}">
                    <a16:creationId xmlns:a16="http://schemas.microsoft.com/office/drawing/2014/main" id="{08FE49BD-26F2-1931-7F7C-6AF643DDED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1144" y="-5058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59" name="Input penna 558">
                <a:extLst>
                  <a:ext uri="{FF2B5EF4-FFF2-40B4-BE49-F238E27FC236}">
                    <a16:creationId xmlns:a16="http://schemas.microsoft.com/office/drawing/2014/main" id="{E7AE8617-95AE-DFA3-262C-FE04B2C4CA90}"/>
                  </a:ext>
                </a:extLst>
              </p14:cNvPr>
              <p14:cNvContentPartPr/>
              <p14:nvPr/>
            </p14:nvContentPartPr>
            <p14:xfrm>
              <a:off x="3289104" y="456480"/>
              <a:ext cx="360" cy="360"/>
            </p14:xfrm>
          </p:contentPart>
        </mc:Choice>
        <mc:Fallback>
          <p:pic>
            <p:nvPicPr>
              <p:cNvPr id="559" name="Input penna 558">
                <a:extLst>
                  <a:ext uri="{FF2B5EF4-FFF2-40B4-BE49-F238E27FC236}">
                    <a16:creationId xmlns:a16="http://schemas.microsoft.com/office/drawing/2014/main" id="{E7AE8617-95AE-DFA3-262C-FE04B2C4CA9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73624" y="441000"/>
                <a:ext cx="30960" cy="30960"/>
              </a:xfrm>
              <a:prstGeom prst="rect">
                <a:avLst/>
              </a:prstGeom>
            </p:spPr>
          </p:pic>
        </mc:Fallback>
      </mc:AlternateContent>
      <p:sp>
        <p:nvSpPr>
          <p:cNvPr id="592" name="Google Shape;431;p35">
            <a:extLst>
              <a:ext uri="{FF2B5EF4-FFF2-40B4-BE49-F238E27FC236}">
                <a16:creationId xmlns:a16="http://schemas.microsoft.com/office/drawing/2014/main" id="{19815F1A-472F-3D11-A10F-1EB7C7B85A22}"/>
              </a:ext>
            </a:extLst>
          </p:cNvPr>
          <p:cNvSpPr txBox="1">
            <a:spLocks/>
          </p:cNvSpPr>
          <p:nvPr/>
        </p:nvSpPr>
        <p:spPr>
          <a:xfrm>
            <a:off x="407168" y="1013521"/>
            <a:ext cx="8324380" cy="554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Based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on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level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and time windows,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they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send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and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receive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messages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in the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Forward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round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D2FF6F4-C1BD-9D24-092D-474AE8F1CD5F}"/>
              </a:ext>
            </a:extLst>
          </p:cNvPr>
          <p:cNvSpPr/>
          <p:nvPr/>
        </p:nvSpPr>
        <p:spPr>
          <a:xfrm>
            <a:off x="987124" y="1690007"/>
            <a:ext cx="7169752" cy="342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8961831-17B9-E957-CE4A-F24256CEC1F2}"/>
              </a:ext>
            </a:extLst>
          </p:cNvPr>
          <p:cNvSpPr/>
          <p:nvPr/>
        </p:nvSpPr>
        <p:spPr>
          <a:xfrm>
            <a:off x="987124" y="2400300"/>
            <a:ext cx="7169752" cy="342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60B46C9-5CCF-5CA3-0359-ADA387A21649}"/>
              </a:ext>
            </a:extLst>
          </p:cNvPr>
          <p:cNvSpPr/>
          <p:nvPr/>
        </p:nvSpPr>
        <p:spPr>
          <a:xfrm>
            <a:off x="987124" y="3110593"/>
            <a:ext cx="7169752" cy="342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FE98A39-44F0-5F37-3362-6AF5123AD672}"/>
              </a:ext>
            </a:extLst>
          </p:cNvPr>
          <p:cNvSpPr/>
          <p:nvPr/>
        </p:nvSpPr>
        <p:spPr>
          <a:xfrm>
            <a:off x="987124" y="3820886"/>
            <a:ext cx="7169752" cy="342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3738FB9-D9E6-197F-53EF-C4C5FE49DA40}"/>
              </a:ext>
            </a:extLst>
          </p:cNvPr>
          <p:cNvSpPr/>
          <p:nvPr/>
        </p:nvSpPr>
        <p:spPr>
          <a:xfrm>
            <a:off x="2805319" y="1584446"/>
            <a:ext cx="81643" cy="2718707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Google Shape;431;p35">
            <a:extLst>
              <a:ext uri="{FF2B5EF4-FFF2-40B4-BE49-F238E27FC236}">
                <a16:creationId xmlns:a16="http://schemas.microsoft.com/office/drawing/2014/main" id="{3BCC1634-5446-505D-72F8-776AB4A72F7C}"/>
              </a:ext>
            </a:extLst>
          </p:cNvPr>
          <p:cNvSpPr txBox="1">
            <a:spLocks/>
          </p:cNvSpPr>
          <p:nvPr/>
        </p:nvSpPr>
        <p:spPr>
          <a:xfrm>
            <a:off x="2037164" y="3838709"/>
            <a:ext cx="794785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600" b="1" dirty="0">
                <a:solidFill>
                  <a:srgbClr val="FF0000"/>
                </a:solidFill>
                <a:latin typeface="Montserrat" pitchFamily="2" charset="77"/>
              </a:rPr>
              <a:t>SEND</a:t>
            </a:r>
            <a:endParaRPr lang="it-IT" sz="1200" b="1" dirty="0">
              <a:solidFill>
                <a:srgbClr val="FF0000"/>
              </a:solidFill>
              <a:latin typeface="Montserrat" pitchFamily="2" charset="77"/>
            </a:endParaRPr>
          </a:p>
        </p:txBody>
      </p:sp>
      <p:sp>
        <p:nvSpPr>
          <p:cNvPr id="10" name="Google Shape;431;p35">
            <a:extLst>
              <a:ext uri="{FF2B5EF4-FFF2-40B4-BE49-F238E27FC236}">
                <a16:creationId xmlns:a16="http://schemas.microsoft.com/office/drawing/2014/main" id="{3695E1C4-C0EB-2CCC-E445-3DDEFF866229}"/>
              </a:ext>
            </a:extLst>
          </p:cNvPr>
          <p:cNvSpPr txBox="1">
            <a:spLocks/>
          </p:cNvSpPr>
          <p:nvPr/>
        </p:nvSpPr>
        <p:spPr>
          <a:xfrm>
            <a:off x="1959003" y="3123542"/>
            <a:ext cx="951109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200" b="1" dirty="0">
                <a:solidFill>
                  <a:srgbClr val="FF0000"/>
                </a:solidFill>
                <a:latin typeface="Montserrat" pitchFamily="2" charset="77"/>
              </a:rPr>
              <a:t>RECEIVE</a:t>
            </a:r>
            <a:endParaRPr lang="it-IT" sz="1050" b="1" dirty="0">
              <a:solidFill>
                <a:srgbClr val="FF0000"/>
              </a:solidFill>
              <a:latin typeface="Montserrat" pitchFamily="2" charset="77"/>
            </a:endParaRPr>
          </a:p>
        </p:txBody>
      </p:sp>
      <p:sp>
        <p:nvSpPr>
          <p:cNvPr id="11" name="Google Shape;431;p35">
            <a:extLst>
              <a:ext uri="{FF2B5EF4-FFF2-40B4-BE49-F238E27FC236}">
                <a16:creationId xmlns:a16="http://schemas.microsoft.com/office/drawing/2014/main" id="{14B6E054-DA14-74A0-74AB-DE86987610B3}"/>
              </a:ext>
            </a:extLst>
          </p:cNvPr>
          <p:cNvSpPr txBox="1">
            <a:spLocks/>
          </p:cNvSpPr>
          <p:nvPr/>
        </p:nvSpPr>
        <p:spPr>
          <a:xfrm>
            <a:off x="288407" y="1584446"/>
            <a:ext cx="794785" cy="554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LV 0</a:t>
            </a:r>
          </a:p>
        </p:txBody>
      </p:sp>
      <p:sp>
        <p:nvSpPr>
          <p:cNvPr id="14" name="Google Shape;431;p35">
            <a:extLst>
              <a:ext uri="{FF2B5EF4-FFF2-40B4-BE49-F238E27FC236}">
                <a16:creationId xmlns:a16="http://schemas.microsoft.com/office/drawing/2014/main" id="{791DABC4-3011-FBB6-C8D5-094522D6B13A}"/>
              </a:ext>
            </a:extLst>
          </p:cNvPr>
          <p:cNvSpPr txBox="1">
            <a:spLocks/>
          </p:cNvSpPr>
          <p:nvPr/>
        </p:nvSpPr>
        <p:spPr>
          <a:xfrm>
            <a:off x="262112" y="2294739"/>
            <a:ext cx="794785" cy="554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LV 1</a:t>
            </a:r>
          </a:p>
        </p:txBody>
      </p:sp>
      <p:sp>
        <p:nvSpPr>
          <p:cNvPr id="15" name="Google Shape;431;p35">
            <a:extLst>
              <a:ext uri="{FF2B5EF4-FFF2-40B4-BE49-F238E27FC236}">
                <a16:creationId xmlns:a16="http://schemas.microsoft.com/office/drawing/2014/main" id="{59255D75-C8EA-9EF1-3117-E6BE468660B0}"/>
              </a:ext>
            </a:extLst>
          </p:cNvPr>
          <p:cNvSpPr txBox="1">
            <a:spLocks/>
          </p:cNvSpPr>
          <p:nvPr/>
        </p:nvSpPr>
        <p:spPr>
          <a:xfrm>
            <a:off x="269357" y="3004247"/>
            <a:ext cx="794785" cy="554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LV 2</a:t>
            </a:r>
          </a:p>
        </p:txBody>
      </p:sp>
      <p:sp>
        <p:nvSpPr>
          <p:cNvPr id="16" name="Google Shape;431;p35">
            <a:extLst>
              <a:ext uri="{FF2B5EF4-FFF2-40B4-BE49-F238E27FC236}">
                <a16:creationId xmlns:a16="http://schemas.microsoft.com/office/drawing/2014/main" id="{D0F0D793-5B79-93AB-3D70-517205B5D444}"/>
              </a:ext>
            </a:extLst>
          </p:cNvPr>
          <p:cNvSpPr txBox="1">
            <a:spLocks/>
          </p:cNvSpPr>
          <p:nvPr/>
        </p:nvSpPr>
        <p:spPr>
          <a:xfrm>
            <a:off x="261405" y="3732228"/>
            <a:ext cx="794785" cy="554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LV 3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04C4EEB6-09DA-BB13-62B0-09433C30102F}"/>
              </a:ext>
            </a:extLst>
          </p:cNvPr>
          <p:cNvSpPr/>
          <p:nvPr/>
        </p:nvSpPr>
        <p:spPr>
          <a:xfrm>
            <a:off x="1126671" y="1567543"/>
            <a:ext cx="81643" cy="2718707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73780206-33DF-83B5-4018-97BC03832706}"/>
              </a:ext>
            </a:extLst>
          </p:cNvPr>
          <p:cNvSpPr/>
          <p:nvPr/>
        </p:nvSpPr>
        <p:spPr>
          <a:xfrm>
            <a:off x="1956233" y="1581315"/>
            <a:ext cx="81643" cy="2718707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Google Shape;431;p35">
            <a:extLst>
              <a:ext uri="{FF2B5EF4-FFF2-40B4-BE49-F238E27FC236}">
                <a16:creationId xmlns:a16="http://schemas.microsoft.com/office/drawing/2014/main" id="{48CF6167-7E9B-25DA-F932-EB3A76CE192E}"/>
              </a:ext>
            </a:extLst>
          </p:cNvPr>
          <p:cNvSpPr txBox="1">
            <a:spLocks/>
          </p:cNvSpPr>
          <p:nvPr/>
        </p:nvSpPr>
        <p:spPr>
          <a:xfrm>
            <a:off x="1109917" y="3120411"/>
            <a:ext cx="951109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b="1" dirty="0">
                <a:solidFill>
                  <a:srgbClr val="00B050"/>
                </a:solidFill>
                <a:latin typeface="Montserrat" pitchFamily="2" charset="77"/>
              </a:rPr>
              <a:t>MEASURE</a:t>
            </a:r>
            <a:endParaRPr lang="it-IT" sz="1000" b="1" dirty="0">
              <a:solidFill>
                <a:srgbClr val="00B050"/>
              </a:solidFill>
              <a:latin typeface="Montserrat" pitchFamily="2" charset="77"/>
            </a:endParaRPr>
          </a:p>
        </p:txBody>
      </p:sp>
      <p:sp>
        <p:nvSpPr>
          <p:cNvPr id="23" name="Google Shape;431;p35">
            <a:extLst>
              <a:ext uri="{FF2B5EF4-FFF2-40B4-BE49-F238E27FC236}">
                <a16:creationId xmlns:a16="http://schemas.microsoft.com/office/drawing/2014/main" id="{E2DE5A4E-21D0-FA24-AE42-5CEA0D3E19D5}"/>
              </a:ext>
            </a:extLst>
          </p:cNvPr>
          <p:cNvSpPr txBox="1">
            <a:spLocks/>
          </p:cNvSpPr>
          <p:nvPr/>
        </p:nvSpPr>
        <p:spPr>
          <a:xfrm>
            <a:off x="1106722" y="3841425"/>
            <a:ext cx="951109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b="1" dirty="0">
                <a:solidFill>
                  <a:srgbClr val="00B050"/>
                </a:solidFill>
                <a:latin typeface="Montserrat" pitchFamily="2" charset="77"/>
              </a:rPr>
              <a:t>MEASURE</a:t>
            </a:r>
            <a:endParaRPr lang="it-IT" sz="1000" b="1" dirty="0">
              <a:solidFill>
                <a:srgbClr val="00B050"/>
              </a:solidFill>
              <a:latin typeface="Montserrat" pitchFamily="2" charset="77"/>
            </a:endParaRPr>
          </a:p>
        </p:txBody>
      </p:sp>
      <p:sp>
        <p:nvSpPr>
          <p:cNvPr id="24" name="Google Shape;431;p35">
            <a:extLst>
              <a:ext uri="{FF2B5EF4-FFF2-40B4-BE49-F238E27FC236}">
                <a16:creationId xmlns:a16="http://schemas.microsoft.com/office/drawing/2014/main" id="{83859D88-D450-57C6-9900-A1505B30DAC1}"/>
              </a:ext>
            </a:extLst>
          </p:cNvPr>
          <p:cNvSpPr txBox="1">
            <a:spLocks/>
          </p:cNvSpPr>
          <p:nvPr/>
        </p:nvSpPr>
        <p:spPr>
          <a:xfrm>
            <a:off x="1118938" y="2416553"/>
            <a:ext cx="951109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b="1" dirty="0">
                <a:solidFill>
                  <a:srgbClr val="00B050"/>
                </a:solidFill>
                <a:latin typeface="Montserrat" pitchFamily="2" charset="77"/>
              </a:rPr>
              <a:t>MEASURE</a:t>
            </a:r>
            <a:endParaRPr lang="it-IT" sz="1000" b="1" dirty="0">
              <a:solidFill>
                <a:srgbClr val="00B050"/>
              </a:solidFill>
              <a:latin typeface="Montserrat" pitchFamily="2" charset="77"/>
            </a:endParaRPr>
          </a:p>
        </p:txBody>
      </p:sp>
      <p:sp>
        <p:nvSpPr>
          <p:cNvPr id="25" name="Google Shape;431;p35">
            <a:extLst>
              <a:ext uri="{FF2B5EF4-FFF2-40B4-BE49-F238E27FC236}">
                <a16:creationId xmlns:a16="http://schemas.microsoft.com/office/drawing/2014/main" id="{A8556A2F-5E37-C895-8987-4291D35DD208}"/>
              </a:ext>
            </a:extLst>
          </p:cNvPr>
          <p:cNvSpPr txBox="1">
            <a:spLocks/>
          </p:cNvSpPr>
          <p:nvPr/>
        </p:nvSpPr>
        <p:spPr>
          <a:xfrm>
            <a:off x="1107578" y="1694830"/>
            <a:ext cx="951109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b="1" dirty="0">
                <a:solidFill>
                  <a:srgbClr val="00B050"/>
                </a:solidFill>
                <a:latin typeface="Montserrat" pitchFamily="2" charset="77"/>
              </a:rPr>
              <a:t>MEASURE</a:t>
            </a:r>
            <a:endParaRPr lang="it-IT" sz="1000" b="1" dirty="0">
              <a:solidFill>
                <a:srgbClr val="00B050"/>
              </a:solidFill>
              <a:latin typeface="Montserrat" pitchFamily="2" charset="77"/>
            </a:endParaRPr>
          </a:p>
        </p:txBody>
      </p:sp>
      <p:sp>
        <p:nvSpPr>
          <p:cNvPr id="3" name="Google Shape;431;p35">
            <a:extLst>
              <a:ext uri="{FF2B5EF4-FFF2-40B4-BE49-F238E27FC236}">
                <a16:creationId xmlns:a16="http://schemas.microsoft.com/office/drawing/2014/main" id="{FBED6DC4-C50F-8C56-9787-B126D5886E74}"/>
              </a:ext>
            </a:extLst>
          </p:cNvPr>
          <p:cNvSpPr txBox="1">
            <a:spLocks/>
          </p:cNvSpPr>
          <p:nvPr/>
        </p:nvSpPr>
        <p:spPr>
          <a:xfrm>
            <a:off x="2891710" y="3125939"/>
            <a:ext cx="794785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600" b="1" dirty="0">
                <a:solidFill>
                  <a:srgbClr val="FF0000"/>
                </a:solidFill>
                <a:latin typeface="Montserrat" pitchFamily="2" charset="77"/>
              </a:rPr>
              <a:t>SEND</a:t>
            </a:r>
            <a:endParaRPr lang="it-IT" sz="1200" b="1" dirty="0">
              <a:solidFill>
                <a:srgbClr val="FF0000"/>
              </a:solidFill>
              <a:latin typeface="Montserrat" pitchFamily="2" charset="77"/>
            </a:endParaRPr>
          </a:p>
        </p:txBody>
      </p:sp>
      <p:sp>
        <p:nvSpPr>
          <p:cNvPr id="4" name="Google Shape;431;p35">
            <a:extLst>
              <a:ext uri="{FF2B5EF4-FFF2-40B4-BE49-F238E27FC236}">
                <a16:creationId xmlns:a16="http://schemas.microsoft.com/office/drawing/2014/main" id="{5FBE5E90-F700-24D2-1B7F-25924EF6FD7E}"/>
              </a:ext>
            </a:extLst>
          </p:cNvPr>
          <p:cNvSpPr txBox="1">
            <a:spLocks/>
          </p:cNvSpPr>
          <p:nvPr/>
        </p:nvSpPr>
        <p:spPr>
          <a:xfrm>
            <a:off x="2813549" y="2410772"/>
            <a:ext cx="951109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200" b="1" dirty="0">
                <a:solidFill>
                  <a:srgbClr val="FF0000"/>
                </a:solidFill>
                <a:latin typeface="Montserrat" pitchFamily="2" charset="77"/>
              </a:rPr>
              <a:t>RECEIVE</a:t>
            </a:r>
            <a:endParaRPr lang="it-IT" sz="1050" b="1" dirty="0">
              <a:solidFill>
                <a:srgbClr val="FF0000"/>
              </a:solidFill>
              <a:latin typeface="Montserrat" pitchFamily="2" charset="77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BE44324-EFBA-B0F3-E882-D048C007C135}"/>
              </a:ext>
            </a:extLst>
          </p:cNvPr>
          <p:cNvSpPr/>
          <p:nvPr/>
        </p:nvSpPr>
        <p:spPr>
          <a:xfrm>
            <a:off x="3668666" y="1581315"/>
            <a:ext cx="81643" cy="2718707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Google Shape;431;p35">
            <a:extLst>
              <a:ext uri="{FF2B5EF4-FFF2-40B4-BE49-F238E27FC236}">
                <a16:creationId xmlns:a16="http://schemas.microsoft.com/office/drawing/2014/main" id="{4DCD0A99-5051-77A4-DBC6-19273A3ADF62}"/>
              </a:ext>
            </a:extLst>
          </p:cNvPr>
          <p:cNvSpPr txBox="1">
            <a:spLocks/>
          </p:cNvSpPr>
          <p:nvPr/>
        </p:nvSpPr>
        <p:spPr>
          <a:xfrm>
            <a:off x="3778998" y="2418936"/>
            <a:ext cx="794785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600" b="1" dirty="0">
                <a:solidFill>
                  <a:srgbClr val="FF0000"/>
                </a:solidFill>
                <a:latin typeface="Montserrat" pitchFamily="2" charset="77"/>
              </a:rPr>
              <a:t>SEND</a:t>
            </a:r>
            <a:endParaRPr lang="it-IT" sz="1200" b="1" dirty="0">
              <a:solidFill>
                <a:srgbClr val="FF0000"/>
              </a:solidFill>
              <a:latin typeface="Montserrat" pitchFamily="2" charset="77"/>
            </a:endParaRPr>
          </a:p>
        </p:txBody>
      </p:sp>
      <p:sp>
        <p:nvSpPr>
          <p:cNvPr id="17" name="Google Shape;431;p35">
            <a:extLst>
              <a:ext uri="{FF2B5EF4-FFF2-40B4-BE49-F238E27FC236}">
                <a16:creationId xmlns:a16="http://schemas.microsoft.com/office/drawing/2014/main" id="{AF35820C-7BB4-F001-241E-2CC950B62E6D}"/>
              </a:ext>
            </a:extLst>
          </p:cNvPr>
          <p:cNvSpPr txBox="1">
            <a:spLocks/>
          </p:cNvSpPr>
          <p:nvPr/>
        </p:nvSpPr>
        <p:spPr>
          <a:xfrm>
            <a:off x="3700837" y="1703769"/>
            <a:ext cx="951109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200" b="1" dirty="0">
                <a:solidFill>
                  <a:srgbClr val="FF0000"/>
                </a:solidFill>
                <a:latin typeface="Montserrat" pitchFamily="2" charset="77"/>
              </a:rPr>
              <a:t>RECEIVE</a:t>
            </a:r>
            <a:endParaRPr lang="it-IT" sz="1050" b="1" dirty="0">
              <a:solidFill>
                <a:srgbClr val="FF0000"/>
              </a:solidFill>
              <a:latin typeface="Montserrat" pitchFamily="2" charset="77"/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97117B1-0C9A-C66D-DD11-E70CB021398C}"/>
              </a:ext>
            </a:extLst>
          </p:cNvPr>
          <p:cNvSpPr/>
          <p:nvPr/>
        </p:nvSpPr>
        <p:spPr>
          <a:xfrm>
            <a:off x="4598992" y="1581315"/>
            <a:ext cx="81643" cy="2718707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7952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37"/>
          <p:cNvGrpSpPr/>
          <p:nvPr/>
        </p:nvGrpSpPr>
        <p:grpSpPr>
          <a:xfrm>
            <a:off x="8050502" y="619712"/>
            <a:ext cx="535300" cy="194950"/>
            <a:chOff x="5054325" y="1441125"/>
            <a:chExt cx="535300" cy="194950"/>
          </a:xfrm>
        </p:grpSpPr>
        <p:sp>
          <p:nvSpPr>
            <p:cNvPr id="514" name="Google Shape;514;p37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7" name="Google Shape;517;p37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Algorithm - Networking protocoL</a:t>
            </a:r>
            <a:endParaRPr sz="4000" dirty="0"/>
          </a:p>
        </p:txBody>
      </p:sp>
      <p:grpSp>
        <p:nvGrpSpPr>
          <p:cNvPr id="528" name="Google Shape;528;p37"/>
          <p:cNvGrpSpPr/>
          <p:nvPr/>
        </p:nvGrpSpPr>
        <p:grpSpPr>
          <a:xfrm>
            <a:off x="418150" y="261530"/>
            <a:ext cx="535300" cy="194950"/>
            <a:chOff x="5054325" y="1441125"/>
            <a:chExt cx="535300" cy="194950"/>
          </a:xfrm>
        </p:grpSpPr>
        <p:sp>
          <p:nvSpPr>
            <p:cNvPr id="529" name="Google Shape;529;p37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58" name="Input penna 557">
                <a:extLst>
                  <a:ext uri="{FF2B5EF4-FFF2-40B4-BE49-F238E27FC236}">
                    <a16:creationId xmlns:a16="http://schemas.microsoft.com/office/drawing/2014/main" id="{08FE49BD-26F2-1931-7F7C-6AF643DDED19}"/>
                  </a:ext>
                </a:extLst>
              </p14:cNvPr>
              <p14:cNvContentPartPr/>
              <p14:nvPr/>
            </p14:nvContentPartPr>
            <p14:xfrm>
              <a:off x="2340144" y="-496800"/>
              <a:ext cx="360" cy="360"/>
            </p14:xfrm>
          </p:contentPart>
        </mc:Choice>
        <mc:Fallback xmlns="">
          <p:pic>
            <p:nvPicPr>
              <p:cNvPr id="558" name="Input penna 557">
                <a:extLst>
                  <a:ext uri="{FF2B5EF4-FFF2-40B4-BE49-F238E27FC236}">
                    <a16:creationId xmlns:a16="http://schemas.microsoft.com/office/drawing/2014/main" id="{08FE49BD-26F2-1931-7F7C-6AF643DDED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1144" y="-5058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59" name="Input penna 558">
                <a:extLst>
                  <a:ext uri="{FF2B5EF4-FFF2-40B4-BE49-F238E27FC236}">
                    <a16:creationId xmlns:a16="http://schemas.microsoft.com/office/drawing/2014/main" id="{E7AE8617-95AE-DFA3-262C-FE04B2C4CA90}"/>
                  </a:ext>
                </a:extLst>
              </p14:cNvPr>
              <p14:cNvContentPartPr/>
              <p14:nvPr/>
            </p14:nvContentPartPr>
            <p14:xfrm>
              <a:off x="3289104" y="456480"/>
              <a:ext cx="360" cy="360"/>
            </p14:xfrm>
          </p:contentPart>
        </mc:Choice>
        <mc:Fallback xmlns="">
          <p:pic>
            <p:nvPicPr>
              <p:cNvPr id="559" name="Input penna 558">
                <a:extLst>
                  <a:ext uri="{FF2B5EF4-FFF2-40B4-BE49-F238E27FC236}">
                    <a16:creationId xmlns:a16="http://schemas.microsoft.com/office/drawing/2014/main" id="{E7AE8617-95AE-DFA3-262C-FE04B2C4CA9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73624" y="441000"/>
                <a:ext cx="30960" cy="30960"/>
              </a:xfrm>
              <a:prstGeom prst="rect">
                <a:avLst/>
              </a:prstGeom>
            </p:spPr>
          </p:pic>
        </mc:Fallback>
      </mc:AlternateContent>
      <p:sp>
        <p:nvSpPr>
          <p:cNvPr id="592" name="Google Shape;431;p35">
            <a:extLst>
              <a:ext uri="{FF2B5EF4-FFF2-40B4-BE49-F238E27FC236}">
                <a16:creationId xmlns:a16="http://schemas.microsoft.com/office/drawing/2014/main" id="{19815F1A-472F-3D11-A10F-1EB7C7B85A22}"/>
              </a:ext>
            </a:extLst>
          </p:cNvPr>
          <p:cNvSpPr txBox="1">
            <a:spLocks/>
          </p:cNvSpPr>
          <p:nvPr/>
        </p:nvSpPr>
        <p:spPr>
          <a:xfrm>
            <a:off x="407168" y="1013521"/>
            <a:ext cx="8324380" cy="554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The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level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0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node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, the gateway,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trasmit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the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alarms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Montserrat" pitchFamily="2" charset="77"/>
              </a:rPr>
              <a:t>trough</a:t>
            </a:r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 MQTT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D2FF6F4-C1BD-9D24-092D-474AE8F1CD5F}"/>
              </a:ext>
            </a:extLst>
          </p:cNvPr>
          <p:cNvSpPr/>
          <p:nvPr/>
        </p:nvSpPr>
        <p:spPr>
          <a:xfrm>
            <a:off x="987124" y="1690007"/>
            <a:ext cx="7169752" cy="342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8961831-17B9-E957-CE4A-F24256CEC1F2}"/>
              </a:ext>
            </a:extLst>
          </p:cNvPr>
          <p:cNvSpPr/>
          <p:nvPr/>
        </p:nvSpPr>
        <p:spPr>
          <a:xfrm>
            <a:off x="987124" y="2400300"/>
            <a:ext cx="7169752" cy="342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60B46C9-5CCF-5CA3-0359-ADA387A21649}"/>
              </a:ext>
            </a:extLst>
          </p:cNvPr>
          <p:cNvSpPr/>
          <p:nvPr/>
        </p:nvSpPr>
        <p:spPr>
          <a:xfrm>
            <a:off x="987124" y="3110593"/>
            <a:ext cx="7169752" cy="342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FE98A39-44F0-5F37-3362-6AF5123AD672}"/>
              </a:ext>
            </a:extLst>
          </p:cNvPr>
          <p:cNvSpPr/>
          <p:nvPr/>
        </p:nvSpPr>
        <p:spPr>
          <a:xfrm>
            <a:off x="987124" y="3820886"/>
            <a:ext cx="7169752" cy="342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Google Shape;431;p35">
            <a:extLst>
              <a:ext uri="{FF2B5EF4-FFF2-40B4-BE49-F238E27FC236}">
                <a16:creationId xmlns:a16="http://schemas.microsoft.com/office/drawing/2014/main" id="{14B6E054-DA14-74A0-74AB-DE86987610B3}"/>
              </a:ext>
            </a:extLst>
          </p:cNvPr>
          <p:cNvSpPr txBox="1">
            <a:spLocks/>
          </p:cNvSpPr>
          <p:nvPr/>
        </p:nvSpPr>
        <p:spPr>
          <a:xfrm>
            <a:off x="288407" y="1584446"/>
            <a:ext cx="794785" cy="554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LV 0</a:t>
            </a:r>
          </a:p>
        </p:txBody>
      </p:sp>
      <p:sp>
        <p:nvSpPr>
          <p:cNvPr id="14" name="Google Shape;431;p35">
            <a:extLst>
              <a:ext uri="{FF2B5EF4-FFF2-40B4-BE49-F238E27FC236}">
                <a16:creationId xmlns:a16="http://schemas.microsoft.com/office/drawing/2014/main" id="{791DABC4-3011-FBB6-C8D5-094522D6B13A}"/>
              </a:ext>
            </a:extLst>
          </p:cNvPr>
          <p:cNvSpPr txBox="1">
            <a:spLocks/>
          </p:cNvSpPr>
          <p:nvPr/>
        </p:nvSpPr>
        <p:spPr>
          <a:xfrm>
            <a:off x="262112" y="2294739"/>
            <a:ext cx="794785" cy="554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LV 1</a:t>
            </a:r>
          </a:p>
        </p:txBody>
      </p:sp>
      <p:sp>
        <p:nvSpPr>
          <p:cNvPr id="15" name="Google Shape;431;p35">
            <a:extLst>
              <a:ext uri="{FF2B5EF4-FFF2-40B4-BE49-F238E27FC236}">
                <a16:creationId xmlns:a16="http://schemas.microsoft.com/office/drawing/2014/main" id="{59255D75-C8EA-9EF1-3117-E6BE468660B0}"/>
              </a:ext>
            </a:extLst>
          </p:cNvPr>
          <p:cNvSpPr txBox="1">
            <a:spLocks/>
          </p:cNvSpPr>
          <p:nvPr/>
        </p:nvSpPr>
        <p:spPr>
          <a:xfrm>
            <a:off x="269357" y="3004247"/>
            <a:ext cx="794785" cy="554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LV 2</a:t>
            </a:r>
          </a:p>
        </p:txBody>
      </p:sp>
      <p:sp>
        <p:nvSpPr>
          <p:cNvPr id="16" name="Google Shape;431;p35">
            <a:extLst>
              <a:ext uri="{FF2B5EF4-FFF2-40B4-BE49-F238E27FC236}">
                <a16:creationId xmlns:a16="http://schemas.microsoft.com/office/drawing/2014/main" id="{D0F0D793-5B79-93AB-3D70-517205B5D444}"/>
              </a:ext>
            </a:extLst>
          </p:cNvPr>
          <p:cNvSpPr txBox="1">
            <a:spLocks/>
          </p:cNvSpPr>
          <p:nvPr/>
        </p:nvSpPr>
        <p:spPr>
          <a:xfrm>
            <a:off x="261405" y="3732228"/>
            <a:ext cx="794785" cy="554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>
                <a:solidFill>
                  <a:schemeClr val="tx1"/>
                </a:solidFill>
                <a:latin typeface="Montserrat" pitchFamily="2" charset="77"/>
              </a:rPr>
              <a:t>LV 3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00ACC10D-9F51-327C-ACBC-504E15FB54D7}"/>
              </a:ext>
            </a:extLst>
          </p:cNvPr>
          <p:cNvSpPr/>
          <p:nvPr/>
        </p:nvSpPr>
        <p:spPr>
          <a:xfrm>
            <a:off x="5436819" y="1567543"/>
            <a:ext cx="81643" cy="2718707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Google Shape;431;p35">
            <a:extLst>
              <a:ext uri="{FF2B5EF4-FFF2-40B4-BE49-F238E27FC236}">
                <a16:creationId xmlns:a16="http://schemas.microsoft.com/office/drawing/2014/main" id="{FF8E2E0B-842B-DE07-8BAF-0A4F839B0C43}"/>
              </a:ext>
            </a:extLst>
          </p:cNvPr>
          <p:cNvSpPr txBox="1">
            <a:spLocks/>
          </p:cNvSpPr>
          <p:nvPr/>
        </p:nvSpPr>
        <p:spPr>
          <a:xfrm>
            <a:off x="4630164" y="1715707"/>
            <a:ext cx="888298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000" b="1" dirty="0">
                <a:solidFill>
                  <a:srgbClr val="7030A0"/>
                </a:solidFill>
                <a:latin typeface="Montserrat" pitchFamily="2" charset="77"/>
              </a:rPr>
              <a:t>TRANSMIT</a:t>
            </a:r>
            <a:endParaRPr lang="it-IT" sz="800" b="1" dirty="0">
              <a:solidFill>
                <a:srgbClr val="7030A0"/>
              </a:solidFill>
              <a:latin typeface="Montserrat" pitchFamily="2" charset="77"/>
            </a:endParaRP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C6441E34-0FCB-DFE5-07E8-3DDA3ABEF6C9}"/>
              </a:ext>
            </a:extLst>
          </p:cNvPr>
          <p:cNvSpPr/>
          <p:nvPr/>
        </p:nvSpPr>
        <p:spPr>
          <a:xfrm>
            <a:off x="2805319" y="1584446"/>
            <a:ext cx="81643" cy="2718707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Google Shape;431;p35">
            <a:extLst>
              <a:ext uri="{FF2B5EF4-FFF2-40B4-BE49-F238E27FC236}">
                <a16:creationId xmlns:a16="http://schemas.microsoft.com/office/drawing/2014/main" id="{0B44CDC2-2A4D-037D-FA18-D804C565DBDF}"/>
              </a:ext>
            </a:extLst>
          </p:cNvPr>
          <p:cNvSpPr txBox="1">
            <a:spLocks/>
          </p:cNvSpPr>
          <p:nvPr/>
        </p:nvSpPr>
        <p:spPr>
          <a:xfrm>
            <a:off x="2037164" y="3838709"/>
            <a:ext cx="794785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600" b="1" dirty="0">
                <a:solidFill>
                  <a:srgbClr val="FF0000"/>
                </a:solidFill>
                <a:latin typeface="Montserrat" pitchFamily="2" charset="77"/>
              </a:rPr>
              <a:t>SEND</a:t>
            </a:r>
            <a:endParaRPr lang="it-IT" sz="1200" b="1" dirty="0">
              <a:solidFill>
                <a:srgbClr val="FF0000"/>
              </a:solidFill>
              <a:latin typeface="Montserrat" pitchFamily="2" charset="77"/>
            </a:endParaRPr>
          </a:p>
        </p:txBody>
      </p:sp>
      <p:sp>
        <p:nvSpPr>
          <p:cNvPr id="27" name="Google Shape;431;p35">
            <a:extLst>
              <a:ext uri="{FF2B5EF4-FFF2-40B4-BE49-F238E27FC236}">
                <a16:creationId xmlns:a16="http://schemas.microsoft.com/office/drawing/2014/main" id="{F7A0E750-854D-CF85-EB0F-4C6535D69F39}"/>
              </a:ext>
            </a:extLst>
          </p:cNvPr>
          <p:cNvSpPr txBox="1">
            <a:spLocks/>
          </p:cNvSpPr>
          <p:nvPr/>
        </p:nvSpPr>
        <p:spPr>
          <a:xfrm>
            <a:off x="1959003" y="3123542"/>
            <a:ext cx="951109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200" b="1" dirty="0">
                <a:solidFill>
                  <a:srgbClr val="FF0000"/>
                </a:solidFill>
                <a:latin typeface="Montserrat" pitchFamily="2" charset="77"/>
              </a:rPr>
              <a:t>RECEIVE</a:t>
            </a:r>
            <a:endParaRPr lang="it-IT" sz="1050" b="1" dirty="0">
              <a:solidFill>
                <a:srgbClr val="FF0000"/>
              </a:solidFill>
              <a:latin typeface="Montserrat" pitchFamily="2" charset="77"/>
            </a:endParaRP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54ABD4D1-FCB1-88A7-7694-07F6975F1B98}"/>
              </a:ext>
            </a:extLst>
          </p:cNvPr>
          <p:cNvSpPr/>
          <p:nvPr/>
        </p:nvSpPr>
        <p:spPr>
          <a:xfrm>
            <a:off x="1126671" y="1567543"/>
            <a:ext cx="81643" cy="2718707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260971BF-ED49-D62B-F16B-BB31577EB3E9}"/>
              </a:ext>
            </a:extLst>
          </p:cNvPr>
          <p:cNvSpPr/>
          <p:nvPr/>
        </p:nvSpPr>
        <p:spPr>
          <a:xfrm>
            <a:off x="1956233" y="1581315"/>
            <a:ext cx="81643" cy="2718707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Google Shape;431;p35">
            <a:extLst>
              <a:ext uri="{FF2B5EF4-FFF2-40B4-BE49-F238E27FC236}">
                <a16:creationId xmlns:a16="http://schemas.microsoft.com/office/drawing/2014/main" id="{7D4219DB-6AD6-CBBA-87B2-F33E9195276B}"/>
              </a:ext>
            </a:extLst>
          </p:cNvPr>
          <p:cNvSpPr txBox="1">
            <a:spLocks/>
          </p:cNvSpPr>
          <p:nvPr/>
        </p:nvSpPr>
        <p:spPr>
          <a:xfrm>
            <a:off x="1109917" y="3120411"/>
            <a:ext cx="951109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b="1" dirty="0">
                <a:solidFill>
                  <a:srgbClr val="00B050"/>
                </a:solidFill>
                <a:latin typeface="Montserrat" pitchFamily="2" charset="77"/>
              </a:rPr>
              <a:t>MEASURE</a:t>
            </a:r>
            <a:endParaRPr lang="it-IT" sz="1000" b="1" dirty="0">
              <a:solidFill>
                <a:srgbClr val="00B050"/>
              </a:solidFill>
              <a:latin typeface="Montserrat" pitchFamily="2" charset="77"/>
            </a:endParaRPr>
          </a:p>
        </p:txBody>
      </p:sp>
      <p:sp>
        <p:nvSpPr>
          <p:cNvPr id="31" name="Google Shape;431;p35">
            <a:extLst>
              <a:ext uri="{FF2B5EF4-FFF2-40B4-BE49-F238E27FC236}">
                <a16:creationId xmlns:a16="http://schemas.microsoft.com/office/drawing/2014/main" id="{2FA6426E-9334-DD34-D9DF-E75FA7F94AE7}"/>
              </a:ext>
            </a:extLst>
          </p:cNvPr>
          <p:cNvSpPr txBox="1">
            <a:spLocks/>
          </p:cNvSpPr>
          <p:nvPr/>
        </p:nvSpPr>
        <p:spPr>
          <a:xfrm>
            <a:off x="1106722" y="3841425"/>
            <a:ext cx="951109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b="1" dirty="0">
                <a:solidFill>
                  <a:srgbClr val="00B050"/>
                </a:solidFill>
                <a:latin typeface="Montserrat" pitchFamily="2" charset="77"/>
              </a:rPr>
              <a:t>MEASURE</a:t>
            </a:r>
            <a:endParaRPr lang="it-IT" sz="1000" b="1" dirty="0">
              <a:solidFill>
                <a:srgbClr val="00B050"/>
              </a:solidFill>
              <a:latin typeface="Montserrat" pitchFamily="2" charset="77"/>
            </a:endParaRPr>
          </a:p>
        </p:txBody>
      </p:sp>
      <p:sp>
        <p:nvSpPr>
          <p:cNvPr id="32" name="Google Shape;431;p35">
            <a:extLst>
              <a:ext uri="{FF2B5EF4-FFF2-40B4-BE49-F238E27FC236}">
                <a16:creationId xmlns:a16="http://schemas.microsoft.com/office/drawing/2014/main" id="{3EE9C3DB-D744-2C6B-9A5F-E55603C0FEAC}"/>
              </a:ext>
            </a:extLst>
          </p:cNvPr>
          <p:cNvSpPr txBox="1">
            <a:spLocks/>
          </p:cNvSpPr>
          <p:nvPr/>
        </p:nvSpPr>
        <p:spPr>
          <a:xfrm>
            <a:off x="1118938" y="2416553"/>
            <a:ext cx="951109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b="1" dirty="0">
                <a:solidFill>
                  <a:srgbClr val="00B050"/>
                </a:solidFill>
                <a:latin typeface="Montserrat" pitchFamily="2" charset="77"/>
              </a:rPr>
              <a:t>MEASURE</a:t>
            </a:r>
            <a:endParaRPr lang="it-IT" sz="1000" b="1" dirty="0">
              <a:solidFill>
                <a:srgbClr val="00B050"/>
              </a:solidFill>
              <a:latin typeface="Montserrat" pitchFamily="2" charset="77"/>
            </a:endParaRPr>
          </a:p>
        </p:txBody>
      </p:sp>
      <p:sp>
        <p:nvSpPr>
          <p:cNvPr id="33" name="Google Shape;431;p35">
            <a:extLst>
              <a:ext uri="{FF2B5EF4-FFF2-40B4-BE49-F238E27FC236}">
                <a16:creationId xmlns:a16="http://schemas.microsoft.com/office/drawing/2014/main" id="{0AE9363E-3561-97F5-4695-93383CF8E1A2}"/>
              </a:ext>
            </a:extLst>
          </p:cNvPr>
          <p:cNvSpPr txBox="1">
            <a:spLocks/>
          </p:cNvSpPr>
          <p:nvPr/>
        </p:nvSpPr>
        <p:spPr>
          <a:xfrm>
            <a:off x="1107578" y="1694830"/>
            <a:ext cx="951109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b="1" dirty="0">
                <a:solidFill>
                  <a:srgbClr val="00B050"/>
                </a:solidFill>
                <a:latin typeface="Montserrat" pitchFamily="2" charset="77"/>
              </a:rPr>
              <a:t>MEASURE</a:t>
            </a:r>
            <a:endParaRPr lang="it-IT" sz="1000" b="1" dirty="0">
              <a:solidFill>
                <a:srgbClr val="00B050"/>
              </a:solidFill>
              <a:latin typeface="Montserrat" pitchFamily="2" charset="77"/>
            </a:endParaRPr>
          </a:p>
        </p:txBody>
      </p:sp>
      <p:sp>
        <p:nvSpPr>
          <p:cNvPr id="34" name="Google Shape;431;p35">
            <a:extLst>
              <a:ext uri="{FF2B5EF4-FFF2-40B4-BE49-F238E27FC236}">
                <a16:creationId xmlns:a16="http://schemas.microsoft.com/office/drawing/2014/main" id="{8570CB54-4CA0-72EA-5554-CD46BFEA04C1}"/>
              </a:ext>
            </a:extLst>
          </p:cNvPr>
          <p:cNvSpPr txBox="1">
            <a:spLocks/>
          </p:cNvSpPr>
          <p:nvPr/>
        </p:nvSpPr>
        <p:spPr>
          <a:xfrm>
            <a:off x="2891710" y="3125939"/>
            <a:ext cx="794785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600" b="1" dirty="0">
                <a:solidFill>
                  <a:srgbClr val="FF0000"/>
                </a:solidFill>
                <a:latin typeface="Montserrat" pitchFamily="2" charset="77"/>
              </a:rPr>
              <a:t>SEND</a:t>
            </a:r>
            <a:endParaRPr lang="it-IT" sz="1200" b="1" dirty="0">
              <a:solidFill>
                <a:srgbClr val="FF0000"/>
              </a:solidFill>
              <a:latin typeface="Montserrat" pitchFamily="2" charset="77"/>
            </a:endParaRPr>
          </a:p>
        </p:txBody>
      </p:sp>
      <p:sp>
        <p:nvSpPr>
          <p:cNvPr id="35" name="Google Shape;431;p35">
            <a:extLst>
              <a:ext uri="{FF2B5EF4-FFF2-40B4-BE49-F238E27FC236}">
                <a16:creationId xmlns:a16="http://schemas.microsoft.com/office/drawing/2014/main" id="{B4D8194F-EDA4-C3D5-8032-20AE38FF6E55}"/>
              </a:ext>
            </a:extLst>
          </p:cNvPr>
          <p:cNvSpPr txBox="1">
            <a:spLocks/>
          </p:cNvSpPr>
          <p:nvPr/>
        </p:nvSpPr>
        <p:spPr>
          <a:xfrm>
            <a:off x="2813549" y="2410772"/>
            <a:ext cx="951109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200" b="1" dirty="0">
                <a:solidFill>
                  <a:srgbClr val="FF0000"/>
                </a:solidFill>
                <a:latin typeface="Montserrat" pitchFamily="2" charset="77"/>
              </a:rPr>
              <a:t>RECEIVE</a:t>
            </a:r>
            <a:endParaRPr lang="it-IT" sz="1050" b="1" dirty="0">
              <a:solidFill>
                <a:srgbClr val="FF0000"/>
              </a:solidFill>
              <a:latin typeface="Montserrat" pitchFamily="2" charset="77"/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8BB677C6-8CA7-DF17-89BD-30A4F6D9FBC8}"/>
              </a:ext>
            </a:extLst>
          </p:cNvPr>
          <p:cNvSpPr/>
          <p:nvPr/>
        </p:nvSpPr>
        <p:spPr>
          <a:xfrm>
            <a:off x="3668666" y="1581315"/>
            <a:ext cx="81643" cy="2718707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Google Shape;431;p35">
            <a:extLst>
              <a:ext uri="{FF2B5EF4-FFF2-40B4-BE49-F238E27FC236}">
                <a16:creationId xmlns:a16="http://schemas.microsoft.com/office/drawing/2014/main" id="{BDE4D56F-643E-EC73-5966-50A114DE0E6E}"/>
              </a:ext>
            </a:extLst>
          </p:cNvPr>
          <p:cNvSpPr txBox="1">
            <a:spLocks/>
          </p:cNvSpPr>
          <p:nvPr/>
        </p:nvSpPr>
        <p:spPr>
          <a:xfrm>
            <a:off x="3778998" y="2418936"/>
            <a:ext cx="794785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600" b="1" dirty="0">
                <a:solidFill>
                  <a:srgbClr val="FF0000"/>
                </a:solidFill>
                <a:latin typeface="Montserrat" pitchFamily="2" charset="77"/>
              </a:rPr>
              <a:t>SEND</a:t>
            </a:r>
            <a:endParaRPr lang="it-IT" sz="1200" b="1" dirty="0">
              <a:solidFill>
                <a:srgbClr val="FF0000"/>
              </a:solidFill>
              <a:latin typeface="Montserrat" pitchFamily="2" charset="77"/>
            </a:endParaRPr>
          </a:p>
        </p:txBody>
      </p:sp>
      <p:sp>
        <p:nvSpPr>
          <p:cNvPr id="38" name="Google Shape;431;p35">
            <a:extLst>
              <a:ext uri="{FF2B5EF4-FFF2-40B4-BE49-F238E27FC236}">
                <a16:creationId xmlns:a16="http://schemas.microsoft.com/office/drawing/2014/main" id="{177A8A79-C8D7-1A46-DBB9-1F1828A24C57}"/>
              </a:ext>
            </a:extLst>
          </p:cNvPr>
          <p:cNvSpPr txBox="1">
            <a:spLocks/>
          </p:cNvSpPr>
          <p:nvPr/>
        </p:nvSpPr>
        <p:spPr>
          <a:xfrm>
            <a:off x="3700837" y="1703769"/>
            <a:ext cx="951109" cy="353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200" b="1" dirty="0">
                <a:solidFill>
                  <a:srgbClr val="FF0000"/>
                </a:solidFill>
                <a:latin typeface="Montserrat" pitchFamily="2" charset="77"/>
              </a:rPr>
              <a:t>RECEIVE</a:t>
            </a:r>
            <a:endParaRPr lang="it-IT" sz="1050" b="1" dirty="0">
              <a:solidFill>
                <a:srgbClr val="FF0000"/>
              </a:solidFill>
              <a:latin typeface="Montserrat" pitchFamily="2" charset="77"/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74F5046B-DEBA-6C7C-48E4-54E6AD0744A1}"/>
              </a:ext>
            </a:extLst>
          </p:cNvPr>
          <p:cNvSpPr/>
          <p:nvPr/>
        </p:nvSpPr>
        <p:spPr>
          <a:xfrm>
            <a:off x="4598992" y="1581315"/>
            <a:ext cx="81643" cy="2718707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606113"/>
      </p:ext>
    </p:extLst>
  </p:cSld>
  <p:clrMapOvr>
    <a:masterClrMapping/>
  </p:clrMapOvr>
</p:sld>
</file>

<file path=ppt/theme/theme1.xml><?xml version="1.0" encoding="utf-8"?>
<a:theme xmlns:a="http://schemas.openxmlformats.org/drawingml/2006/main" name="Ecology World by Slidesgo">
  <a:themeElements>
    <a:clrScheme name="Simple Light">
      <a:dk1>
        <a:srgbClr val="FFFFFF"/>
      </a:dk1>
      <a:lt1>
        <a:srgbClr val="2C7EA8"/>
      </a:lt1>
      <a:dk2>
        <a:srgbClr val="2B779D"/>
      </a:dk2>
      <a:lt2>
        <a:srgbClr val="297090"/>
      </a:lt2>
      <a:accent1>
        <a:srgbClr val="76D0ED"/>
      </a:accent1>
      <a:accent2>
        <a:srgbClr val="97BE6D"/>
      </a:accent2>
      <a:accent3>
        <a:srgbClr val="80AD5A"/>
      </a:accent3>
      <a:accent4>
        <a:srgbClr val="3994B7"/>
      </a:accent4>
      <a:accent5>
        <a:srgbClr val="CCAB8B"/>
      </a:accent5>
      <a:accent6>
        <a:srgbClr val="AA896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511FCEABFC06419A822AC39B3254F4" ma:contentTypeVersion="3" ma:contentTypeDescription="Create a new document." ma:contentTypeScope="" ma:versionID="c26ce46a36c3ebb6001672e39c0dbcb3">
  <xsd:schema xmlns:xsd="http://www.w3.org/2001/XMLSchema" xmlns:xs="http://www.w3.org/2001/XMLSchema" xmlns:p="http://schemas.microsoft.com/office/2006/metadata/properties" xmlns:ns3="4ded0cbf-5fa1-463a-93e4-2526bcd94b20" targetNamespace="http://schemas.microsoft.com/office/2006/metadata/properties" ma:root="true" ma:fieldsID="bacc042b4f362e5ea3bad63ce5a3374a" ns3:_="">
    <xsd:import namespace="4ded0cbf-5fa1-463a-93e4-2526bcd94b2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ed0cbf-5fa1-463a-93e4-2526bcd94b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B4289B-FC51-4B6D-B6A0-13CA9CC4F1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ed0cbf-5fa1-463a-93e4-2526bcd94b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5AC9BA-7D36-4367-87A3-4AF4C27896CE}">
  <ds:schemaRefs>
    <ds:schemaRef ds:uri="4ded0cbf-5fa1-463a-93e4-2526bcd94b20"/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A4603E8-A9EB-4AE9-A1CD-0F7BCA45C8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1235</Words>
  <Application>Microsoft Office PowerPoint</Application>
  <PresentationFormat>Presentazione su schermo (16:9)</PresentationFormat>
  <Paragraphs>292</Paragraphs>
  <Slides>30</Slides>
  <Notes>30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6" baseType="lpstr">
      <vt:lpstr>Roboto Slab Light</vt:lpstr>
      <vt:lpstr>Montserrat</vt:lpstr>
      <vt:lpstr>Cambria Math</vt:lpstr>
      <vt:lpstr>Staatliches</vt:lpstr>
      <vt:lpstr>Arial</vt:lpstr>
      <vt:lpstr>Ecology World by Slidesgo</vt:lpstr>
      <vt:lpstr>Internet of bins</vt:lpstr>
      <vt:lpstr>Project development core parts</vt:lpstr>
      <vt:lpstr>Overview - Networking protocol</vt:lpstr>
      <vt:lpstr>Algorithm - Networking protocoL</vt:lpstr>
      <vt:lpstr>Algorithm - Networking protocoL</vt:lpstr>
      <vt:lpstr>Algorithm - Networking protocoL</vt:lpstr>
      <vt:lpstr>Algorithm - Networking protocoL</vt:lpstr>
      <vt:lpstr>Algorithm - Networking protocoL</vt:lpstr>
      <vt:lpstr>Algorithm - Networking protocoL</vt:lpstr>
      <vt:lpstr>Algorithm - Networking protocoL</vt:lpstr>
      <vt:lpstr>Algorithm - Networking protocoL</vt:lpstr>
      <vt:lpstr>key concepts - Networking protocol</vt:lpstr>
      <vt:lpstr>Security - Networking protocol</vt:lpstr>
      <vt:lpstr>development - Networking protocol</vt:lpstr>
      <vt:lpstr>Types - SENSORS</vt:lpstr>
      <vt:lpstr>Employed - SENSORs</vt:lpstr>
      <vt:lpstr>Employed - SENSORs</vt:lpstr>
      <vt:lpstr>Employed - SENSORs</vt:lpstr>
      <vt:lpstr>Employed - SENSORs</vt:lpstr>
      <vt:lpstr>Employed - SENSORs</vt:lpstr>
      <vt:lpstr>Employed - SENSORs</vt:lpstr>
      <vt:lpstr>alarms - SENSORS</vt:lpstr>
      <vt:lpstr>Filling level thresholds - SENSORS</vt:lpstr>
      <vt:lpstr>Server side - Mqtt</vt:lpstr>
      <vt:lpstr>Standard node - Consumption</vt:lpstr>
      <vt:lpstr>Standard node No Sensors - Consumption</vt:lpstr>
      <vt:lpstr>Gateway activation no sensors - Consumption</vt:lpstr>
      <vt:lpstr>Energy and POwer- Consumption</vt:lpstr>
      <vt:lpstr>Energy and POwer- Consumption</vt:lpstr>
      <vt:lpstr>Thanks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bins</dc:title>
  <cp:lastModifiedBy>Adriano Izzi</cp:lastModifiedBy>
  <cp:revision>2</cp:revision>
  <dcterms:modified xsi:type="dcterms:W3CDTF">2024-07-09T15:28:02Z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0x01010009511FCEABFC06419A822AC39B3254F4</vt:lpwstr>
  </property>
</Properties>
</file>