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Catamaran" pitchFamily="2" charset="77"/>
      <p:regular r:id="rId11"/>
      <p:bold r:id="rId12"/>
    </p:embeddedFont>
    <p:embeddedFont>
      <p:font typeface="Lato" panose="020F0502020204030203" pitchFamily="34" charset="0"/>
      <p:regular r:id="rId13"/>
      <p:bold r:id="rId14"/>
      <p:italic r:id="rId15"/>
      <p:boldItalic r:id="rId16"/>
    </p:embeddedFont>
    <p:embeddedFont>
      <p:font typeface="Raleway" pitchFamily="2"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p:cViewPr varScale="1">
        <p:scale>
          <a:sx n="156" d="100"/>
          <a:sy n="156" d="100"/>
        </p:scale>
        <p:origin x="20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df644b6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df644b6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89395c232_45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89395c232_4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df644b60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df644b6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df644b60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df644b60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e01eb3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3e01eb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1170063"/>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
        <p:nvSpPr>
          <p:cNvPr id="20" name="Google Shape;20;p3"/>
          <p:cNvSpPr txBox="1"/>
          <p:nvPr/>
        </p:nvSpPr>
        <p:spPr>
          <a:xfrm>
            <a:off x="3477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5" name="Google Shape;25;p3"/>
          <p:cNvSpPr/>
          <p:nvPr/>
        </p:nvSpPr>
        <p:spPr>
          <a:xfrm>
            <a:off x="14143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 name="Google Shape;26;p3"/>
          <p:cNvSpPr/>
          <p:nvPr/>
        </p:nvSpPr>
        <p:spPr>
          <a:xfrm>
            <a:off x="52336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27;p3"/>
          <p:cNvSpPr/>
          <p:nvPr/>
        </p:nvSpPr>
        <p:spPr>
          <a:xfrm>
            <a:off x="52336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8" name="Google Shape;28;p3"/>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3"/>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5" name="Google Shape;35;p3"/>
          <p:cNvSpPr/>
          <p:nvPr/>
        </p:nvSpPr>
        <p:spPr>
          <a:xfrm>
            <a:off x="52336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9" name="Google Shape;49;p5"/>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50" name="Google Shape;50;p5"/>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
          <p:cNvPicPr preferRelativeResize="0"/>
          <p:nvPr/>
        </p:nvPicPr>
        <p:blipFill rotWithShape="1">
          <a:blip r:embed="rId2">
            <a:alphaModFix/>
          </a:blip>
          <a:srcRect t="13651" b="17785"/>
          <a:stretch/>
        </p:blipFill>
        <p:spPr>
          <a:xfrm>
            <a:off x="0" y="4597050"/>
            <a:ext cx="607175" cy="487800"/>
          </a:xfrm>
          <a:prstGeom prst="rect">
            <a:avLst/>
          </a:prstGeom>
          <a:noFill/>
          <a:ln>
            <a:noFill/>
          </a:ln>
        </p:spPr>
      </p:pic>
      <p:sp>
        <p:nvSpPr>
          <p:cNvPr id="54" name="Google Shape;54;p5"/>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
        <p:nvSpPr>
          <p:cNvPr id="57" name="Google Shape;57;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5"/>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ietro-nardelli/sapienza-ppt-templat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err="1"/>
              <a:t>CouchBase</a:t>
            </a:r>
            <a:br>
              <a:rPr lang="it-IT" sz="3200" dirty="0"/>
            </a:br>
            <a:r>
              <a:rPr lang="it-IT" sz="2400" dirty="0" err="1"/>
              <a:t>NoSQL</a:t>
            </a:r>
            <a:r>
              <a:rPr lang="it-IT" sz="2400" dirty="0"/>
              <a:t> Database </a:t>
            </a:r>
            <a:r>
              <a:rPr lang="it-IT" sz="2400" dirty="0" err="1"/>
              <a:t>overview</a:t>
            </a:r>
            <a:br>
              <a:rPr lang="it-IT" sz="3200" dirty="0"/>
            </a:br>
            <a:endParaRPr sz="3200" dirty="0"/>
          </a:p>
        </p:txBody>
      </p:sp>
      <p:sp>
        <p:nvSpPr>
          <p:cNvPr id="64" name="Google Shape;64;p6"/>
          <p:cNvSpPr txBox="1">
            <a:spLocks noGrp="1"/>
          </p:cNvSpPr>
          <p:nvPr>
            <p:ph type="subTitle" idx="1"/>
          </p:nvPr>
        </p:nvSpPr>
        <p:spPr>
          <a:xfrm>
            <a:off x="729450" y="3924014"/>
            <a:ext cx="7688100" cy="8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Lorenzo Frangella - 1899674 </a:t>
            </a:r>
            <a:endParaRPr dirty="0"/>
          </a:p>
          <a:p>
            <a:pPr marL="0" lvl="0" indent="0" algn="l" rtl="0">
              <a:spcBef>
                <a:spcPts val="0"/>
              </a:spcBef>
              <a:spcAft>
                <a:spcPts val="0"/>
              </a:spcAft>
              <a:buNone/>
            </a:pPr>
            <a:r>
              <a:rPr lang="it" dirty="0"/>
              <a:t>Large Scale D</a:t>
            </a:r>
            <a:r>
              <a:rPr lang="it-IT" dirty="0"/>
              <a:t>a</a:t>
            </a:r>
            <a:r>
              <a:rPr lang="it" dirty="0"/>
              <a:t>ta Management -  Big Data Management</a:t>
            </a:r>
          </a:p>
          <a:p>
            <a:pPr marL="0" lvl="0" indent="0" algn="l" rtl="0">
              <a:spcBef>
                <a:spcPts val="0"/>
              </a:spcBef>
              <a:spcAft>
                <a:spcPts val="0"/>
              </a:spcAft>
              <a:buNone/>
            </a:pPr>
            <a:r>
              <a:rPr lang="it" dirty="0"/>
              <a:t>Sapienza University of Rome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70" name="Google Shape;70;p7"/>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Table of contents</a:t>
            </a:r>
            <a:endParaRPr dirty="0"/>
          </a:p>
        </p:txBody>
      </p:sp>
      <p:sp>
        <p:nvSpPr>
          <p:cNvPr id="71" name="Google Shape;71;p7"/>
          <p:cNvSpPr txBox="1"/>
          <p:nvPr/>
        </p:nvSpPr>
        <p:spPr>
          <a:xfrm>
            <a:off x="15837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Section 1</a:t>
            </a:r>
            <a:endParaRPr sz="1800" dirty="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a:latin typeface="Raleway"/>
                <a:ea typeface="Raleway"/>
                <a:cs typeface="Raleway"/>
                <a:sym typeface="Raleway"/>
              </a:rPr>
              <a:t>Section 2</a:t>
            </a:r>
            <a:endParaRPr sz="1800">
              <a:latin typeface="Raleway"/>
              <a:ea typeface="Raleway"/>
              <a:cs typeface="Raleway"/>
              <a:sym typeface="Raleway"/>
            </a:endParaRPr>
          </a:p>
        </p:txBody>
      </p:sp>
      <p:sp>
        <p:nvSpPr>
          <p:cNvPr id="73" name="Google Shape;73;p7"/>
          <p:cNvSpPr txBox="1"/>
          <p:nvPr/>
        </p:nvSpPr>
        <p:spPr>
          <a:xfrm>
            <a:off x="15837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a:latin typeface="Raleway"/>
                <a:ea typeface="Raleway"/>
                <a:cs typeface="Raleway"/>
                <a:sym typeface="Raleway"/>
              </a:rPr>
              <a:t>Section 3</a:t>
            </a:r>
            <a:endParaRPr sz="1800">
              <a:latin typeface="Raleway"/>
              <a:ea typeface="Raleway"/>
              <a:cs typeface="Raleway"/>
              <a:sym typeface="Raleway"/>
            </a:endParaRPr>
          </a:p>
        </p:txBody>
      </p:sp>
      <p:sp>
        <p:nvSpPr>
          <p:cNvPr id="74" name="Google Shape;74;p7"/>
          <p:cNvSpPr txBox="1"/>
          <p:nvPr/>
        </p:nvSpPr>
        <p:spPr>
          <a:xfrm>
            <a:off x="54030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a:latin typeface="Raleway"/>
                <a:ea typeface="Raleway"/>
                <a:cs typeface="Raleway"/>
                <a:sym typeface="Raleway"/>
              </a:rPr>
              <a:t>Section 4</a:t>
            </a:r>
            <a:endParaRPr sz="1800">
              <a:latin typeface="Raleway"/>
              <a:ea typeface="Raleway"/>
              <a:cs typeface="Raleway"/>
              <a:sym typeface="Raleway"/>
            </a:endParaRPr>
          </a:p>
        </p:txBody>
      </p:sp>
      <p:sp>
        <p:nvSpPr>
          <p:cNvPr id="7" name="CasellaDiTesto 6">
            <a:extLst>
              <a:ext uri="{FF2B5EF4-FFF2-40B4-BE49-F238E27FC236}">
                <a16:creationId xmlns:a16="http://schemas.microsoft.com/office/drawing/2014/main" id="{C3EAAEA7-72CA-1681-40B2-BCFF8AE5E09A}"/>
              </a:ext>
            </a:extLst>
          </p:cNvPr>
          <p:cNvSpPr txBox="1"/>
          <p:nvPr/>
        </p:nvSpPr>
        <p:spPr>
          <a:xfrm>
            <a:off x="4923064" y="2310493"/>
            <a:ext cx="184731" cy="307777"/>
          </a:xfrm>
          <a:prstGeom prst="rect">
            <a:avLst/>
          </a:prstGeom>
          <a:noFill/>
        </p:spPr>
        <p:txBody>
          <a:bodyPr wrap="non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Slide example 1</a:t>
            </a:r>
            <a:endParaRPr/>
          </a:p>
        </p:txBody>
      </p:sp>
      <p:sp>
        <p:nvSpPr>
          <p:cNvPr id="82" name="Google Shape;82;p8"/>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a:t>Presentation Title - Name Surname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Slide example 2</a:t>
            </a:r>
            <a:endParaRPr/>
          </a:p>
        </p:txBody>
      </p:sp>
      <p:sp>
        <p:nvSpPr>
          <p:cNvPr id="90" name="Google Shape;90;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91" name="Google Shape;91;p9"/>
          <p:cNvSpPr txBox="1">
            <a:spLocks noGrp="1"/>
          </p:cNvSpPr>
          <p:nvPr>
            <p:ph type="body" idx="1"/>
          </p:nvPr>
        </p:nvSpPr>
        <p:spPr>
          <a:xfrm>
            <a:off x="727650" y="1622025"/>
            <a:ext cx="7853100" cy="15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p>
        </p:txBody>
      </p:sp>
      <p:sp>
        <p:nvSpPr>
          <p:cNvPr id="92" name="Google Shape;92;p9"/>
          <p:cNvSpPr/>
          <p:nvPr/>
        </p:nvSpPr>
        <p:spPr>
          <a:xfrm>
            <a:off x="1285925" y="3531750"/>
            <a:ext cx="3185100" cy="1007700"/>
          </a:xfrm>
          <a:prstGeom prst="roundRect">
            <a:avLst>
              <a:gd name="adj" fmla="val 16667"/>
            </a:avLst>
          </a:prstGeom>
          <a:solidFill>
            <a:srgbClr val="6F0A19">
              <a:alpha val="30050"/>
            </a:srgbClr>
          </a:solidFill>
          <a:ln w="9525" cap="flat" cmpd="sng">
            <a:solidFill>
              <a:srgbClr val="6F0A19"/>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a:solidFill>
                  <a:schemeClr val="accent1"/>
                </a:solidFill>
                <a:latin typeface="Catamaran"/>
                <a:ea typeface="Catamaran"/>
                <a:cs typeface="Catamaran"/>
                <a:sym typeface="Catamaran"/>
              </a:rPr>
              <a:t>Lorem ipsum dolor sit amet, consectetur adipisci elit, sed eiusmod tempor incidunt ut labore et dolore magna aliqua. </a:t>
            </a:r>
            <a:endParaRPr sz="1300"/>
          </a:p>
        </p:txBody>
      </p:sp>
      <p:sp>
        <p:nvSpPr>
          <p:cNvPr id="93" name="Google Shape;93;p9"/>
          <p:cNvSpPr/>
          <p:nvPr/>
        </p:nvSpPr>
        <p:spPr>
          <a:xfrm>
            <a:off x="4572000" y="3531750"/>
            <a:ext cx="3494100" cy="1056300"/>
          </a:xfrm>
          <a:prstGeom prst="roundRect">
            <a:avLst>
              <a:gd name="adj" fmla="val 16667"/>
            </a:avLst>
          </a:prstGeom>
          <a:solidFill>
            <a:srgbClr val="006778">
              <a:alpha val="44260"/>
            </a:srgbClr>
          </a:solidFill>
          <a:ln w="9525" cap="flat" cmpd="sng">
            <a:solidFill>
              <a:srgbClr val="006778"/>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a:solidFill>
                  <a:schemeClr val="accent1"/>
                </a:solidFill>
                <a:latin typeface="Catamaran"/>
                <a:ea typeface="Catamaran"/>
                <a:cs typeface="Catamaran"/>
                <a:sym typeface="Catamaran"/>
              </a:rPr>
              <a:t>Ut enim ad minim veniam, quis nostrum exercitationem ullam corporis suscipit laboriosam, nisi ut aliquid ex ea commodi consequatur.</a:t>
            </a:r>
            <a:endParaRPr sz="1200"/>
          </a:p>
        </p:txBody>
      </p:sp>
      <p:sp>
        <p:nvSpPr>
          <p:cNvPr id="94" name="Google Shape;94;p9"/>
          <p:cNvSpPr/>
          <p:nvPr/>
        </p:nvSpPr>
        <p:spPr>
          <a:xfrm>
            <a:off x="1789700" y="3344850"/>
            <a:ext cx="2316000" cy="186900"/>
          </a:xfrm>
          <a:prstGeom prst="roundRect">
            <a:avLst>
              <a:gd name="adj" fmla="val 16667"/>
            </a:avLst>
          </a:prstGeom>
          <a:solidFill>
            <a:schemeClr val="lt2"/>
          </a:solidFill>
          <a:ln w="9525" cap="flat" cmpd="sng">
            <a:solidFill>
              <a:srgbClr val="6F0A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Catamaran"/>
                <a:ea typeface="Catamaran"/>
                <a:cs typeface="Catamaran"/>
                <a:sym typeface="Catamaran"/>
              </a:rPr>
              <a:t>Bad</a:t>
            </a:r>
            <a:endParaRPr sz="1300">
              <a:solidFill>
                <a:schemeClr val="accent1"/>
              </a:solidFill>
              <a:latin typeface="Catamaran"/>
              <a:ea typeface="Catamaran"/>
              <a:cs typeface="Catamaran"/>
              <a:sym typeface="Catamaran"/>
            </a:endParaRPr>
          </a:p>
        </p:txBody>
      </p:sp>
      <p:sp>
        <p:nvSpPr>
          <p:cNvPr id="95" name="Google Shape;95;p9"/>
          <p:cNvSpPr/>
          <p:nvPr/>
        </p:nvSpPr>
        <p:spPr>
          <a:xfrm>
            <a:off x="5161050" y="3344850"/>
            <a:ext cx="2316000" cy="186900"/>
          </a:xfrm>
          <a:prstGeom prst="roundRect">
            <a:avLst>
              <a:gd name="adj" fmla="val 16667"/>
            </a:avLst>
          </a:prstGeom>
          <a:solidFill>
            <a:schemeClr val="lt2"/>
          </a:solidFill>
          <a:ln w="9525" cap="flat" cmpd="sng">
            <a:solidFill>
              <a:srgbClr val="00677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Catamaran"/>
                <a:ea typeface="Catamaran"/>
                <a:cs typeface="Catamaran"/>
                <a:sym typeface="Catamaran"/>
              </a:rPr>
              <a:t>Good</a:t>
            </a:r>
            <a:endParaRPr sz="1300">
              <a:solidFill>
                <a:schemeClr val="accent1"/>
              </a:solidFill>
              <a:latin typeface="Catamaran"/>
              <a:ea typeface="Catamaran"/>
              <a:cs typeface="Catamaran"/>
              <a:sym typeface="Catamaran"/>
            </a:endParaRPr>
          </a:p>
        </p:txBody>
      </p:sp>
      <p:sp>
        <p:nvSpPr>
          <p:cNvPr id="96" name="Google Shape;96;p9"/>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a:t>Presentation Title - Name Surname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Slide example with subtitle	</a:t>
            </a:r>
            <a:endParaRPr/>
          </a:p>
        </p:txBody>
      </p:sp>
      <p:sp>
        <p:nvSpPr>
          <p:cNvPr id="102" name="Google Shape;102;p10"/>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Lorem ipsum dolor sit amet</a:t>
            </a:r>
            <a:endParaRPr/>
          </a:p>
        </p:txBody>
      </p:sp>
      <p:sp>
        <p:nvSpPr>
          <p:cNvPr id="103" name="Google Shape;103;p10"/>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105" name="Google Shape;105;p10"/>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Presentation Title - Name Surname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111" name="Google Shape;111;p11"/>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Presentation Title - Name Surname</a:t>
            </a:r>
            <a:endParaRPr/>
          </a:p>
        </p:txBody>
      </p:sp>
      <p:sp>
        <p:nvSpPr>
          <p:cNvPr id="112" name="Google Shape;112;p11"/>
          <p:cNvSpPr txBox="1"/>
          <p:nvPr/>
        </p:nvSpPr>
        <p:spPr>
          <a:xfrm>
            <a:off x="727650" y="8618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600" b="1">
                <a:solidFill>
                  <a:srgbClr val="1A1A1A"/>
                </a:solidFill>
                <a:latin typeface="Catamaran"/>
                <a:ea typeface="Catamaran"/>
                <a:cs typeface="Catamaran"/>
                <a:sym typeface="Catamaran"/>
              </a:rPr>
              <a:t>Slide example with timeline</a:t>
            </a:r>
            <a:endParaRPr sz="2600" b="1">
              <a:solidFill>
                <a:srgbClr val="1A1A1A"/>
              </a:solidFill>
              <a:latin typeface="Catamaran"/>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Catamaran"/>
                <a:ea typeface="Catamaran"/>
                <a:cs typeface="Catamaran"/>
                <a:sym typeface="Catamaran"/>
              </a:rPr>
              <a:t>Lorem ipsum dolor sit amet</a:t>
            </a:r>
            <a:endParaRPr sz="1300">
              <a:solidFill>
                <a:srgbClr val="595959"/>
              </a:solidFill>
              <a:latin typeface="Catamaran"/>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1</a:t>
            </a:r>
            <a:endParaRPr sz="1800">
              <a:latin typeface="Catamaran"/>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solidFill>
                  <a:srgbClr val="595959"/>
                </a:solidFill>
                <a:latin typeface="Catamaran"/>
                <a:ea typeface="Catamaran"/>
                <a:cs typeface="Catamaran"/>
                <a:sym typeface="Catamaran"/>
              </a:rPr>
              <a:t>Quis aute iure reprehenderit</a:t>
            </a:r>
            <a:endParaRPr sz="1300">
              <a:solidFill>
                <a:srgbClr val="595959"/>
              </a:solidFill>
              <a:latin typeface="Lato"/>
              <a:ea typeface="Lato"/>
              <a:cs typeface="Lato"/>
              <a:sym typeface="Lato"/>
            </a:endParaRPr>
          </a:p>
          <a:p>
            <a:pPr marL="0" lvl="0" indent="0" algn="ctr" rtl="0">
              <a:spcBef>
                <a:spcPts val="1600"/>
              </a:spcBef>
              <a:spcAft>
                <a:spcPts val="1600"/>
              </a:spcAft>
              <a:buNone/>
            </a:pPr>
            <a:endParaRPr sz="1300">
              <a:solidFill>
                <a:srgbClr val="595959"/>
              </a:solidFill>
              <a:latin typeface="Lato"/>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3</a:t>
            </a:r>
            <a:endParaRPr sz="1800">
              <a:latin typeface="Catamaran"/>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Catamaran"/>
                <a:ea typeface="Catamaran"/>
                <a:cs typeface="Catamaran"/>
                <a:sym typeface="Catamaran"/>
              </a:rPr>
              <a:t>Ut enim ad minim veniam, quis nostrum exercitationem ullam corporis suscipit laboriosam</a:t>
            </a:r>
            <a:endParaRPr sz="1300">
              <a:solidFill>
                <a:srgbClr val="595959"/>
              </a:solidFill>
              <a:latin typeface="Lato"/>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2</a:t>
            </a:r>
            <a:endParaRPr sz="1800">
              <a:latin typeface="Catamaran"/>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23714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55670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flipH="1">
            <a:off x="3969225" y="2802075"/>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References</a:t>
            </a:r>
            <a:endParaRPr/>
          </a:p>
        </p:txBody>
      </p:sp>
      <p:sp>
        <p:nvSpPr>
          <p:cNvPr id="128" name="Google Shape;128;p12"/>
          <p:cNvSpPr txBox="1">
            <a:spLocks noGrp="1"/>
          </p:cNvSpPr>
          <p:nvPr>
            <p:ph type="body" idx="1"/>
          </p:nvPr>
        </p:nvSpPr>
        <p:spPr>
          <a:xfrm>
            <a:off x="727650" y="1397000"/>
            <a:ext cx="7688700" cy="377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t" sz="1100" b="1"/>
              <a:t>Papers:</a:t>
            </a:r>
            <a:endParaRPr sz="1100" b="1"/>
          </a:p>
          <a:p>
            <a:pPr marL="914400" lvl="1" indent="-298450" algn="l" rtl="0">
              <a:spcBef>
                <a:spcPts val="0"/>
              </a:spcBef>
              <a:spcAft>
                <a:spcPts val="0"/>
              </a:spcAft>
              <a:buSzPts val="1100"/>
              <a:buChar char="-"/>
            </a:pPr>
            <a:endParaRPr sz="1100"/>
          </a:p>
          <a:p>
            <a:pPr marL="457200" lvl="0" indent="-298450" algn="l" rtl="0">
              <a:spcBef>
                <a:spcPts val="0"/>
              </a:spcBef>
              <a:spcAft>
                <a:spcPts val="0"/>
              </a:spcAft>
              <a:buSzPts val="1100"/>
              <a:buChar char="-"/>
            </a:pPr>
            <a:r>
              <a:rPr lang="it" sz="1100" b="1"/>
              <a:t>Images:</a:t>
            </a:r>
            <a:endParaRPr sz="1100" b="1"/>
          </a:p>
          <a:p>
            <a:pPr marL="914400" lvl="1" indent="-298450" algn="l" rtl="0">
              <a:spcBef>
                <a:spcPts val="0"/>
              </a:spcBef>
              <a:spcAft>
                <a:spcPts val="0"/>
              </a:spcAft>
              <a:buSzPts val="1100"/>
              <a:buChar char="-"/>
            </a:pPr>
            <a:endParaRPr sz="1100"/>
          </a:p>
          <a:p>
            <a:pPr marL="457200" lvl="0" indent="-298450" algn="l" rtl="0">
              <a:spcBef>
                <a:spcPts val="0"/>
              </a:spcBef>
              <a:spcAft>
                <a:spcPts val="0"/>
              </a:spcAft>
              <a:buSzPts val="1100"/>
              <a:buChar char="-"/>
            </a:pPr>
            <a:r>
              <a:rPr lang="it" sz="1100" b="1"/>
              <a:t>Slides: </a:t>
            </a:r>
            <a:endParaRPr sz="1100" b="1"/>
          </a:p>
          <a:p>
            <a:pPr marL="914400" lvl="1" indent="-298450" algn="l" rtl="0">
              <a:spcBef>
                <a:spcPts val="0"/>
              </a:spcBef>
              <a:spcAft>
                <a:spcPts val="0"/>
              </a:spcAft>
              <a:buSzPts val="1100"/>
              <a:buChar char="-"/>
            </a:pPr>
            <a:r>
              <a:rPr lang="it" sz="1100" u="sng">
                <a:solidFill>
                  <a:schemeClr val="hlink"/>
                </a:solidFill>
                <a:hlinkClick r:id="rId3"/>
              </a:rPr>
              <a:t>https://github.com/pietro-nardelli/sapienza-ppt-template</a:t>
            </a:r>
            <a:r>
              <a:rPr lang="it" sz="1100"/>
              <a:t> </a:t>
            </a:r>
            <a:br>
              <a:rPr lang="it" sz="1100"/>
            </a:br>
            <a:r>
              <a:rPr lang="it" sz="1100" i="1"/>
              <a:t>[Attribution-NonCommercial-ShareAlike 4.0 International (CC BY-NC-SA 4.0)]</a:t>
            </a:r>
            <a:endParaRPr sz="1100" i="1"/>
          </a:p>
        </p:txBody>
      </p:sp>
      <p:sp>
        <p:nvSpPr>
          <p:cNvPr id="129" name="Google Shape;12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130" name="Google Shape;130;p12"/>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a:t>Presentation Title - Name Surname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Thank you for the attention!</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Macintosh PowerPoint</Application>
  <PresentationFormat>Presentazione su schermo (16:9)</PresentationFormat>
  <Paragraphs>46</Paragraphs>
  <Slides>8</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Catamaran</vt:lpstr>
      <vt:lpstr>Arial</vt:lpstr>
      <vt:lpstr>Lato</vt:lpstr>
      <vt:lpstr>Raleway</vt:lpstr>
      <vt:lpstr>Streamline</vt:lpstr>
      <vt:lpstr>CouchBase NoSQL Database overview </vt:lpstr>
      <vt:lpstr>Table of contents</vt:lpstr>
      <vt:lpstr>Slide example 1</vt:lpstr>
      <vt:lpstr>Slide example 2</vt:lpstr>
      <vt:lpstr>Slide example with subtitle </vt:lpstr>
      <vt:lpstr>Presentazione standard di PowerPoint</vt:lpstr>
      <vt:lpstr>References</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CouchBase NoSQL Database overview </dc:title>
  <cp:lastModifiedBy>Lorenzo Frangella</cp:lastModifiedBy>
  <cp:revision>1</cp:revision>
  <dcterms:modified xsi:type="dcterms:W3CDTF">2024-09-16T13:50:41Z</dcterms:modified>
</cp:coreProperties>
</file>