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2" r:id="rId1"/>
  </p:sldMasterIdLst>
  <p:notesMasterIdLst>
    <p:notesMasterId r:id="rId12"/>
  </p:notesMasterIdLst>
  <p:sldIdLst>
    <p:sldId id="256" r:id="rId2"/>
    <p:sldId id="257" r:id="rId3"/>
    <p:sldId id="264" r:id="rId4"/>
    <p:sldId id="258" r:id="rId5"/>
    <p:sldId id="265" r:id="rId6"/>
    <p:sldId id="259" r:id="rId7"/>
    <p:sldId id="260" r:id="rId8"/>
    <p:sldId id="261" r:id="rId9"/>
    <p:sldId id="262" r:id="rId10"/>
    <p:sldId id="263" r:id="rId11"/>
  </p:sldIdLst>
  <p:sldSz cx="9144000" cy="5143500" type="screen16x9"/>
  <p:notesSz cx="6858000" cy="9144000"/>
  <p:embeddedFontLst>
    <p:embeddedFont>
      <p:font typeface="Catamaran" pitchFamily="2" charset="77"/>
      <p:regular r:id="rId13"/>
      <p:bold r:id="rId14"/>
    </p:embeddedFont>
    <p:embeddedFont>
      <p:font typeface="Lato" panose="020F0502020204030203" pitchFamily="34" charset="0"/>
      <p:regular r:id="rId15"/>
      <p:bold r:id="rId16"/>
      <p:italic r:id="rId17"/>
      <p:boldItalic r:id="rId18"/>
    </p:embeddedFont>
    <p:embeddedFont>
      <p:font typeface="Raleway" pitchFamily="2" charset="77"/>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F0A19"/>
    <a:srgbClr val="E9ED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48"/>
  </p:normalViewPr>
  <p:slideViewPr>
    <p:cSldViewPr snapToGrid="0">
      <p:cViewPr>
        <p:scale>
          <a:sx n="197" d="100"/>
          <a:sy n="197" d="100"/>
        </p:scale>
        <p:origin x="144" y="-85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 name="Google Shape;61;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12df644b60b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12df644b60b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2ade092b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2ade092b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a:p>
        </p:txBody>
      </p:sp>
    </p:spTree>
    <p:extLst>
      <p:ext uri="{BB962C8B-B14F-4D97-AF65-F5344CB8AC3E}">
        <p14:creationId xmlns:p14="http://schemas.microsoft.com/office/powerpoint/2010/main" val="22626742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12ade092b4f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 name="Google Shape;79;g12ade092b4f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289395c232_45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289395c232_45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2df644b60b_0_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2df644b60b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12df644b60b_0_1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12df644b60b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12a3e01eb3d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12a3e01eb3d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95670f63ae_0_3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95670f63ae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4200"/>
              <a:buFont typeface="Catamaran"/>
              <a:buNone/>
              <a:defRPr sz="4200">
                <a:solidFill>
                  <a:schemeClr val="dk2"/>
                </a:solidFill>
                <a:latin typeface="Catamaran"/>
                <a:ea typeface="Catamaran"/>
                <a:cs typeface="Catamaran"/>
                <a:sym typeface="Catamaran"/>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a:endParaRPr/>
          </a:p>
        </p:txBody>
      </p:sp>
      <p:sp>
        <p:nvSpPr>
          <p:cNvPr id="12" name="Google Shape;12;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Font typeface="Catamaran"/>
              <a:buNone/>
              <a:defRPr sz="1600">
                <a:latin typeface="Catamaran"/>
                <a:ea typeface="Catamaran"/>
                <a:cs typeface="Catamaran"/>
                <a:sym typeface="Catamaran"/>
              </a:defRPr>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 name="Google Shape;13;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pic>
        <p:nvPicPr>
          <p:cNvPr id="14" name="Google Shape;14;p2"/>
          <p:cNvPicPr preferRelativeResize="0"/>
          <p:nvPr/>
        </p:nvPicPr>
        <p:blipFill>
          <a:blip r:embed="rId2">
            <a:alphaModFix amt="25000"/>
          </a:blip>
          <a:stretch>
            <a:fillRect/>
          </a:stretch>
        </p:blipFill>
        <p:spPr>
          <a:xfrm>
            <a:off x="6259425" y="2453225"/>
            <a:ext cx="2884575" cy="2690199"/>
          </a:xfrm>
          <a:prstGeom prst="rect">
            <a:avLst/>
          </a:prstGeom>
          <a:noFill/>
          <a:ln>
            <a:noFill/>
          </a:ln>
        </p:spPr>
      </p:pic>
      <p:sp>
        <p:nvSpPr>
          <p:cNvPr id="15" name="Google Shape;15;p2"/>
          <p:cNvSpPr/>
          <p:nvPr/>
        </p:nvSpPr>
        <p:spPr>
          <a:xfrm>
            <a:off x="830400" y="1170063"/>
            <a:ext cx="548700" cy="88200"/>
          </a:xfrm>
          <a:prstGeom prst="rect">
            <a:avLst/>
          </a:prstGeom>
          <a:solidFill>
            <a:srgbClr val="006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1379100" y="1170063"/>
            <a:ext cx="548700" cy="88200"/>
          </a:xfrm>
          <a:prstGeom prst="rect">
            <a:avLst/>
          </a:pr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able of contents">
  <p:cSld name="TITLE_1">
    <p:bg>
      <p:bgPr>
        <a:solidFill>
          <a:schemeClr val="lt2"/>
        </a:solidFill>
        <a:effectLst/>
      </p:bgPr>
    </p:bg>
    <p:spTree>
      <p:nvGrpSpPr>
        <p:cNvPr id="1" name="Shape 17"/>
        <p:cNvGrpSpPr/>
        <p:nvPr/>
      </p:nvGrpSpPr>
      <p:grpSpPr>
        <a:xfrm>
          <a:off x="0" y="0"/>
          <a:ext cx="0" cy="0"/>
          <a:chOff x="0" y="0"/>
          <a:chExt cx="0" cy="0"/>
        </a:xfrm>
      </p:grpSpPr>
      <p:sp>
        <p:nvSpPr>
          <p:cNvPr id="18" name="Google Shape;18;p3"/>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t"/>
              <a:t>‹N›</a:t>
            </a:fld>
            <a:endParaRPr/>
          </a:p>
        </p:txBody>
      </p:sp>
      <p:sp>
        <p:nvSpPr>
          <p:cNvPr id="20" name="Google Shape;20;p3"/>
          <p:cNvSpPr txBox="1"/>
          <p:nvPr/>
        </p:nvSpPr>
        <p:spPr>
          <a:xfrm>
            <a:off x="347725" y="1983300"/>
            <a:ext cx="923700" cy="841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it" sz="4800">
                <a:latin typeface="Raleway"/>
                <a:ea typeface="Raleway"/>
                <a:cs typeface="Raleway"/>
                <a:sym typeface="Raleway"/>
              </a:rPr>
              <a:t>1</a:t>
            </a:r>
            <a:endParaRPr sz="4800">
              <a:latin typeface="Raleway"/>
              <a:ea typeface="Raleway"/>
              <a:cs typeface="Raleway"/>
              <a:sym typeface="Raleway"/>
            </a:endParaRPr>
          </a:p>
        </p:txBody>
      </p:sp>
      <p:sp>
        <p:nvSpPr>
          <p:cNvPr id="21" name="Google Shape;21;p3"/>
          <p:cNvSpPr txBox="1"/>
          <p:nvPr/>
        </p:nvSpPr>
        <p:spPr>
          <a:xfrm>
            <a:off x="347725" y="2937794"/>
            <a:ext cx="923700" cy="841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it" sz="4800">
                <a:latin typeface="Raleway"/>
                <a:ea typeface="Raleway"/>
                <a:cs typeface="Raleway"/>
                <a:sym typeface="Raleway"/>
              </a:rPr>
              <a:t>3</a:t>
            </a:r>
            <a:endParaRPr sz="4800">
              <a:latin typeface="Raleway"/>
              <a:ea typeface="Raleway"/>
              <a:cs typeface="Raleway"/>
              <a:sym typeface="Raleway"/>
            </a:endParaRPr>
          </a:p>
        </p:txBody>
      </p:sp>
      <p:sp>
        <p:nvSpPr>
          <p:cNvPr id="22" name="Google Shape;22;p3"/>
          <p:cNvSpPr txBox="1"/>
          <p:nvPr/>
        </p:nvSpPr>
        <p:spPr>
          <a:xfrm>
            <a:off x="4167025" y="1983300"/>
            <a:ext cx="923700" cy="841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it" sz="4800">
                <a:latin typeface="Raleway"/>
                <a:ea typeface="Raleway"/>
                <a:cs typeface="Raleway"/>
                <a:sym typeface="Raleway"/>
              </a:rPr>
              <a:t>2</a:t>
            </a:r>
            <a:endParaRPr sz="4800">
              <a:latin typeface="Raleway"/>
              <a:ea typeface="Raleway"/>
              <a:cs typeface="Raleway"/>
              <a:sym typeface="Raleway"/>
            </a:endParaRPr>
          </a:p>
        </p:txBody>
      </p:sp>
      <p:sp>
        <p:nvSpPr>
          <p:cNvPr id="23" name="Google Shape;23;p3"/>
          <p:cNvSpPr txBox="1"/>
          <p:nvPr/>
        </p:nvSpPr>
        <p:spPr>
          <a:xfrm>
            <a:off x="4167025" y="2937794"/>
            <a:ext cx="923700" cy="841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it" sz="4800">
                <a:latin typeface="Raleway"/>
                <a:ea typeface="Raleway"/>
                <a:cs typeface="Raleway"/>
                <a:sym typeface="Raleway"/>
              </a:rPr>
              <a:t>4</a:t>
            </a:r>
            <a:endParaRPr sz="4800">
              <a:latin typeface="Raleway"/>
              <a:ea typeface="Raleway"/>
              <a:cs typeface="Raleway"/>
              <a:sym typeface="Raleway"/>
            </a:endParaRPr>
          </a:p>
        </p:txBody>
      </p:sp>
      <p:sp>
        <p:nvSpPr>
          <p:cNvPr id="24" name="Google Shape;24;p3"/>
          <p:cNvSpPr/>
          <p:nvPr/>
        </p:nvSpPr>
        <p:spPr>
          <a:xfrm>
            <a:off x="1414300" y="1983327"/>
            <a:ext cx="26525" cy="841231"/>
          </a:xfrm>
          <a:custGeom>
            <a:avLst/>
            <a:gdLst/>
            <a:ahLst/>
            <a:cxnLst/>
            <a:rect l="l" t="t" r="r" b="b"/>
            <a:pathLst>
              <a:path w="1061" h="31989" extrusionOk="0">
                <a:moveTo>
                  <a:pt x="0" y="0"/>
                </a:moveTo>
                <a:lnTo>
                  <a:pt x="0" y="31989"/>
                </a:lnTo>
                <a:lnTo>
                  <a:pt x="1060" y="31989"/>
                </a:lnTo>
                <a:lnTo>
                  <a:pt x="1060" y="0"/>
                </a:lnTo>
                <a:close/>
              </a:path>
            </a:pathLst>
          </a:cu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25" name="Google Shape;25;p3"/>
          <p:cNvSpPr/>
          <p:nvPr/>
        </p:nvSpPr>
        <p:spPr>
          <a:xfrm>
            <a:off x="1414300" y="2937820"/>
            <a:ext cx="26525" cy="841231"/>
          </a:xfrm>
          <a:custGeom>
            <a:avLst/>
            <a:gdLst/>
            <a:ahLst/>
            <a:cxnLst/>
            <a:rect l="l" t="t" r="r" b="b"/>
            <a:pathLst>
              <a:path w="1061" h="31989" extrusionOk="0">
                <a:moveTo>
                  <a:pt x="0" y="0"/>
                </a:moveTo>
                <a:lnTo>
                  <a:pt x="0" y="31989"/>
                </a:lnTo>
                <a:lnTo>
                  <a:pt x="1060" y="31989"/>
                </a:lnTo>
                <a:lnTo>
                  <a:pt x="1060" y="0"/>
                </a:lnTo>
                <a:close/>
              </a:path>
            </a:pathLst>
          </a:cu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26" name="Google Shape;26;p3"/>
          <p:cNvSpPr/>
          <p:nvPr/>
        </p:nvSpPr>
        <p:spPr>
          <a:xfrm>
            <a:off x="5233600" y="1983327"/>
            <a:ext cx="26525" cy="841231"/>
          </a:xfrm>
          <a:custGeom>
            <a:avLst/>
            <a:gdLst/>
            <a:ahLst/>
            <a:cxnLst/>
            <a:rect l="l" t="t" r="r" b="b"/>
            <a:pathLst>
              <a:path w="1061" h="31989" extrusionOk="0">
                <a:moveTo>
                  <a:pt x="0" y="0"/>
                </a:moveTo>
                <a:lnTo>
                  <a:pt x="0" y="31989"/>
                </a:lnTo>
                <a:lnTo>
                  <a:pt x="1060" y="31989"/>
                </a:lnTo>
                <a:lnTo>
                  <a:pt x="1060" y="0"/>
                </a:lnTo>
                <a:close/>
              </a:path>
            </a:pathLst>
          </a:custGeom>
          <a:solidFill>
            <a:srgbClr val="006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27" name="Google Shape;27;p3"/>
          <p:cNvSpPr/>
          <p:nvPr/>
        </p:nvSpPr>
        <p:spPr>
          <a:xfrm>
            <a:off x="5233600" y="2937820"/>
            <a:ext cx="26525" cy="841231"/>
          </a:xfrm>
          <a:custGeom>
            <a:avLst/>
            <a:gdLst/>
            <a:ahLst/>
            <a:cxnLst/>
            <a:rect l="l" t="t" r="r" b="b"/>
            <a:pathLst>
              <a:path w="1061" h="31989" extrusionOk="0">
                <a:moveTo>
                  <a:pt x="0" y="0"/>
                </a:moveTo>
                <a:lnTo>
                  <a:pt x="0" y="31989"/>
                </a:lnTo>
                <a:lnTo>
                  <a:pt x="1060" y="31989"/>
                </a:lnTo>
                <a:lnTo>
                  <a:pt x="1060" y="0"/>
                </a:lnTo>
                <a:close/>
              </a:path>
            </a:pathLst>
          </a:custGeom>
          <a:solidFill>
            <a:srgbClr val="006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28" name="Google Shape;28;p3"/>
          <p:cNvSpPr txBox="1">
            <a:spLocks noGrp="1"/>
          </p:cNvSpPr>
          <p:nvPr>
            <p:ph type="title"/>
          </p:nvPr>
        </p:nvSpPr>
        <p:spPr>
          <a:xfrm>
            <a:off x="727650" y="861800"/>
            <a:ext cx="7688700" cy="5352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a:endParaRPr/>
          </a:p>
        </p:txBody>
      </p:sp>
      <p:sp>
        <p:nvSpPr>
          <p:cNvPr id="29" name="Google Shape;29;p3"/>
          <p:cNvSpPr/>
          <p:nvPr/>
        </p:nvSpPr>
        <p:spPr>
          <a:xfrm rot="10800000" flipH="1">
            <a:off x="828588" y="734362"/>
            <a:ext cx="372900" cy="45900"/>
          </a:xfrm>
          <a:prstGeom prst="rect">
            <a:avLst/>
          </a:prstGeom>
          <a:solidFill>
            <a:srgbClr val="006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3"/>
          <p:cNvSpPr/>
          <p:nvPr/>
        </p:nvSpPr>
        <p:spPr>
          <a:xfrm rot="10800000" flipH="1">
            <a:off x="1201463" y="734362"/>
            <a:ext cx="372900" cy="45900"/>
          </a:xfrm>
          <a:prstGeom prst="rect">
            <a:avLst/>
          </a:pr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 name="Google Shape;31;p3"/>
          <p:cNvPicPr preferRelativeResize="0"/>
          <p:nvPr/>
        </p:nvPicPr>
        <p:blipFill>
          <a:blip r:embed="rId2">
            <a:alphaModFix amt="25000"/>
          </a:blip>
          <a:stretch>
            <a:fillRect/>
          </a:stretch>
        </p:blipFill>
        <p:spPr>
          <a:xfrm>
            <a:off x="7922487" y="2407925"/>
            <a:ext cx="1776325" cy="1656624"/>
          </a:xfrm>
          <a:prstGeom prst="rect">
            <a:avLst/>
          </a:prstGeom>
          <a:noFill/>
          <a:ln>
            <a:noFill/>
          </a:ln>
        </p:spPr>
      </p:pic>
      <p:sp>
        <p:nvSpPr>
          <p:cNvPr id="32" name="Google Shape;32;p3"/>
          <p:cNvSpPr txBox="1"/>
          <p:nvPr/>
        </p:nvSpPr>
        <p:spPr>
          <a:xfrm>
            <a:off x="347725" y="3875250"/>
            <a:ext cx="923700" cy="841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it" sz="4800">
                <a:latin typeface="Raleway"/>
                <a:ea typeface="Raleway"/>
                <a:cs typeface="Raleway"/>
                <a:sym typeface="Raleway"/>
              </a:rPr>
              <a:t>5</a:t>
            </a:r>
            <a:endParaRPr sz="4800">
              <a:latin typeface="Raleway"/>
              <a:ea typeface="Raleway"/>
              <a:cs typeface="Raleway"/>
              <a:sym typeface="Raleway"/>
            </a:endParaRPr>
          </a:p>
        </p:txBody>
      </p:sp>
      <p:sp>
        <p:nvSpPr>
          <p:cNvPr id="33" name="Google Shape;33;p3"/>
          <p:cNvSpPr txBox="1"/>
          <p:nvPr/>
        </p:nvSpPr>
        <p:spPr>
          <a:xfrm>
            <a:off x="4167025" y="3875250"/>
            <a:ext cx="923700" cy="841200"/>
          </a:xfrm>
          <a:prstGeom prst="rect">
            <a:avLst/>
          </a:prstGeom>
          <a:noFill/>
          <a:ln>
            <a:noFill/>
          </a:ln>
        </p:spPr>
        <p:txBody>
          <a:bodyPr spcFirstLastPara="1" wrap="square" lIns="91425" tIns="91425" rIns="91425" bIns="91425" anchor="b" anchorCtr="0">
            <a:noAutofit/>
          </a:bodyPr>
          <a:lstStyle/>
          <a:p>
            <a:pPr marL="0" lvl="0" indent="0" algn="r" rtl="0">
              <a:spcBef>
                <a:spcPts val="0"/>
              </a:spcBef>
              <a:spcAft>
                <a:spcPts val="0"/>
              </a:spcAft>
              <a:buNone/>
            </a:pPr>
            <a:r>
              <a:rPr lang="it" sz="4800">
                <a:latin typeface="Raleway"/>
                <a:ea typeface="Raleway"/>
                <a:cs typeface="Raleway"/>
                <a:sym typeface="Raleway"/>
              </a:rPr>
              <a:t>6</a:t>
            </a:r>
            <a:endParaRPr sz="4800">
              <a:latin typeface="Raleway"/>
              <a:ea typeface="Raleway"/>
              <a:cs typeface="Raleway"/>
              <a:sym typeface="Raleway"/>
            </a:endParaRPr>
          </a:p>
        </p:txBody>
      </p:sp>
      <p:sp>
        <p:nvSpPr>
          <p:cNvPr id="34" name="Google Shape;34;p3"/>
          <p:cNvSpPr/>
          <p:nvPr/>
        </p:nvSpPr>
        <p:spPr>
          <a:xfrm>
            <a:off x="1414300" y="3875277"/>
            <a:ext cx="26525" cy="841231"/>
          </a:xfrm>
          <a:custGeom>
            <a:avLst/>
            <a:gdLst/>
            <a:ahLst/>
            <a:cxnLst/>
            <a:rect l="l" t="t" r="r" b="b"/>
            <a:pathLst>
              <a:path w="1061" h="31989" extrusionOk="0">
                <a:moveTo>
                  <a:pt x="0" y="0"/>
                </a:moveTo>
                <a:lnTo>
                  <a:pt x="0" y="31989"/>
                </a:lnTo>
                <a:lnTo>
                  <a:pt x="1060" y="31989"/>
                </a:lnTo>
                <a:lnTo>
                  <a:pt x="1060" y="0"/>
                </a:lnTo>
                <a:close/>
              </a:path>
            </a:pathLst>
          </a:cu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
        <p:nvSpPr>
          <p:cNvPr id="35" name="Google Shape;35;p3"/>
          <p:cNvSpPr/>
          <p:nvPr/>
        </p:nvSpPr>
        <p:spPr>
          <a:xfrm>
            <a:off x="5233600" y="3875277"/>
            <a:ext cx="26525" cy="841231"/>
          </a:xfrm>
          <a:custGeom>
            <a:avLst/>
            <a:gdLst/>
            <a:ahLst/>
            <a:cxnLst/>
            <a:rect l="l" t="t" r="r" b="b"/>
            <a:pathLst>
              <a:path w="1061" h="31989" extrusionOk="0">
                <a:moveTo>
                  <a:pt x="0" y="0"/>
                </a:moveTo>
                <a:lnTo>
                  <a:pt x="0" y="31989"/>
                </a:lnTo>
                <a:lnTo>
                  <a:pt x="1060" y="31989"/>
                </a:lnTo>
                <a:lnTo>
                  <a:pt x="1060" y="0"/>
                </a:lnTo>
                <a:close/>
              </a:path>
            </a:pathLst>
          </a:custGeom>
          <a:solidFill>
            <a:srgbClr val="006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Raleway"/>
              <a:ea typeface="Raleway"/>
              <a:cs typeface="Raleway"/>
              <a:sym typeface="Raleway"/>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36"/>
        <p:cNvGrpSpPr/>
        <p:nvPr/>
      </p:nvGrpSpPr>
      <p:grpSpPr>
        <a:xfrm>
          <a:off x="0" y="0"/>
          <a:ext cx="0" cy="0"/>
          <a:chOff x="0" y="0"/>
          <a:chExt cx="0" cy="0"/>
        </a:xfrm>
      </p:grpSpPr>
      <p:sp>
        <p:nvSpPr>
          <p:cNvPr id="37" name="Google Shape;37;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4"/>
          <p:cNvSpPr txBox="1">
            <a:spLocks noGrp="1"/>
          </p:cNvSpPr>
          <p:nvPr>
            <p:ph type="title"/>
          </p:nvPr>
        </p:nvSpPr>
        <p:spPr>
          <a:xfrm>
            <a:off x="727650" y="861800"/>
            <a:ext cx="7688700" cy="5352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39" name="Google Shape;39;p4"/>
          <p:cNvSpPr txBox="1">
            <a:spLocks noGrp="1"/>
          </p:cNvSpPr>
          <p:nvPr>
            <p:ph type="body" idx="1"/>
          </p:nvPr>
        </p:nvSpPr>
        <p:spPr>
          <a:xfrm>
            <a:off x="727650" y="1622025"/>
            <a:ext cx="7688700" cy="22611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40" name="Google Shape;4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
        <p:nvSpPr>
          <p:cNvPr id="41" name="Google Shape;41;p4"/>
          <p:cNvSpPr/>
          <p:nvPr/>
        </p:nvSpPr>
        <p:spPr>
          <a:xfrm>
            <a:off x="0" y="4129750"/>
            <a:ext cx="1327200" cy="1013700"/>
          </a:xfrm>
          <a:prstGeom prst="rtTriangle">
            <a:avLst/>
          </a:pr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42" name="Google Shape;42;p4"/>
          <p:cNvPicPr preferRelativeResize="0"/>
          <p:nvPr/>
        </p:nvPicPr>
        <p:blipFill rotWithShape="1">
          <a:blip r:embed="rId2">
            <a:alphaModFix/>
          </a:blip>
          <a:srcRect l="7088" t="14912" r="9620" b="16523"/>
          <a:stretch/>
        </p:blipFill>
        <p:spPr>
          <a:xfrm>
            <a:off x="99550" y="4626400"/>
            <a:ext cx="505675" cy="487800"/>
          </a:xfrm>
          <a:prstGeom prst="rect">
            <a:avLst/>
          </a:prstGeom>
          <a:noFill/>
          <a:ln>
            <a:noFill/>
          </a:ln>
        </p:spPr>
      </p:pic>
      <p:sp>
        <p:nvSpPr>
          <p:cNvPr id="43" name="Google Shape;43;p4"/>
          <p:cNvSpPr/>
          <p:nvPr/>
        </p:nvSpPr>
        <p:spPr>
          <a:xfrm rot="10800000" flipH="1">
            <a:off x="828588" y="734362"/>
            <a:ext cx="372900" cy="45900"/>
          </a:xfrm>
          <a:prstGeom prst="rect">
            <a:avLst/>
          </a:prstGeom>
          <a:solidFill>
            <a:srgbClr val="006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4"/>
          <p:cNvSpPr/>
          <p:nvPr/>
        </p:nvSpPr>
        <p:spPr>
          <a:xfrm rot="10800000" flipH="1">
            <a:off x="1201463" y="734362"/>
            <a:ext cx="372900" cy="45900"/>
          </a:xfrm>
          <a:prstGeom prst="rect">
            <a:avLst/>
          </a:pr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4"/>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lvl1pPr lvl="0" rtl="0">
              <a:spcBef>
                <a:spcPts val="0"/>
              </a:spcBef>
              <a:spcAft>
                <a:spcPts val="0"/>
              </a:spcAft>
              <a:buSzPts val="900"/>
              <a:buNone/>
              <a:defRPr sz="900"/>
            </a:lvl1pPr>
            <a:lvl2pPr lvl="1" rtl="0">
              <a:spcBef>
                <a:spcPts val="1600"/>
              </a:spcBef>
              <a:spcAft>
                <a:spcPts val="0"/>
              </a:spcAft>
              <a:buSzPts val="1100"/>
              <a:buNone/>
              <a:defRPr/>
            </a:lvl2pPr>
            <a:lvl3pPr lvl="2" rtl="0">
              <a:spcBef>
                <a:spcPts val="1600"/>
              </a:spcBef>
              <a:spcAft>
                <a:spcPts val="0"/>
              </a:spcAft>
              <a:buSzPts val="1100"/>
              <a:buNone/>
              <a:defRPr/>
            </a:lvl3pPr>
            <a:lvl4pPr lvl="3" rtl="0">
              <a:spcBef>
                <a:spcPts val="1600"/>
              </a:spcBef>
              <a:spcAft>
                <a:spcPts val="0"/>
              </a:spcAft>
              <a:buSzPts val="1100"/>
              <a:buNone/>
              <a:defRPr/>
            </a:lvl4pPr>
            <a:lvl5pPr lvl="4" rtl="0">
              <a:spcBef>
                <a:spcPts val="1600"/>
              </a:spcBef>
              <a:spcAft>
                <a:spcPts val="0"/>
              </a:spcAft>
              <a:buSzPts val="1100"/>
              <a:buNone/>
              <a:defRPr/>
            </a:lvl5pPr>
            <a:lvl6pPr lvl="5" rtl="0">
              <a:spcBef>
                <a:spcPts val="1600"/>
              </a:spcBef>
              <a:spcAft>
                <a:spcPts val="0"/>
              </a:spcAft>
              <a:buSzPts val="1100"/>
              <a:buNone/>
              <a:defRPr/>
            </a:lvl6pPr>
            <a:lvl7pPr lvl="6" rtl="0">
              <a:spcBef>
                <a:spcPts val="1600"/>
              </a:spcBef>
              <a:spcAft>
                <a:spcPts val="0"/>
              </a:spcAft>
              <a:buSzPts val="1100"/>
              <a:buNone/>
              <a:defRPr/>
            </a:lvl7pPr>
            <a:lvl8pPr lvl="7" rtl="0">
              <a:spcBef>
                <a:spcPts val="1600"/>
              </a:spcBef>
              <a:spcAft>
                <a:spcPts val="0"/>
              </a:spcAft>
              <a:buSzPts val="1100"/>
              <a:buNone/>
              <a:defRPr/>
            </a:lvl8pPr>
            <a:lvl9pPr lvl="8" rtl="0">
              <a:spcBef>
                <a:spcPts val="1600"/>
              </a:spcBef>
              <a:spcAft>
                <a:spcPts val="1600"/>
              </a:spcAft>
              <a:buSzPts val="11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5"/>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5"/>
          <p:cNvSpPr txBox="1">
            <a:spLocks noGrp="1"/>
          </p:cNvSpPr>
          <p:nvPr>
            <p:ph type="title"/>
          </p:nvPr>
        </p:nvSpPr>
        <p:spPr>
          <a:xfrm>
            <a:off x="770150" y="831575"/>
            <a:ext cx="3300900" cy="1360800"/>
          </a:xfrm>
          <a:prstGeom prst="rect">
            <a:avLst/>
          </a:prstGeom>
        </p:spPr>
        <p:txBody>
          <a:bodyPr spcFirstLastPara="1" wrap="square" lIns="91425" tIns="91425" rIns="91425" bIns="91425" anchor="t" anchorCtr="0">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a:endParaRPr/>
          </a:p>
        </p:txBody>
      </p:sp>
      <p:sp>
        <p:nvSpPr>
          <p:cNvPr id="49" name="Google Shape;49;p5"/>
          <p:cNvSpPr txBox="1">
            <a:spLocks noGrp="1"/>
          </p:cNvSpPr>
          <p:nvPr>
            <p:ph type="subTitle" idx="1"/>
          </p:nvPr>
        </p:nvSpPr>
        <p:spPr>
          <a:xfrm>
            <a:off x="770150" y="2192250"/>
            <a:ext cx="3300900" cy="24048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50" name="Google Shape;50;p5"/>
          <p:cNvSpPr txBox="1">
            <a:spLocks noGrp="1"/>
          </p:cNvSpPr>
          <p:nvPr>
            <p:ph type="body" idx="2"/>
          </p:nvPr>
        </p:nvSpPr>
        <p:spPr>
          <a:xfrm>
            <a:off x="5161900" y="831575"/>
            <a:ext cx="3374400" cy="3025500"/>
          </a:xfrm>
          <a:prstGeom prst="rect">
            <a:avLst/>
          </a:prstGeom>
        </p:spPr>
        <p:txBody>
          <a:bodyPr spcFirstLastPara="1" wrap="square" lIns="91425" tIns="91425" rIns="91425" bIns="91425" anchor="t" anchorCtr="0">
            <a:noAutofit/>
          </a:bodyPr>
          <a:lstStyle>
            <a:lvl1pPr marL="457200" lvl="0" indent="-311150">
              <a:spcBef>
                <a:spcPts val="0"/>
              </a:spcBef>
              <a:spcAft>
                <a:spcPts val="0"/>
              </a:spcAft>
              <a:buSzPts val="1300"/>
              <a:buChar char="●"/>
              <a:defRPr/>
            </a:lvl1pPr>
            <a:lvl2pPr marL="914400" lvl="1" indent="-298450">
              <a:spcBef>
                <a:spcPts val="1600"/>
              </a:spcBef>
              <a:spcAft>
                <a:spcPts val="0"/>
              </a:spcAft>
              <a:buSzPts val="1100"/>
              <a:buChar char="○"/>
              <a:defRPr/>
            </a:lvl2pPr>
            <a:lvl3pPr marL="1371600" lvl="2" indent="-298450">
              <a:spcBef>
                <a:spcPts val="1600"/>
              </a:spcBef>
              <a:spcAft>
                <a:spcPts val="0"/>
              </a:spcAft>
              <a:buSzPts val="1100"/>
              <a:buChar char="■"/>
              <a:defRPr/>
            </a:lvl3pPr>
            <a:lvl4pPr marL="1828800" lvl="3" indent="-298450">
              <a:spcBef>
                <a:spcPts val="1600"/>
              </a:spcBef>
              <a:spcAft>
                <a:spcPts val="0"/>
              </a:spcAft>
              <a:buSzPts val="1100"/>
              <a:buChar char="●"/>
              <a:defRPr/>
            </a:lvl4pPr>
            <a:lvl5pPr marL="2286000" lvl="4" indent="-298450">
              <a:spcBef>
                <a:spcPts val="1600"/>
              </a:spcBef>
              <a:spcAft>
                <a:spcPts val="0"/>
              </a:spcAft>
              <a:buSzPts val="1100"/>
              <a:buChar char="○"/>
              <a:defRPr/>
            </a:lvl5pPr>
            <a:lvl6pPr marL="2743200" lvl="5" indent="-298450">
              <a:spcBef>
                <a:spcPts val="1600"/>
              </a:spcBef>
              <a:spcAft>
                <a:spcPts val="0"/>
              </a:spcAft>
              <a:buSzPts val="1100"/>
              <a:buChar char="■"/>
              <a:defRPr/>
            </a:lvl6pPr>
            <a:lvl7pPr marL="3200400" lvl="6" indent="-298450">
              <a:spcBef>
                <a:spcPts val="1600"/>
              </a:spcBef>
              <a:spcAft>
                <a:spcPts val="0"/>
              </a:spcAft>
              <a:buSzPts val="1100"/>
              <a:buChar char="●"/>
              <a:defRPr/>
            </a:lvl7pPr>
            <a:lvl8pPr marL="3657600" lvl="7" indent="-298450">
              <a:spcBef>
                <a:spcPts val="1600"/>
              </a:spcBef>
              <a:spcAft>
                <a:spcPts val="0"/>
              </a:spcAft>
              <a:buSzPts val="1100"/>
              <a:buChar char="○"/>
              <a:defRPr/>
            </a:lvl8pPr>
            <a:lvl9pPr marL="4114800" lvl="8" indent="-298450">
              <a:spcBef>
                <a:spcPts val="1600"/>
              </a:spcBef>
              <a:spcAft>
                <a:spcPts val="1600"/>
              </a:spcAft>
              <a:buSzPts val="1100"/>
              <a:buChar char="■"/>
              <a:defRPr/>
            </a:lvl9pPr>
          </a:lstStyle>
          <a:p>
            <a:endParaRPr/>
          </a:p>
        </p:txBody>
      </p:sp>
      <p:sp>
        <p:nvSpPr>
          <p:cNvPr id="51" name="Google Shape;51;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it"/>
              <a:t>‹N›</a:t>
            </a:fld>
            <a:endParaRPr/>
          </a:p>
        </p:txBody>
      </p:sp>
      <p:sp>
        <p:nvSpPr>
          <p:cNvPr id="52" name="Google Shape;52;p5"/>
          <p:cNvSpPr/>
          <p:nvPr/>
        </p:nvSpPr>
        <p:spPr>
          <a:xfrm>
            <a:off x="0" y="4129750"/>
            <a:ext cx="1327200" cy="1013700"/>
          </a:xfrm>
          <a:prstGeom prst="rtTriangle">
            <a:avLst/>
          </a:pr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3" name="Google Shape;53;p5"/>
          <p:cNvPicPr preferRelativeResize="0"/>
          <p:nvPr/>
        </p:nvPicPr>
        <p:blipFill rotWithShape="1">
          <a:blip r:embed="rId2">
            <a:alphaModFix/>
          </a:blip>
          <a:srcRect t="13651" b="17785"/>
          <a:stretch/>
        </p:blipFill>
        <p:spPr>
          <a:xfrm>
            <a:off x="0" y="4597050"/>
            <a:ext cx="607175" cy="487800"/>
          </a:xfrm>
          <a:prstGeom prst="rect">
            <a:avLst/>
          </a:prstGeom>
          <a:noFill/>
          <a:ln>
            <a:noFill/>
          </a:ln>
        </p:spPr>
      </p:pic>
      <p:sp>
        <p:nvSpPr>
          <p:cNvPr id="54" name="Google Shape;54;p5"/>
          <p:cNvSpPr/>
          <p:nvPr/>
        </p:nvSpPr>
        <p:spPr>
          <a:xfrm rot="10800000" flipH="1">
            <a:off x="828588" y="734362"/>
            <a:ext cx="372900" cy="45900"/>
          </a:xfrm>
          <a:prstGeom prst="rect">
            <a:avLst/>
          </a:prstGeom>
          <a:solidFill>
            <a:srgbClr val="006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5"/>
          <p:cNvSpPr/>
          <p:nvPr/>
        </p:nvSpPr>
        <p:spPr>
          <a:xfrm rot="10800000" flipH="1">
            <a:off x="1201463" y="734362"/>
            <a:ext cx="372900" cy="45900"/>
          </a:xfrm>
          <a:prstGeom prst="rect">
            <a:avLst/>
          </a:pr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5"/>
          <p:cNvSpPr txBox="1">
            <a:spLocks noGrp="1"/>
          </p:cNvSpPr>
          <p:nvPr>
            <p:ph type="subTitle" idx="3"/>
          </p:nvPr>
        </p:nvSpPr>
        <p:spPr>
          <a:xfrm>
            <a:off x="1414800" y="4779100"/>
            <a:ext cx="5854500" cy="335100"/>
          </a:xfrm>
          <a:prstGeom prst="rect">
            <a:avLst/>
          </a:prstGeom>
        </p:spPr>
        <p:txBody>
          <a:bodyPr spcFirstLastPara="1" wrap="square" lIns="91425" tIns="91425" rIns="91425" bIns="91425" anchor="t" anchorCtr="0">
            <a:noAutofit/>
          </a:bodyPr>
          <a:lstStyle>
            <a:lvl1pPr lvl="0" rtl="0">
              <a:spcBef>
                <a:spcPts val="0"/>
              </a:spcBef>
              <a:spcAft>
                <a:spcPts val="0"/>
              </a:spcAft>
              <a:buSzPts val="900"/>
              <a:buNone/>
              <a:defRPr sz="900"/>
            </a:lvl1pPr>
            <a:lvl2pPr lvl="1" rtl="0">
              <a:spcBef>
                <a:spcPts val="1600"/>
              </a:spcBef>
              <a:spcAft>
                <a:spcPts val="0"/>
              </a:spcAft>
              <a:buSzPts val="1100"/>
              <a:buNone/>
              <a:defRPr/>
            </a:lvl2pPr>
            <a:lvl3pPr lvl="2" rtl="0">
              <a:spcBef>
                <a:spcPts val="1600"/>
              </a:spcBef>
              <a:spcAft>
                <a:spcPts val="0"/>
              </a:spcAft>
              <a:buSzPts val="1100"/>
              <a:buNone/>
              <a:defRPr/>
            </a:lvl3pPr>
            <a:lvl4pPr lvl="3" rtl="0">
              <a:spcBef>
                <a:spcPts val="1600"/>
              </a:spcBef>
              <a:spcAft>
                <a:spcPts val="0"/>
              </a:spcAft>
              <a:buSzPts val="1100"/>
              <a:buNone/>
              <a:defRPr/>
            </a:lvl4pPr>
            <a:lvl5pPr lvl="4" rtl="0">
              <a:spcBef>
                <a:spcPts val="1600"/>
              </a:spcBef>
              <a:spcAft>
                <a:spcPts val="0"/>
              </a:spcAft>
              <a:buSzPts val="1100"/>
              <a:buNone/>
              <a:defRPr/>
            </a:lvl5pPr>
            <a:lvl6pPr lvl="5" rtl="0">
              <a:spcBef>
                <a:spcPts val="1600"/>
              </a:spcBef>
              <a:spcAft>
                <a:spcPts val="0"/>
              </a:spcAft>
              <a:buSzPts val="1100"/>
              <a:buNone/>
              <a:defRPr/>
            </a:lvl6pPr>
            <a:lvl7pPr lvl="6" rtl="0">
              <a:spcBef>
                <a:spcPts val="1600"/>
              </a:spcBef>
              <a:spcAft>
                <a:spcPts val="0"/>
              </a:spcAft>
              <a:buSzPts val="1100"/>
              <a:buNone/>
              <a:defRPr/>
            </a:lvl7pPr>
            <a:lvl8pPr lvl="7" rtl="0">
              <a:spcBef>
                <a:spcPts val="1600"/>
              </a:spcBef>
              <a:spcAft>
                <a:spcPts val="0"/>
              </a:spcAft>
              <a:buSzPts val="1100"/>
              <a:buNone/>
              <a:defRPr/>
            </a:lvl8pPr>
            <a:lvl9pPr lvl="8" rtl="0">
              <a:spcBef>
                <a:spcPts val="1600"/>
              </a:spcBef>
              <a:spcAft>
                <a:spcPts val="1600"/>
              </a:spcAft>
              <a:buSzPts val="1100"/>
              <a:buNone/>
              <a:defRPr/>
            </a:lvl9pPr>
          </a:lstStyle>
          <a:p>
            <a:endParaRPr/>
          </a:p>
        </p:txBody>
      </p:sp>
      <p:sp>
        <p:nvSpPr>
          <p:cNvPr id="57" name="Google Shape;57;p5"/>
          <p:cNvSpPr/>
          <p:nvPr/>
        </p:nvSpPr>
        <p:spPr>
          <a:xfrm>
            <a:off x="0" y="4129750"/>
            <a:ext cx="1327200" cy="1013700"/>
          </a:xfrm>
          <a:prstGeom prst="rtTriangle">
            <a:avLst/>
          </a:pr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58" name="Google Shape;58;p5"/>
          <p:cNvPicPr preferRelativeResize="0"/>
          <p:nvPr/>
        </p:nvPicPr>
        <p:blipFill rotWithShape="1">
          <a:blip r:embed="rId2">
            <a:alphaModFix/>
          </a:blip>
          <a:srcRect l="7088" t="14912" r="9620" b="16523"/>
          <a:stretch/>
        </p:blipFill>
        <p:spPr>
          <a:xfrm>
            <a:off x="99550" y="4626400"/>
            <a:ext cx="505675" cy="4878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SzPts val="2800"/>
              <a:buFont typeface="Catamaran"/>
              <a:buNone/>
              <a:defRPr sz="2800" b="1">
                <a:latin typeface="Catamaran"/>
                <a:ea typeface="Catamaran"/>
                <a:cs typeface="Catamaran"/>
                <a:sym typeface="Catamaran"/>
              </a:defRPr>
            </a:lvl1pPr>
            <a:lvl2pPr lvl="1">
              <a:spcBef>
                <a:spcPts val="0"/>
              </a:spcBef>
              <a:spcAft>
                <a:spcPts val="0"/>
              </a:spcAft>
              <a:buSzPts val="2800"/>
              <a:buFont typeface="Raleway"/>
              <a:buNone/>
              <a:defRPr sz="2800" b="1">
                <a:latin typeface="Raleway"/>
                <a:ea typeface="Raleway"/>
                <a:cs typeface="Raleway"/>
                <a:sym typeface="Raleway"/>
              </a:defRPr>
            </a:lvl2pPr>
            <a:lvl3pPr lvl="2">
              <a:spcBef>
                <a:spcPts val="0"/>
              </a:spcBef>
              <a:spcAft>
                <a:spcPts val="0"/>
              </a:spcAft>
              <a:buSzPts val="2800"/>
              <a:buFont typeface="Raleway"/>
              <a:buNone/>
              <a:defRPr sz="2800" b="1">
                <a:latin typeface="Raleway"/>
                <a:ea typeface="Raleway"/>
                <a:cs typeface="Raleway"/>
                <a:sym typeface="Raleway"/>
              </a:defRPr>
            </a:lvl3pPr>
            <a:lvl4pPr lvl="3">
              <a:spcBef>
                <a:spcPts val="0"/>
              </a:spcBef>
              <a:spcAft>
                <a:spcPts val="0"/>
              </a:spcAft>
              <a:buSzPts val="2800"/>
              <a:buFont typeface="Raleway"/>
              <a:buNone/>
              <a:defRPr sz="2800" b="1">
                <a:latin typeface="Raleway"/>
                <a:ea typeface="Raleway"/>
                <a:cs typeface="Raleway"/>
                <a:sym typeface="Raleway"/>
              </a:defRPr>
            </a:lvl4pPr>
            <a:lvl5pPr lvl="4">
              <a:spcBef>
                <a:spcPts val="0"/>
              </a:spcBef>
              <a:spcAft>
                <a:spcPts val="0"/>
              </a:spcAft>
              <a:buSzPts val="2800"/>
              <a:buFont typeface="Raleway"/>
              <a:buNone/>
              <a:defRPr sz="2800" b="1">
                <a:latin typeface="Raleway"/>
                <a:ea typeface="Raleway"/>
                <a:cs typeface="Raleway"/>
                <a:sym typeface="Raleway"/>
              </a:defRPr>
            </a:lvl5pPr>
            <a:lvl6pPr lvl="5">
              <a:spcBef>
                <a:spcPts val="0"/>
              </a:spcBef>
              <a:spcAft>
                <a:spcPts val="0"/>
              </a:spcAft>
              <a:buSzPts val="2800"/>
              <a:buFont typeface="Raleway"/>
              <a:buNone/>
              <a:defRPr sz="2800" b="1">
                <a:latin typeface="Raleway"/>
                <a:ea typeface="Raleway"/>
                <a:cs typeface="Raleway"/>
                <a:sym typeface="Raleway"/>
              </a:defRPr>
            </a:lvl6pPr>
            <a:lvl7pPr lvl="6">
              <a:spcBef>
                <a:spcPts val="0"/>
              </a:spcBef>
              <a:spcAft>
                <a:spcPts val="0"/>
              </a:spcAft>
              <a:buSzPts val="2800"/>
              <a:buFont typeface="Raleway"/>
              <a:buNone/>
              <a:defRPr sz="2800" b="1">
                <a:latin typeface="Raleway"/>
                <a:ea typeface="Raleway"/>
                <a:cs typeface="Raleway"/>
                <a:sym typeface="Raleway"/>
              </a:defRPr>
            </a:lvl7pPr>
            <a:lvl8pPr lvl="7">
              <a:spcBef>
                <a:spcPts val="0"/>
              </a:spcBef>
              <a:spcAft>
                <a:spcPts val="0"/>
              </a:spcAft>
              <a:buSzPts val="2800"/>
              <a:buFont typeface="Raleway"/>
              <a:buNone/>
              <a:defRPr sz="2800" b="1">
                <a:latin typeface="Raleway"/>
                <a:ea typeface="Raleway"/>
                <a:cs typeface="Raleway"/>
                <a:sym typeface="Raleway"/>
              </a:defRPr>
            </a:lvl8pPr>
            <a:lvl9pPr lvl="8">
              <a:spcBef>
                <a:spcPts val="0"/>
              </a:spcBef>
              <a:spcAft>
                <a:spcPts val="0"/>
              </a:spcAft>
              <a:buSzPts val="2800"/>
              <a:buFont typeface="Raleway"/>
              <a:buNone/>
              <a:defRPr sz="2800" b="1">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1150">
              <a:lnSpc>
                <a:spcPct val="115000"/>
              </a:lnSpc>
              <a:spcBef>
                <a:spcPts val="0"/>
              </a:spcBef>
              <a:spcAft>
                <a:spcPts val="0"/>
              </a:spcAft>
              <a:buClr>
                <a:schemeClr val="accent1"/>
              </a:buClr>
              <a:buSzPts val="1300"/>
              <a:buFont typeface="Catamaran"/>
              <a:buChar char="●"/>
              <a:defRPr sz="1300">
                <a:solidFill>
                  <a:schemeClr val="accent1"/>
                </a:solidFill>
                <a:latin typeface="Catamaran"/>
                <a:ea typeface="Catamaran"/>
                <a:cs typeface="Catamaran"/>
                <a:sym typeface="Catamaran"/>
              </a:defRPr>
            </a:lvl1pPr>
            <a:lvl2pPr marL="914400" lvl="1" indent="-29845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2pPr>
            <a:lvl3pPr marL="1371600" lvl="2" indent="-29845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3pPr>
            <a:lvl4pPr marL="1828800" lvl="3" indent="-29845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4pPr>
            <a:lvl5pPr marL="2286000" lvl="4" indent="-29845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5pPr>
            <a:lvl6pPr marL="2743200" lvl="5" indent="-29845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6pPr>
            <a:lvl7pPr marL="3200400" lvl="6" indent="-29845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7pPr>
            <a:lvl8pPr marL="3657600" lvl="7" indent="-298450">
              <a:lnSpc>
                <a:spcPct val="115000"/>
              </a:lnSpc>
              <a:spcBef>
                <a:spcPts val="1600"/>
              </a:spcBef>
              <a:spcAft>
                <a:spcPts val="0"/>
              </a:spcAft>
              <a:buClr>
                <a:schemeClr val="accent1"/>
              </a:buClr>
              <a:buSzPts val="1100"/>
              <a:buFont typeface="Catamaran"/>
              <a:buChar char="○"/>
              <a:defRPr sz="1100">
                <a:solidFill>
                  <a:schemeClr val="accent1"/>
                </a:solidFill>
                <a:latin typeface="Catamaran"/>
                <a:ea typeface="Catamaran"/>
                <a:cs typeface="Catamaran"/>
                <a:sym typeface="Catamaran"/>
              </a:defRPr>
            </a:lvl8pPr>
            <a:lvl9pPr marL="4114800" lvl="8" indent="-298450">
              <a:lnSpc>
                <a:spcPct val="115000"/>
              </a:lnSpc>
              <a:spcBef>
                <a:spcPts val="1600"/>
              </a:spcBef>
              <a:spcAft>
                <a:spcPts val="1600"/>
              </a:spcAft>
              <a:buClr>
                <a:schemeClr val="accent1"/>
              </a:buClr>
              <a:buSzPts val="1100"/>
              <a:buFont typeface="Catamaran"/>
              <a:buChar char="■"/>
              <a:defRPr sz="1100">
                <a:solidFill>
                  <a:schemeClr val="accent1"/>
                </a:solidFill>
                <a:latin typeface="Catamaran"/>
                <a:ea typeface="Catamaran"/>
                <a:cs typeface="Catamaran"/>
                <a:sym typeface="Catamaran"/>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accent1"/>
                </a:solidFill>
                <a:latin typeface="Catamaran"/>
                <a:ea typeface="Catamaran"/>
                <a:cs typeface="Catamaran"/>
                <a:sym typeface="Catamaran"/>
              </a:defRPr>
            </a:lvl1pPr>
            <a:lvl2pPr lvl="1" algn="r">
              <a:buNone/>
              <a:defRPr sz="1000">
                <a:solidFill>
                  <a:schemeClr val="accent1"/>
                </a:solidFill>
                <a:latin typeface="Catamaran"/>
                <a:ea typeface="Catamaran"/>
                <a:cs typeface="Catamaran"/>
                <a:sym typeface="Catamaran"/>
              </a:defRPr>
            </a:lvl2pPr>
            <a:lvl3pPr lvl="2" algn="r">
              <a:buNone/>
              <a:defRPr sz="1000">
                <a:solidFill>
                  <a:schemeClr val="accent1"/>
                </a:solidFill>
                <a:latin typeface="Catamaran"/>
                <a:ea typeface="Catamaran"/>
                <a:cs typeface="Catamaran"/>
                <a:sym typeface="Catamaran"/>
              </a:defRPr>
            </a:lvl3pPr>
            <a:lvl4pPr lvl="3" algn="r">
              <a:buNone/>
              <a:defRPr sz="1000">
                <a:solidFill>
                  <a:schemeClr val="accent1"/>
                </a:solidFill>
                <a:latin typeface="Catamaran"/>
                <a:ea typeface="Catamaran"/>
                <a:cs typeface="Catamaran"/>
                <a:sym typeface="Catamaran"/>
              </a:defRPr>
            </a:lvl4pPr>
            <a:lvl5pPr lvl="4" algn="r">
              <a:buNone/>
              <a:defRPr sz="1000">
                <a:solidFill>
                  <a:schemeClr val="accent1"/>
                </a:solidFill>
                <a:latin typeface="Catamaran"/>
                <a:ea typeface="Catamaran"/>
                <a:cs typeface="Catamaran"/>
                <a:sym typeface="Catamaran"/>
              </a:defRPr>
            </a:lvl5pPr>
            <a:lvl6pPr lvl="5" algn="r">
              <a:buNone/>
              <a:defRPr sz="1000">
                <a:solidFill>
                  <a:schemeClr val="accent1"/>
                </a:solidFill>
                <a:latin typeface="Catamaran"/>
                <a:ea typeface="Catamaran"/>
                <a:cs typeface="Catamaran"/>
                <a:sym typeface="Catamaran"/>
              </a:defRPr>
            </a:lvl6pPr>
            <a:lvl7pPr lvl="6" algn="r">
              <a:buNone/>
              <a:defRPr sz="1000">
                <a:solidFill>
                  <a:schemeClr val="accent1"/>
                </a:solidFill>
                <a:latin typeface="Catamaran"/>
                <a:ea typeface="Catamaran"/>
                <a:cs typeface="Catamaran"/>
                <a:sym typeface="Catamaran"/>
              </a:defRPr>
            </a:lvl7pPr>
            <a:lvl8pPr lvl="7" algn="r">
              <a:buNone/>
              <a:defRPr sz="1000">
                <a:solidFill>
                  <a:schemeClr val="accent1"/>
                </a:solidFill>
                <a:latin typeface="Catamaran"/>
                <a:ea typeface="Catamaran"/>
                <a:cs typeface="Catamaran"/>
                <a:sym typeface="Catamaran"/>
              </a:defRPr>
            </a:lvl8pPr>
            <a:lvl9pPr lvl="8" algn="r">
              <a:buNone/>
              <a:defRPr sz="1000">
                <a:solidFill>
                  <a:schemeClr val="accent1"/>
                </a:solidFill>
                <a:latin typeface="Catamaran"/>
                <a:ea typeface="Catamaran"/>
                <a:cs typeface="Catamaran"/>
                <a:sym typeface="Catamaran"/>
              </a:defRPr>
            </a:lvl9pPr>
          </a:lstStyle>
          <a:p>
            <a:pPr marL="0" lvl="0" indent="0" algn="r" rtl="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pietro-nardelli/sapienza-ppt-template"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6"/>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sz="3200" dirty="0" err="1"/>
              <a:t>CouchBase</a:t>
            </a:r>
            <a:br>
              <a:rPr lang="it-IT" sz="3200" dirty="0"/>
            </a:br>
            <a:r>
              <a:rPr lang="it-IT" sz="2400" dirty="0"/>
              <a:t>Database </a:t>
            </a:r>
            <a:r>
              <a:rPr lang="it-IT" sz="2400" dirty="0" err="1"/>
              <a:t>overview</a:t>
            </a:r>
            <a:br>
              <a:rPr lang="it-IT" sz="3200" dirty="0"/>
            </a:br>
            <a:endParaRPr sz="3200" dirty="0"/>
          </a:p>
        </p:txBody>
      </p:sp>
      <p:sp>
        <p:nvSpPr>
          <p:cNvPr id="64" name="Google Shape;64;p6"/>
          <p:cNvSpPr txBox="1">
            <a:spLocks noGrp="1"/>
          </p:cNvSpPr>
          <p:nvPr>
            <p:ph type="subTitle" idx="1"/>
          </p:nvPr>
        </p:nvSpPr>
        <p:spPr>
          <a:xfrm>
            <a:off x="729450" y="3924014"/>
            <a:ext cx="7688100" cy="82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t>Lorenzo Frangella - 1899674 </a:t>
            </a:r>
            <a:endParaRPr dirty="0"/>
          </a:p>
          <a:p>
            <a:pPr marL="0" lvl="0" indent="0" algn="l" rtl="0">
              <a:spcBef>
                <a:spcPts val="0"/>
              </a:spcBef>
              <a:spcAft>
                <a:spcPts val="0"/>
              </a:spcAft>
              <a:buNone/>
            </a:pPr>
            <a:r>
              <a:rPr lang="it" dirty="0"/>
              <a:t>Large Scale D</a:t>
            </a:r>
            <a:r>
              <a:rPr lang="it-IT" dirty="0"/>
              <a:t>a</a:t>
            </a:r>
            <a:r>
              <a:rPr lang="it" dirty="0"/>
              <a:t>ta Management -  Big Data Management</a:t>
            </a:r>
          </a:p>
          <a:p>
            <a:pPr marL="0" lvl="0" indent="0" algn="l" rtl="0">
              <a:spcBef>
                <a:spcPts val="0"/>
              </a:spcBef>
              <a:spcAft>
                <a:spcPts val="0"/>
              </a:spcAft>
              <a:buNone/>
            </a:pPr>
            <a:r>
              <a:rPr lang="it" dirty="0"/>
              <a:t>Sapienza University of Rome</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3"/>
          <p:cNvSpPr txBox="1">
            <a:spLocks noGrp="1"/>
          </p:cNvSpPr>
          <p:nvPr>
            <p:ph type="ctrTitle"/>
          </p:nvPr>
        </p:nvSpPr>
        <p:spPr>
          <a:xfrm>
            <a:off x="729450" y="1322450"/>
            <a:ext cx="7688100" cy="76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Thank you for the attention!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2</a:t>
            </a:fld>
            <a:endParaRPr/>
          </a:p>
        </p:txBody>
      </p:sp>
      <p:sp>
        <p:nvSpPr>
          <p:cNvPr id="70" name="Google Shape;70;p7"/>
          <p:cNvSpPr txBox="1">
            <a:spLocks noGrp="1"/>
          </p:cNvSpPr>
          <p:nvPr>
            <p:ph type="title"/>
          </p:nvPr>
        </p:nvSpPr>
        <p:spPr>
          <a:xfrm>
            <a:off x="727650" y="861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dirty="0"/>
              <a:t>Table of contents</a:t>
            </a:r>
            <a:endParaRPr dirty="0"/>
          </a:p>
        </p:txBody>
      </p:sp>
      <p:sp>
        <p:nvSpPr>
          <p:cNvPr id="71" name="Google Shape;71;p7"/>
          <p:cNvSpPr txBox="1"/>
          <p:nvPr/>
        </p:nvSpPr>
        <p:spPr>
          <a:xfrm>
            <a:off x="1583700" y="1983300"/>
            <a:ext cx="2141400" cy="84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1600"/>
              </a:spcAft>
              <a:buNone/>
            </a:pPr>
            <a:r>
              <a:rPr lang="it" sz="1800" dirty="0">
                <a:latin typeface="Raleway"/>
                <a:ea typeface="Raleway"/>
                <a:cs typeface="Raleway"/>
                <a:sym typeface="Raleway"/>
              </a:rPr>
              <a:t>Introduction</a:t>
            </a:r>
            <a:endParaRPr sz="1800" dirty="0">
              <a:latin typeface="Raleway"/>
              <a:ea typeface="Raleway"/>
              <a:cs typeface="Raleway"/>
              <a:sym typeface="Raleway"/>
            </a:endParaRPr>
          </a:p>
        </p:txBody>
      </p:sp>
      <p:sp>
        <p:nvSpPr>
          <p:cNvPr id="72" name="Google Shape;72;p7"/>
          <p:cNvSpPr txBox="1"/>
          <p:nvPr/>
        </p:nvSpPr>
        <p:spPr>
          <a:xfrm>
            <a:off x="5403000" y="1983300"/>
            <a:ext cx="2141400" cy="84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1600"/>
              </a:spcAft>
              <a:buNone/>
            </a:pPr>
            <a:r>
              <a:rPr lang="it-IT" sz="1800" dirty="0">
                <a:latin typeface="Raleway"/>
                <a:ea typeface="Raleway"/>
                <a:cs typeface="Raleway"/>
                <a:sym typeface="Raleway"/>
              </a:rPr>
              <a:t>Tool </a:t>
            </a:r>
            <a:r>
              <a:rPr lang="it-IT" sz="1800" dirty="0" err="1">
                <a:latin typeface="Raleway"/>
                <a:ea typeface="Raleway"/>
                <a:cs typeface="Raleway"/>
                <a:sym typeface="Raleway"/>
              </a:rPr>
              <a:t>installation</a:t>
            </a:r>
            <a:r>
              <a:rPr lang="it-IT" sz="1800" dirty="0">
                <a:latin typeface="Raleway"/>
                <a:ea typeface="Raleway"/>
                <a:cs typeface="Raleway"/>
                <a:sym typeface="Raleway"/>
              </a:rPr>
              <a:t> and setup</a:t>
            </a:r>
            <a:endParaRPr sz="1800" dirty="0">
              <a:latin typeface="Raleway"/>
              <a:ea typeface="Raleway"/>
              <a:cs typeface="Raleway"/>
              <a:sym typeface="Raleway"/>
            </a:endParaRPr>
          </a:p>
        </p:txBody>
      </p:sp>
      <p:sp>
        <p:nvSpPr>
          <p:cNvPr id="73" name="Google Shape;73;p7"/>
          <p:cNvSpPr txBox="1"/>
          <p:nvPr/>
        </p:nvSpPr>
        <p:spPr>
          <a:xfrm>
            <a:off x="1583700" y="2937800"/>
            <a:ext cx="2141400" cy="84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1600"/>
              </a:spcAft>
              <a:buNone/>
            </a:pPr>
            <a:r>
              <a:rPr lang="it-IT" sz="1800" dirty="0">
                <a:latin typeface="Raleway"/>
                <a:ea typeface="Raleway"/>
                <a:cs typeface="Raleway"/>
                <a:sym typeface="Raleway"/>
              </a:rPr>
              <a:t>Dataset import</a:t>
            </a:r>
            <a:endParaRPr sz="1800" dirty="0">
              <a:latin typeface="Raleway"/>
              <a:ea typeface="Raleway"/>
              <a:cs typeface="Raleway"/>
              <a:sym typeface="Raleway"/>
            </a:endParaRPr>
          </a:p>
        </p:txBody>
      </p:sp>
      <p:sp>
        <p:nvSpPr>
          <p:cNvPr id="74" name="Google Shape;74;p7"/>
          <p:cNvSpPr txBox="1"/>
          <p:nvPr/>
        </p:nvSpPr>
        <p:spPr>
          <a:xfrm>
            <a:off x="5403000" y="2937800"/>
            <a:ext cx="2141400" cy="84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1600"/>
              </a:spcAft>
              <a:buNone/>
            </a:pPr>
            <a:r>
              <a:rPr lang="it-IT" sz="1800" dirty="0">
                <a:latin typeface="Raleway"/>
                <a:ea typeface="Raleway"/>
                <a:cs typeface="Raleway"/>
                <a:sym typeface="Raleway"/>
              </a:rPr>
              <a:t>Query tool</a:t>
            </a:r>
          </a:p>
        </p:txBody>
      </p:sp>
      <p:sp>
        <p:nvSpPr>
          <p:cNvPr id="7" name="CasellaDiTesto 6">
            <a:extLst>
              <a:ext uri="{FF2B5EF4-FFF2-40B4-BE49-F238E27FC236}">
                <a16:creationId xmlns:a16="http://schemas.microsoft.com/office/drawing/2014/main" id="{C3EAAEA7-72CA-1681-40B2-BCFF8AE5E09A}"/>
              </a:ext>
            </a:extLst>
          </p:cNvPr>
          <p:cNvSpPr txBox="1"/>
          <p:nvPr/>
        </p:nvSpPr>
        <p:spPr>
          <a:xfrm>
            <a:off x="4923064" y="2310493"/>
            <a:ext cx="184731" cy="307777"/>
          </a:xfrm>
          <a:prstGeom prst="rect">
            <a:avLst/>
          </a:prstGeom>
          <a:noFill/>
        </p:spPr>
        <p:txBody>
          <a:bodyPr wrap="none" rtlCol="0">
            <a:spAutoFit/>
          </a:bodyPr>
          <a:lstStyle/>
          <a:p>
            <a:endParaRPr lang="en-US" dirty="0"/>
          </a:p>
        </p:txBody>
      </p:sp>
      <p:sp>
        <p:nvSpPr>
          <p:cNvPr id="3" name="Google Shape;74;p7">
            <a:extLst>
              <a:ext uri="{FF2B5EF4-FFF2-40B4-BE49-F238E27FC236}">
                <a16:creationId xmlns:a16="http://schemas.microsoft.com/office/drawing/2014/main" id="{AF97603F-C82D-CFCD-79CF-33EBFB78E0AB}"/>
              </a:ext>
            </a:extLst>
          </p:cNvPr>
          <p:cNvSpPr txBox="1"/>
          <p:nvPr/>
        </p:nvSpPr>
        <p:spPr>
          <a:xfrm>
            <a:off x="1583700" y="3908651"/>
            <a:ext cx="2141400" cy="84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1600"/>
              </a:spcAft>
              <a:buNone/>
            </a:pPr>
            <a:r>
              <a:rPr lang="it-IT" sz="1800" dirty="0">
                <a:latin typeface="Raleway"/>
                <a:ea typeface="Raleway"/>
                <a:cs typeface="Raleway"/>
                <a:sym typeface="Raleway"/>
              </a:rPr>
              <a:t>Analytics tool</a:t>
            </a:r>
          </a:p>
        </p:txBody>
      </p:sp>
      <p:sp>
        <p:nvSpPr>
          <p:cNvPr id="4" name="Google Shape;74;p7">
            <a:extLst>
              <a:ext uri="{FF2B5EF4-FFF2-40B4-BE49-F238E27FC236}">
                <a16:creationId xmlns:a16="http://schemas.microsoft.com/office/drawing/2014/main" id="{F149C42F-FAFE-7E58-E29E-ECCE9391D2BF}"/>
              </a:ext>
            </a:extLst>
          </p:cNvPr>
          <p:cNvSpPr txBox="1"/>
          <p:nvPr/>
        </p:nvSpPr>
        <p:spPr>
          <a:xfrm>
            <a:off x="5403000" y="3892300"/>
            <a:ext cx="2141400" cy="841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1600"/>
              </a:spcAft>
              <a:buNone/>
            </a:pPr>
            <a:r>
              <a:rPr lang="it-IT" sz="1800" dirty="0" err="1">
                <a:latin typeface="Raleway"/>
                <a:ea typeface="Raleway"/>
                <a:cs typeface="Raleway"/>
                <a:sym typeface="Raleway"/>
              </a:rPr>
              <a:t>References</a:t>
            </a:r>
            <a:endParaRPr lang="it-IT" sz="1800" dirty="0">
              <a:latin typeface="Raleway"/>
              <a:ea typeface="Raleway"/>
              <a:cs typeface="Raleway"/>
              <a:sym typeface="Raleway"/>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8"/>
          <p:cNvSpPr txBox="1">
            <a:spLocks noGrp="1"/>
          </p:cNvSpPr>
          <p:nvPr>
            <p:ph type="title"/>
          </p:nvPr>
        </p:nvSpPr>
        <p:spPr>
          <a:xfrm>
            <a:off x="727650" y="861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IT" dirty="0" err="1"/>
              <a:t>CouchBase</a:t>
            </a:r>
            <a:endParaRPr dirty="0"/>
          </a:p>
        </p:txBody>
      </p:sp>
      <p:sp>
        <p:nvSpPr>
          <p:cNvPr id="83" name="Google Shape;83;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3</a:t>
            </a:fld>
            <a:endParaRPr/>
          </a:p>
        </p:txBody>
      </p:sp>
      <p:sp>
        <p:nvSpPr>
          <p:cNvPr id="84" name="Google Shape;84;p8"/>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IT" sz="900" dirty="0" err="1"/>
              <a:t>CouchBase</a:t>
            </a:r>
            <a:r>
              <a:rPr lang="it" sz="900" dirty="0"/>
              <a:t> – Lorenzo Frangella 1899674</a:t>
            </a:r>
            <a:endParaRPr sz="900" dirty="0"/>
          </a:p>
        </p:txBody>
      </p:sp>
      <p:sp>
        <p:nvSpPr>
          <p:cNvPr id="12" name="Google Shape;103;p10">
            <a:extLst>
              <a:ext uri="{FF2B5EF4-FFF2-40B4-BE49-F238E27FC236}">
                <a16:creationId xmlns:a16="http://schemas.microsoft.com/office/drawing/2014/main" id="{F6BF6AC7-BE62-0F85-B14D-862CFB391ACA}"/>
              </a:ext>
            </a:extLst>
          </p:cNvPr>
          <p:cNvSpPr txBox="1">
            <a:spLocks/>
          </p:cNvSpPr>
          <p:nvPr/>
        </p:nvSpPr>
        <p:spPr>
          <a:xfrm>
            <a:off x="727650" y="1824363"/>
            <a:ext cx="4957207" cy="19221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1150" algn="l" rtl="0">
              <a:lnSpc>
                <a:spcPct val="115000"/>
              </a:lnSpc>
              <a:spcBef>
                <a:spcPts val="0"/>
              </a:spcBef>
              <a:spcAft>
                <a:spcPts val="0"/>
              </a:spcAft>
              <a:buClr>
                <a:schemeClr val="accent1"/>
              </a:buClr>
              <a:buSzPts val="900"/>
              <a:buFont typeface="Catamaran"/>
              <a:buNone/>
              <a:defRPr sz="900" b="0" i="0" u="none" strike="noStrike" cap="none">
                <a:solidFill>
                  <a:schemeClr val="accent1"/>
                </a:solidFill>
                <a:latin typeface="Catamaran"/>
                <a:ea typeface="Catamaran"/>
                <a:cs typeface="Catamaran"/>
                <a:sym typeface="Catamaran"/>
              </a:defRPr>
            </a:lvl1pPr>
            <a:lvl2pPr marL="914400" marR="0" lvl="1" indent="-298450" algn="l" rtl="0">
              <a:lnSpc>
                <a:spcPct val="115000"/>
              </a:lnSpc>
              <a:spcBef>
                <a:spcPts val="1600"/>
              </a:spcBef>
              <a:spcAft>
                <a:spcPts val="0"/>
              </a:spcAft>
              <a:buClr>
                <a:schemeClr val="accent1"/>
              </a:buClr>
              <a:buSzPts val="1100"/>
              <a:buFont typeface="Catamaran"/>
              <a:buNone/>
              <a:defRPr sz="1100" b="0" i="0" u="none" strike="noStrike" cap="none">
                <a:solidFill>
                  <a:schemeClr val="accent1"/>
                </a:solidFill>
                <a:latin typeface="Catamaran"/>
                <a:ea typeface="Catamaran"/>
                <a:cs typeface="Catamaran"/>
                <a:sym typeface="Catamaran"/>
              </a:defRPr>
            </a:lvl2pPr>
            <a:lvl3pPr marL="1371600" marR="0" lvl="2" indent="-298450" algn="l" rtl="0">
              <a:lnSpc>
                <a:spcPct val="115000"/>
              </a:lnSpc>
              <a:spcBef>
                <a:spcPts val="1600"/>
              </a:spcBef>
              <a:spcAft>
                <a:spcPts val="0"/>
              </a:spcAft>
              <a:buClr>
                <a:schemeClr val="accent1"/>
              </a:buClr>
              <a:buSzPts val="1100"/>
              <a:buFont typeface="Catamaran"/>
              <a:buNone/>
              <a:defRPr sz="1100" b="0" i="0" u="none" strike="noStrike" cap="none">
                <a:solidFill>
                  <a:schemeClr val="accent1"/>
                </a:solidFill>
                <a:latin typeface="Catamaran"/>
                <a:ea typeface="Catamaran"/>
                <a:cs typeface="Catamaran"/>
                <a:sym typeface="Catamaran"/>
              </a:defRPr>
            </a:lvl3pPr>
            <a:lvl4pPr marL="1828800" marR="0" lvl="3" indent="-298450" algn="l" rtl="0">
              <a:lnSpc>
                <a:spcPct val="115000"/>
              </a:lnSpc>
              <a:spcBef>
                <a:spcPts val="1600"/>
              </a:spcBef>
              <a:spcAft>
                <a:spcPts val="0"/>
              </a:spcAft>
              <a:buClr>
                <a:schemeClr val="accent1"/>
              </a:buClr>
              <a:buSzPts val="1100"/>
              <a:buFont typeface="Catamaran"/>
              <a:buNone/>
              <a:defRPr sz="1100" b="0" i="0" u="none" strike="noStrike" cap="none">
                <a:solidFill>
                  <a:schemeClr val="accent1"/>
                </a:solidFill>
                <a:latin typeface="Catamaran"/>
                <a:ea typeface="Catamaran"/>
                <a:cs typeface="Catamaran"/>
                <a:sym typeface="Catamaran"/>
              </a:defRPr>
            </a:lvl4pPr>
            <a:lvl5pPr marL="2286000" marR="0" lvl="4" indent="-298450" algn="l" rtl="0">
              <a:lnSpc>
                <a:spcPct val="115000"/>
              </a:lnSpc>
              <a:spcBef>
                <a:spcPts val="1600"/>
              </a:spcBef>
              <a:spcAft>
                <a:spcPts val="0"/>
              </a:spcAft>
              <a:buClr>
                <a:schemeClr val="accent1"/>
              </a:buClr>
              <a:buSzPts val="1100"/>
              <a:buFont typeface="Catamaran"/>
              <a:buNone/>
              <a:defRPr sz="1100" b="0" i="0" u="none" strike="noStrike" cap="none">
                <a:solidFill>
                  <a:schemeClr val="accent1"/>
                </a:solidFill>
                <a:latin typeface="Catamaran"/>
                <a:ea typeface="Catamaran"/>
                <a:cs typeface="Catamaran"/>
                <a:sym typeface="Catamaran"/>
              </a:defRPr>
            </a:lvl5pPr>
            <a:lvl6pPr marL="2743200" marR="0" lvl="5" indent="-298450" algn="l" rtl="0">
              <a:lnSpc>
                <a:spcPct val="115000"/>
              </a:lnSpc>
              <a:spcBef>
                <a:spcPts val="1600"/>
              </a:spcBef>
              <a:spcAft>
                <a:spcPts val="0"/>
              </a:spcAft>
              <a:buClr>
                <a:schemeClr val="accent1"/>
              </a:buClr>
              <a:buSzPts val="1100"/>
              <a:buFont typeface="Catamaran"/>
              <a:buNone/>
              <a:defRPr sz="1100" b="0" i="0" u="none" strike="noStrike" cap="none">
                <a:solidFill>
                  <a:schemeClr val="accent1"/>
                </a:solidFill>
                <a:latin typeface="Catamaran"/>
                <a:ea typeface="Catamaran"/>
                <a:cs typeface="Catamaran"/>
                <a:sym typeface="Catamaran"/>
              </a:defRPr>
            </a:lvl6pPr>
            <a:lvl7pPr marL="3200400" marR="0" lvl="6" indent="-298450" algn="l" rtl="0">
              <a:lnSpc>
                <a:spcPct val="115000"/>
              </a:lnSpc>
              <a:spcBef>
                <a:spcPts val="1600"/>
              </a:spcBef>
              <a:spcAft>
                <a:spcPts val="0"/>
              </a:spcAft>
              <a:buClr>
                <a:schemeClr val="accent1"/>
              </a:buClr>
              <a:buSzPts val="1100"/>
              <a:buFont typeface="Catamaran"/>
              <a:buNone/>
              <a:defRPr sz="1100" b="0" i="0" u="none" strike="noStrike" cap="none">
                <a:solidFill>
                  <a:schemeClr val="accent1"/>
                </a:solidFill>
                <a:latin typeface="Catamaran"/>
                <a:ea typeface="Catamaran"/>
                <a:cs typeface="Catamaran"/>
                <a:sym typeface="Catamaran"/>
              </a:defRPr>
            </a:lvl7pPr>
            <a:lvl8pPr marL="3657600" marR="0" lvl="7" indent="-298450" algn="l" rtl="0">
              <a:lnSpc>
                <a:spcPct val="115000"/>
              </a:lnSpc>
              <a:spcBef>
                <a:spcPts val="1600"/>
              </a:spcBef>
              <a:spcAft>
                <a:spcPts val="0"/>
              </a:spcAft>
              <a:buClr>
                <a:schemeClr val="accent1"/>
              </a:buClr>
              <a:buSzPts val="1100"/>
              <a:buFont typeface="Catamaran"/>
              <a:buNone/>
              <a:defRPr sz="1100" b="0" i="0" u="none" strike="noStrike" cap="none">
                <a:solidFill>
                  <a:schemeClr val="accent1"/>
                </a:solidFill>
                <a:latin typeface="Catamaran"/>
                <a:ea typeface="Catamaran"/>
                <a:cs typeface="Catamaran"/>
                <a:sym typeface="Catamaran"/>
              </a:defRPr>
            </a:lvl8pPr>
            <a:lvl9pPr marL="4114800" marR="0" lvl="8" indent="-298450" algn="l" rtl="0">
              <a:lnSpc>
                <a:spcPct val="115000"/>
              </a:lnSpc>
              <a:spcBef>
                <a:spcPts val="1600"/>
              </a:spcBef>
              <a:spcAft>
                <a:spcPts val="1600"/>
              </a:spcAft>
              <a:buClr>
                <a:schemeClr val="accent1"/>
              </a:buClr>
              <a:buSzPts val="1100"/>
              <a:buFont typeface="Catamaran"/>
              <a:buNone/>
              <a:defRPr sz="1100" b="0" i="0" u="none" strike="noStrike" cap="none">
                <a:solidFill>
                  <a:schemeClr val="accent1"/>
                </a:solidFill>
                <a:latin typeface="Catamaran"/>
                <a:ea typeface="Catamaran"/>
                <a:cs typeface="Catamaran"/>
                <a:sym typeface="Catamaran"/>
              </a:defRPr>
            </a:lvl9pPr>
          </a:lstStyle>
          <a:p>
            <a:pPr marL="0" indent="0">
              <a:spcAft>
                <a:spcPts val="1600"/>
              </a:spcAft>
            </a:pPr>
            <a:r>
              <a:rPr lang="it-IT" sz="1600" dirty="0" err="1"/>
              <a:t>CouchBase</a:t>
            </a:r>
            <a:r>
              <a:rPr lang="it-IT" sz="1600" dirty="0"/>
              <a:t> </a:t>
            </a:r>
            <a:r>
              <a:rPr lang="it-IT" sz="1600" dirty="0" err="1"/>
              <a:t>is</a:t>
            </a:r>
            <a:r>
              <a:rPr lang="it-IT" sz="1600" dirty="0"/>
              <a:t> a </a:t>
            </a:r>
            <a:r>
              <a:rPr lang="it-IT" sz="1600" dirty="0">
                <a:solidFill>
                  <a:srgbClr val="C00000"/>
                </a:solidFill>
              </a:rPr>
              <a:t>non-</a:t>
            </a:r>
            <a:r>
              <a:rPr lang="it-IT" sz="1600" dirty="0" err="1">
                <a:solidFill>
                  <a:srgbClr val="C00000"/>
                </a:solidFill>
              </a:rPr>
              <a:t>relational</a:t>
            </a:r>
            <a:r>
              <a:rPr lang="it-IT" sz="1600" dirty="0"/>
              <a:t> database, </a:t>
            </a:r>
            <a:r>
              <a:rPr lang="it-IT" sz="1600" dirty="0" err="1"/>
              <a:t>is</a:t>
            </a:r>
            <a:r>
              <a:rPr lang="it-IT" sz="1600" dirty="0"/>
              <a:t> </a:t>
            </a:r>
            <a:r>
              <a:rPr lang="it-IT" sz="1600" dirty="0" err="1"/>
              <a:t>document-based</a:t>
            </a:r>
            <a:r>
              <a:rPr lang="it-IT" sz="1600" dirty="0"/>
              <a:t>. Data in </a:t>
            </a:r>
            <a:r>
              <a:rPr lang="it-IT" sz="1600" dirty="0" err="1"/>
              <a:t>couchbase</a:t>
            </a:r>
            <a:r>
              <a:rPr lang="it-IT" sz="1600" dirty="0"/>
              <a:t> </a:t>
            </a:r>
            <a:r>
              <a:rPr lang="it-IT" sz="1600" dirty="0" err="1"/>
              <a:t>is</a:t>
            </a:r>
            <a:r>
              <a:rPr lang="it-IT" sz="1600" dirty="0"/>
              <a:t> </a:t>
            </a:r>
            <a:r>
              <a:rPr lang="it-IT" sz="1600" dirty="0" err="1"/>
              <a:t>stored</a:t>
            </a:r>
            <a:r>
              <a:rPr lang="it-IT" sz="1600" dirty="0"/>
              <a:t> </a:t>
            </a:r>
            <a:r>
              <a:rPr lang="it-IT" sz="1600" dirty="0" err="1"/>
              <a:t>as</a:t>
            </a:r>
            <a:r>
              <a:rPr lang="it-IT" sz="1600" dirty="0"/>
              <a:t> </a:t>
            </a:r>
            <a:r>
              <a:rPr lang="it-IT" sz="1600" dirty="0">
                <a:solidFill>
                  <a:srgbClr val="C00000"/>
                </a:solidFill>
              </a:rPr>
              <a:t>JSON</a:t>
            </a:r>
            <a:r>
              <a:rPr lang="it-IT" sz="1600" dirty="0"/>
              <a:t> </a:t>
            </a:r>
            <a:r>
              <a:rPr lang="it-IT" sz="1600" dirty="0" err="1"/>
              <a:t>documents</a:t>
            </a:r>
            <a:endParaRPr lang="it-IT" sz="1600" dirty="0"/>
          </a:p>
          <a:p>
            <a:pPr marL="0" indent="0">
              <a:spcAft>
                <a:spcPts val="1600"/>
              </a:spcAft>
            </a:pPr>
            <a:r>
              <a:rPr lang="it-IT" sz="1600" dirty="0" err="1">
                <a:solidFill>
                  <a:srgbClr val="C00000"/>
                </a:solidFill>
              </a:rPr>
              <a:t>Modularity</a:t>
            </a:r>
            <a:r>
              <a:rPr lang="it-IT" sz="1600" dirty="0"/>
              <a:t> of </a:t>
            </a:r>
            <a:r>
              <a:rPr lang="it-IT" sz="1600" dirty="0" err="1"/>
              <a:t>components</a:t>
            </a:r>
            <a:r>
              <a:rPr lang="it-IT" sz="1600" dirty="0"/>
              <a:t> make </a:t>
            </a:r>
            <a:r>
              <a:rPr lang="it-IT" sz="1600" dirty="0" err="1"/>
              <a:t>CouchBase</a:t>
            </a:r>
            <a:r>
              <a:rPr lang="it-IT" sz="1600" dirty="0"/>
              <a:t> </a:t>
            </a:r>
            <a:r>
              <a:rPr lang="it-IT" sz="1600" dirty="0" err="1"/>
              <a:t>suitable</a:t>
            </a:r>
            <a:r>
              <a:rPr lang="it-IT" sz="1600" dirty="0"/>
              <a:t> for </a:t>
            </a:r>
            <a:r>
              <a:rPr lang="it-IT" sz="1600" dirty="0" err="1"/>
              <a:t>any</a:t>
            </a:r>
            <a:r>
              <a:rPr lang="it-IT" sz="1600" dirty="0"/>
              <a:t> </a:t>
            </a:r>
            <a:r>
              <a:rPr lang="it-IT" sz="1600" dirty="0" err="1"/>
              <a:t>kind</a:t>
            </a:r>
            <a:r>
              <a:rPr lang="it-IT" sz="1600" dirty="0"/>
              <a:t> of </a:t>
            </a:r>
            <a:r>
              <a:rPr lang="it-IT" sz="1600" dirty="0" err="1"/>
              <a:t>application</a:t>
            </a:r>
            <a:endParaRPr lang="it-IT" sz="1600" dirty="0"/>
          </a:p>
          <a:p>
            <a:pPr marL="0" indent="0">
              <a:spcAft>
                <a:spcPts val="1600"/>
              </a:spcAft>
            </a:pPr>
            <a:r>
              <a:rPr lang="it-IT" sz="1600" dirty="0" err="1"/>
              <a:t>Is</a:t>
            </a:r>
            <a:r>
              <a:rPr lang="it-IT" sz="1600" dirty="0"/>
              <a:t> </a:t>
            </a:r>
            <a:r>
              <a:rPr lang="it-IT" sz="1600" dirty="0" err="1"/>
              <a:t>also</a:t>
            </a:r>
            <a:r>
              <a:rPr lang="it-IT" sz="1600" dirty="0"/>
              <a:t> </a:t>
            </a:r>
            <a:r>
              <a:rPr lang="it-IT" sz="1600" dirty="0" err="1"/>
              <a:t>developed</a:t>
            </a:r>
            <a:r>
              <a:rPr lang="it-IT" sz="1600" dirty="0"/>
              <a:t> to be easy to </a:t>
            </a:r>
            <a:r>
              <a:rPr lang="it-IT" sz="1600" dirty="0">
                <a:solidFill>
                  <a:srgbClr val="C00000"/>
                </a:solidFill>
              </a:rPr>
              <a:t>scale</a:t>
            </a:r>
          </a:p>
        </p:txBody>
      </p:sp>
      <p:pic>
        <p:nvPicPr>
          <p:cNvPr id="14" name="Immagine 13" descr="Immagine che contiene cerchio, testo, logo, schermata&#10;&#10;Descrizione generata automaticamente">
            <a:extLst>
              <a:ext uri="{FF2B5EF4-FFF2-40B4-BE49-F238E27FC236}">
                <a16:creationId xmlns:a16="http://schemas.microsoft.com/office/drawing/2014/main" id="{407CD979-4D44-1A6B-D3F7-551FBC472D61}"/>
              </a:ext>
            </a:extLst>
          </p:cNvPr>
          <p:cNvPicPr>
            <a:picLocks noChangeAspect="1"/>
          </p:cNvPicPr>
          <p:nvPr/>
        </p:nvPicPr>
        <p:blipFill>
          <a:blip r:embed="rId3"/>
          <a:stretch>
            <a:fillRect/>
          </a:stretch>
        </p:blipFill>
        <p:spPr>
          <a:xfrm>
            <a:off x="5953152" y="1356682"/>
            <a:ext cx="2857500" cy="2857500"/>
          </a:xfrm>
          <a:prstGeom prst="rect">
            <a:avLst/>
          </a:prstGeom>
        </p:spPr>
      </p:pic>
    </p:spTree>
    <p:extLst>
      <p:ext uri="{BB962C8B-B14F-4D97-AF65-F5344CB8AC3E}">
        <p14:creationId xmlns:p14="http://schemas.microsoft.com/office/powerpoint/2010/main" val="3996020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3" name="Google Shape;83;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4</a:t>
            </a:fld>
            <a:endParaRPr/>
          </a:p>
        </p:txBody>
      </p:sp>
      <p:sp>
        <p:nvSpPr>
          <p:cNvPr id="84" name="Google Shape;84;p8"/>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IT" sz="900" dirty="0" err="1"/>
              <a:t>CouchBase</a:t>
            </a:r>
            <a:r>
              <a:rPr lang="it" sz="900" dirty="0"/>
              <a:t> – Lorenzo Frangella 1899674</a:t>
            </a:r>
            <a:endParaRPr sz="900" dirty="0"/>
          </a:p>
        </p:txBody>
      </p:sp>
      <p:pic>
        <p:nvPicPr>
          <p:cNvPr id="14" name="Immagine 13" descr="Immagine che contiene cerchio, testo, logo, schermata&#10;&#10;Descrizione generata automaticamente">
            <a:extLst>
              <a:ext uri="{FF2B5EF4-FFF2-40B4-BE49-F238E27FC236}">
                <a16:creationId xmlns:a16="http://schemas.microsoft.com/office/drawing/2014/main" id="{407CD979-4D44-1A6B-D3F7-551FBC472D61}"/>
              </a:ext>
            </a:extLst>
          </p:cNvPr>
          <p:cNvPicPr>
            <a:picLocks noChangeAspect="1"/>
          </p:cNvPicPr>
          <p:nvPr/>
        </p:nvPicPr>
        <p:blipFill>
          <a:blip r:embed="rId3"/>
          <a:stretch>
            <a:fillRect/>
          </a:stretch>
        </p:blipFill>
        <p:spPr>
          <a:xfrm>
            <a:off x="2475524" y="586149"/>
            <a:ext cx="4192951" cy="4192951"/>
          </a:xfrm>
          <a:prstGeom prst="rect">
            <a:avLst/>
          </a:prstGeom>
        </p:spPr>
      </p:pic>
    </p:spTree>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ttangolo con angoli arrotondati 19">
            <a:extLst>
              <a:ext uri="{FF2B5EF4-FFF2-40B4-BE49-F238E27FC236}">
                <a16:creationId xmlns:a16="http://schemas.microsoft.com/office/drawing/2014/main" id="{B7978FEC-4F67-5B91-4B80-A3B3AA76FE8D}"/>
              </a:ext>
            </a:extLst>
          </p:cNvPr>
          <p:cNvSpPr/>
          <p:nvPr/>
        </p:nvSpPr>
        <p:spPr>
          <a:xfrm>
            <a:off x="727651" y="3628587"/>
            <a:ext cx="1045029" cy="743085"/>
          </a:xfrm>
          <a:prstGeom prst="roundRect">
            <a:avLst/>
          </a:prstGeom>
          <a:solidFill>
            <a:srgbClr val="E9EDEE"/>
          </a:solidFill>
          <a:ln>
            <a:solidFill>
              <a:srgbClr val="6F0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Rettangolo con angoli arrotondati 17">
            <a:extLst>
              <a:ext uri="{FF2B5EF4-FFF2-40B4-BE49-F238E27FC236}">
                <a16:creationId xmlns:a16="http://schemas.microsoft.com/office/drawing/2014/main" id="{8C4C1D8E-3FDE-AE31-67A6-5AA3AD09253F}"/>
              </a:ext>
            </a:extLst>
          </p:cNvPr>
          <p:cNvSpPr/>
          <p:nvPr/>
        </p:nvSpPr>
        <p:spPr>
          <a:xfrm>
            <a:off x="727651" y="3179744"/>
            <a:ext cx="1045029" cy="743085"/>
          </a:xfrm>
          <a:prstGeom prst="roundRect">
            <a:avLst/>
          </a:prstGeom>
          <a:solidFill>
            <a:srgbClr val="E9EDEE"/>
          </a:solidFill>
          <a:ln>
            <a:solidFill>
              <a:srgbClr val="6F0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olo 1">
            <a:extLst>
              <a:ext uri="{FF2B5EF4-FFF2-40B4-BE49-F238E27FC236}">
                <a16:creationId xmlns:a16="http://schemas.microsoft.com/office/drawing/2014/main" id="{7A00C1B6-B23C-EB2B-0659-38EDA28101B9}"/>
              </a:ext>
            </a:extLst>
          </p:cNvPr>
          <p:cNvSpPr>
            <a:spLocks noGrp="1"/>
          </p:cNvSpPr>
          <p:nvPr>
            <p:ph type="title"/>
          </p:nvPr>
        </p:nvSpPr>
        <p:spPr/>
        <p:txBody>
          <a:bodyPr/>
          <a:lstStyle/>
          <a:p>
            <a:r>
              <a:rPr lang="en-US" dirty="0" err="1"/>
              <a:t>CouchBase</a:t>
            </a:r>
            <a:r>
              <a:rPr lang="en-US" dirty="0"/>
              <a:t> Architecture</a:t>
            </a:r>
            <a:br>
              <a:rPr lang="en-US" dirty="0"/>
            </a:br>
            <a:endParaRPr lang="en-US" dirty="0"/>
          </a:p>
        </p:txBody>
      </p:sp>
      <p:sp>
        <p:nvSpPr>
          <p:cNvPr id="4" name="Segnaposto numero diapositiva 3">
            <a:extLst>
              <a:ext uri="{FF2B5EF4-FFF2-40B4-BE49-F238E27FC236}">
                <a16:creationId xmlns:a16="http://schemas.microsoft.com/office/drawing/2014/main" id="{F606D63C-B594-0C53-DB46-9E839B90971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it-IT" smtClean="0"/>
              <a:t>5</a:t>
            </a:fld>
            <a:endParaRPr lang="it-IT"/>
          </a:p>
        </p:txBody>
      </p:sp>
      <p:sp>
        <p:nvSpPr>
          <p:cNvPr id="6" name="Google Shape;84;p8">
            <a:extLst>
              <a:ext uri="{FF2B5EF4-FFF2-40B4-BE49-F238E27FC236}">
                <a16:creationId xmlns:a16="http://schemas.microsoft.com/office/drawing/2014/main" id="{996F2EC7-6863-AD9F-E7DB-5EA968408A7B}"/>
              </a:ext>
            </a:extLst>
          </p:cNvPr>
          <p:cNvSpPr txBox="1">
            <a:spLocks noGrp="1"/>
          </p:cNvSpPr>
          <p:nvPr>
            <p:ph type="subTitle" idx="2"/>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IT" sz="900" dirty="0" err="1"/>
              <a:t>CouchBase</a:t>
            </a:r>
            <a:r>
              <a:rPr lang="it" sz="900" dirty="0"/>
              <a:t> – Lorenzo Frangella 1899674</a:t>
            </a:r>
            <a:endParaRPr sz="900" dirty="0"/>
          </a:p>
        </p:txBody>
      </p:sp>
      <p:sp>
        <p:nvSpPr>
          <p:cNvPr id="19" name="Rettangolo con angoli arrotondati 18">
            <a:extLst>
              <a:ext uri="{FF2B5EF4-FFF2-40B4-BE49-F238E27FC236}">
                <a16:creationId xmlns:a16="http://schemas.microsoft.com/office/drawing/2014/main" id="{CA8C7CA8-614C-0AF7-DD95-F96F9BAEEB39}"/>
              </a:ext>
            </a:extLst>
          </p:cNvPr>
          <p:cNvSpPr/>
          <p:nvPr/>
        </p:nvSpPr>
        <p:spPr>
          <a:xfrm>
            <a:off x="727651" y="2702114"/>
            <a:ext cx="1045029" cy="743085"/>
          </a:xfrm>
          <a:prstGeom prst="roundRect">
            <a:avLst/>
          </a:prstGeom>
          <a:solidFill>
            <a:srgbClr val="E9EDEE"/>
          </a:solidFill>
          <a:ln>
            <a:solidFill>
              <a:srgbClr val="6F0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ttangolo con angoli arrotondati 6">
            <a:extLst>
              <a:ext uri="{FF2B5EF4-FFF2-40B4-BE49-F238E27FC236}">
                <a16:creationId xmlns:a16="http://schemas.microsoft.com/office/drawing/2014/main" id="{97D3EE54-25E9-3E9D-1D47-E6BCD25DD251}"/>
              </a:ext>
            </a:extLst>
          </p:cNvPr>
          <p:cNvSpPr/>
          <p:nvPr/>
        </p:nvSpPr>
        <p:spPr>
          <a:xfrm>
            <a:off x="727652" y="2253271"/>
            <a:ext cx="1045029" cy="743085"/>
          </a:xfrm>
          <a:prstGeom prst="roundRect">
            <a:avLst/>
          </a:prstGeom>
          <a:solidFill>
            <a:srgbClr val="E9EDEE"/>
          </a:solidFill>
          <a:ln>
            <a:solidFill>
              <a:srgbClr val="6F0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ttangolo con angoli arrotondati 20">
            <a:extLst>
              <a:ext uri="{FF2B5EF4-FFF2-40B4-BE49-F238E27FC236}">
                <a16:creationId xmlns:a16="http://schemas.microsoft.com/office/drawing/2014/main" id="{6715B229-8804-D5BB-1240-E006AC843C38}"/>
              </a:ext>
            </a:extLst>
          </p:cNvPr>
          <p:cNvSpPr/>
          <p:nvPr/>
        </p:nvSpPr>
        <p:spPr>
          <a:xfrm>
            <a:off x="727650" y="1804428"/>
            <a:ext cx="1045029" cy="743085"/>
          </a:xfrm>
          <a:prstGeom prst="roundRect">
            <a:avLst/>
          </a:prstGeom>
          <a:solidFill>
            <a:srgbClr val="E9EDEE"/>
          </a:solidFill>
          <a:ln>
            <a:solidFill>
              <a:srgbClr val="6F0A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10630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9"/>
          <p:cNvSpPr txBox="1">
            <a:spLocks noGrp="1"/>
          </p:cNvSpPr>
          <p:nvPr>
            <p:ph type="title"/>
          </p:nvPr>
        </p:nvSpPr>
        <p:spPr>
          <a:xfrm>
            <a:off x="727650" y="861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Slide example 2</a:t>
            </a:r>
            <a:endParaRPr/>
          </a:p>
        </p:txBody>
      </p:sp>
      <p:sp>
        <p:nvSpPr>
          <p:cNvPr id="90" name="Google Shape;90;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6</a:t>
            </a:fld>
            <a:endParaRPr/>
          </a:p>
        </p:txBody>
      </p:sp>
      <p:sp>
        <p:nvSpPr>
          <p:cNvPr id="91" name="Google Shape;91;p9"/>
          <p:cNvSpPr txBox="1">
            <a:spLocks noGrp="1"/>
          </p:cNvSpPr>
          <p:nvPr>
            <p:ph type="body" idx="1"/>
          </p:nvPr>
        </p:nvSpPr>
        <p:spPr>
          <a:xfrm>
            <a:off x="727650" y="1622025"/>
            <a:ext cx="7853100" cy="15714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 dirty="0"/>
              <a:t>Lorem ipsum dolor sit amet, consectetur adipisci elit, sed eiusmod tempor incidunt ut labore et dolore magna aliqua. Ut enim ad minim veniam, quis nostrum exercitationem ullam corporis suscipit laboriosam, nisi ut aliquid ex ea commodi consequatur. Quis aute iure reprehenderit in voluptate velit esse cillum dolore eu fugiat nulla pariatur. Excepteur sint obcaecat cupiditat non proident, sunt in culpa qui officia deserunt mollit anim id est laborum.</a:t>
            </a:r>
            <a:endParaRPr b="1" dirty="0"/>
          </a:p>
        </p:txBody>
      </p:sp>
      <p:sp>
        <p:nvSpPr>
          <p:cNvPr id="92" name="Google Shape;92;p9"/>
          <p:cNvSpPr/>
          <p:nvPr/>
        </p:nvSpPr>
        <p:spPr>
          <a:xfrm>
            <a:off x="1285925" y="3531750"/>
            <a:ext cx="3185100" cy="1007700"/>
          </a:xfrm>
          <a:prstGeom prst="roundRect">
            <a:avLst>
              <a:gd name="adj" fmla="val 16667"/>
            </a:avLst>
          </a:prstGeom>
          <a:solidFill>
            <a:srgbClr val="6F0A19">
              <a:alpha val="30050"/>
            </a:srgbClr>
          </a:solidFill>
          <a:ln w="9525" cap="flat" cmpd="sng">
            <a:solidFill>
              <a:srgbClr val="6F0A19"/>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it" sz="1200">
                <a:solidFill>
                  <a:schemeClr val="accent1"/>
                </a:solidFill>
                <a:latin typeface="Catamaran"/>
                <a:ea typeface="Catamaran"/>
                <a:cs typeface="Catamaran"/>
                <a:sym typeface="Catamaran"/>
              </a:rPr>
              <a:t>Lorem ipsum dolor sit amet, consectetur adipisci elit, sed eiusmod tempor incidunt ut labore et dolore magna aliqua. </a:t>
            </a:r>
            <a:endParaRPr sz="1300"/>
          </a:p>
        </p:txBody>
      </p:sp>
      <p:sp>
        <p:nvSpPr>
          <p:cNvPr id="93" name="Google Shape;93;p9"/>
          <p:cNvSpPr/>
          <p:nvPr/>
        </p:nvSpPr>
        <p:spPr>
          <a:xfrm>
            <a:off x="4572000" y="3531750"/>
            <a:ext cx="3494100" cy="1056300"/>
          </a:xfrm>
          <a:prstGeom prst="roundRect">
            <a:avLst>
              <a:gd name="adj" fmla="val 16667"/>
            </a:avLst>
          </a:prstGeom>
          <a:solidFill>
            <a:srgbClr val="006778">
              <a:alpha val="44260"/>
            </a:srgbClr>
          </a:solidFill>
          <a:ln w="9525" cap="flat" cmpd="sng">
            <a:solidFill>
              <a:srgbClr val="006778"/>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1600"/>
              </a:spcAft>
              <a:buNone/>
            </a:pPr>
            <a:r>
              <a:rPr lang="it" sz="1200" dirty="0">
                <a:solidFill>
                  <a:schemeClr val="accent1"/>
                </a:solidFill>
                <a:latin typeface="Catamaran"/>
                <a:ea typeface="Catamaran"/>
                <a:cs typeface="Catamaran"/>
                <a:sym typeface="Catamaran"/>
              </a:rPr>
              <a:t>Ut enim ad minim veniam, quis nostrum exercitationem ullam corporis suscipit laboriosam, nisi ut aliquid ex ea commodi consequatur.</a:t>
            </a:r>
            <a:endParaRPr sz="1200" dirty="0"/>
          </a:p>
        </p:txBody>
      </p:sp>
      <p:sp>
        <p:nvSpPr>
          <p:cNvPr id="94" name="Google Shape;94;p9"/>
          <p:cNvSpPr/>
          <p:nvPr/>
        </p:nvSpPr>
        <p:spPr>
          <a:xfrm>
            <a:off x="1789700" y="3344850"/>
            <a:ext cx="2316000" cy="186900"/>
          </a:xfrm>
          <a:prstGeom prst="roundRect">
            <a:avLst>
              <a:gd name="adj" fmla="val 16667"/>
            </a:avLst>
          </a:prstGeom>
          <a:solidFill>
            <a:schemeClr val="lt2"/>
          </a:solidFill>
          <a:ln w="9525" cap="flat" cmpd="sng">
            <a:solidFill>
              <a:srgbClr val="6F0A1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300">
                <a:solidFill>
                  <a:schemeClr val="accent1"/>
                </a:solidFill>
                <a:latin typeface="Catamaran"/>
                <a:ea typeface="Catamaran"/>
                <a:cs typeface="Catamaran"/>
                <a:sym typeface="Catamaran"/>
              </a:rPr>
              <a:t>Bad</a:t>
            </a:r>
            <a:endParaRPr sz="1300">
              <a:solidFill>
                <a:schemeClr val="accent1"/>
              </a:solidFill>
              <a:latin typeface="Catamaran"/>
              <a:ea typeface="Catamaran"/>
              <a:cs typeface="Catamaran"/>
              <a:sym typeface="Catamaran"/>
            </a:endParaRPr>
          </a:p>
        </p:txBody>
      </p:sp>
      <p:sp>
        <p:nvSpPr>
          <p:cNvPr id="95" name="Google Shape;95;p9"/>
          <p:cNvSpPr/>
          <p:nvPr/>
        </p:nvSpPr>
        <p:spPr>
          <a:xfrm>
            <a:off x="5161050" y="3344850"/>
            <a:ext cx="2316000" cy="186900"/>
          </a:xfrm>
          <a:prstGeom prst="roundRect">
            <a:avLst>
              <a:gd name="adj" fmla="val 16667"/>
            </a:avLst>
          </a:prstGeom>
          <a:solidFill>
            <a:schemeClr val="lt2"/>
          </a:solidFill>
          <a:ln w="9525" cap="flat" cmpd="sng">
            <a:solidFill>
              <a:srgbClr val="00677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sz="1300">
                <a:solidFill>
                  <a:schemeClr val="accent1"/>
                </a:solidFill>
                <a:latin typeface="Catamaran"/>
                <a:ea typeface="Catamaran"/>
                <a:cs typeface="Catamaran"/>
                <a:sym typeface="Catamaran"/>
              </a:rPr>
              <a:t>Good</a:t>
            </a:r>
            <a:endParaRPr sz="1300">
              <a:solidFill>
                <a:schemeClr val="accent1"/>
              </a:solidFill>
              <a:latin typeface="Catamaran"/>
              <a:ea typeface="Catamaran"/>
              <a:cs typeface="Catamaran"/>
              <a:sym typeface="Catamaran"/>
            </a:endParaRPr>
          </a:p>
        </p:txBody>
      </p:sp>
      <p:sp>
        <p:nvSpPr>
          <p:cNvPr id="96" name="Google Shape;96;p9"/>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 sz="900"/>
              <a:t>Presentation Title - Name Surname</a:t>
            </a:r>
            <a:endParaRPr sz="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0"/>
          <p:cNvSpPr txBox="1">
            <a:spLocks noGrp="1"/>
          </p:cNvSpPr>
          <p:nvPr>
            <p:ph type="title"/>
          </p:nvPr>
        </p:nvSpPr>
        <p:spPr>
          <a:xfrm>
            <a:off x="770150" y="831575"/>
            <a:ext cx="3300900" cy="136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Slide example with subtitle	</a:t>
            </a:r>
            <a:endParaRPr/>
          </a:p>
        </p:txBody>
      </p:sp>
      <p:sp>
        <p:nvSpPr>
          <p:cNvPr id="102" name="Google Shape;102;p10"/>
          <p:cNvSpPr txBox="1">
            <a:spLocks noGrp="1"/>
          </p:cNvSpPr>
          <p:nvPr>
            <p:ph type="subTitle" idx="1"/>
          </p:nvPr>
        </p:nvSpPr>
        <p:spPr>
          <a:xfrm>
            <a:off x="770150" y="2192250"/>
            <a:ext cx="3300900" cy="240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Lorem ipsum dolor sit amet</a:t>
            </a:r>
            <a:endParaRPr/>
          </a:p>
        </p:txBody>
      </p:sp>
      <p:sp>
        <p:nvSpPr>
          <p:cNvPr id="103" name="Google Shape;103;p10"/>
          <p:cNvSpPr txBox="1">
            <a:spLocks noGrp="1"/>
          </p:cNvSpPr>
          <p:nvPr>
            <p:ph type="body" idx="2"/>
          </p:nvPr>
        </p:nvSpPr>
        <p:spPr>
          <a:xfrm>
            <a:off x="5161900" y="831575"/>
            <a:ext cx="3374400" cy="30255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 dirty="0"/>
              <a:t>Lorem ipsum dolor sit amet, consectetur adipisci elit, sed eiusmod tempor incidunt ut labore et dolore magna aliqua. Ut enim ad minim veniam, quis nostrum exercitationem ullam corporis suscipit laboriosam, nisi ut aliquid ex ea commodi consequatur. Quis aute iure reprehenderit in voluptate velit esse cillum dolore eu fugiat nulla pariatur. Excepteur sint obcaecat cupiditat non proident, sunt in culpa qui officia deserunt mollit anim id est laborum.</a:t>
            </a:r>
            <a:endParaRPr dirty="0"/>
          </a:p>
        </p:txBody>
      </p:sp>
      <p:sp>
        <p:nvSpPr>
          <p:cNvPr id="104" name="Google Shape;104;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7</a:t>
            </a:fld>
            <a:endParaRPr/>
          </a:p>
        </p:txBody>
      </p:sp>
      <p:sp>
        <p:nvSpPr>
          <p:cNvPr id="105" name="Google Shape;105;p10"/>
          <p:cNvSpPr txBox="1">
            <a:spLocks noGrp="1"/>
          </p:cNvSpPr>
          <p:nvPr>
            <p:ph type="subTitle" idx="3"/>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
              <a:t>Presentation Title - Name Surname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8</a:t>
            </a:fld>
            <a:endParaRPr/>
          </a:p>
        </p:txBody>
      </p:sp>
      <p:sp>
        <p:nvSpPr>
          <p:cNvPr id="111" name="Google Shape;111;p11"/>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
              <a:t>Presentation Title - Name Surname</a:t>
            </a:r>
            <a:endParaRPr/>
          </a:p>
        </p:txBody>
      </p:sp>
      <p:sp>
        <p:nvSpPr>
          <p:cNvPr id="112" name="Google Shape;112;p11"/>
          <p:cNvSpPr txBox="1"/>
          <p:nvPr/>
        </p:nvSpPr>
        <p:spPr>
          <a:xfrm>
            <a:off x="727650" y="861800"/>
            <a:ext cx="7688700" cy="535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it" sz="2600" b="1">
                <a:solidFill>
                  <a:srgbClr val="1A1A1A"/>
                </a:solidFill>
                <a:latin typeface="Catamaran"/>
                <a:ea typeface="Catamaran"/>
                <a:cs typeface="Catamaran"/>
                <a:sym typeface="Catamaran"/>
              </a:rPr>
              <a:t>Slide example with timeline</a:t>
            </a:r>
            <a:endParaRPr sz="2600" b="1">
              <a:solidFill>
                <a:srgbClr val="1A1A1A"/>
              </a:solidFill>
              <a:latin typeface="Catamaran"/>
              <a:ea typeface="Catamaran"/>
              <a:cs typeface="Catamaran"/>
              <a:sym typeface="Catamaran"/>
            </a:endParaRPr>
          </a:p>
        </p:txBody>
      </p:sp>
      <p:sp>
        <p:nvSpPr>
          <p:cNvPr id="113" name="Google Shape;113;p11"/>
          <p:cNvSpPr txBox="1"/>
          <p:nvPr/>
        </p:nvSpPr>
        <p:spPr>
          <a:xfrm>
            <a:off x="1853025" y="1971000"/>
            <a:ext cx="1836900" cy="572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it" sz="1300">
                <a:solidFill>
                  <a:srgbClr val="595959"/>
                </a:solidFill>
                <a:latin typeface="Catamaran"/>
                <a:ea typeface="Catamaran"/>
                <a:cs typeface="Catamaran"/>
                <a:sym typeface="Catamaran"/>
              </a:rPr>
              <a:t>Lorem ipsum dolor sit amet</a:t>
            </a:r>
            <a:endParaRPr sz="1300">
              <a:solidFill>
                <a:srgbClr val="595959"/>
              </a:solidFill>
              <a:latin typeface="Catamaran"/>
              <a:ea typeface="Catamaran"/>
              <a:cs typeface="Catamaran"/>
              <a:sym typeface="Catamaran"/>
            </a:endParaRPr>
          </a:p>
        </p:txBody>
      </p:sp>
      <p:sp>
        <p:nvSpPr>
          <p:cNvPr id="114" name="Google Shape;114;p11"/>
          <p:cNvSpPr txBox="1"/>
          <p:nvPr/>
        </p:nvSpPr>
        <p:spPr>
          <a:xfrm>
            <a:off x="1581075" y="1556800"/>
            <a:ext cx="2380800" cy="38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it" sz="1800">
                <a:latin typeface="Catamaran"/>
                <a:ea typeface="Catamaran"/>
                <a:cs typeface="Catamaran"/>
                <a:sym typeface="Catamaran"/>
              </a:rPr>
              <a:t>Time 1</a:t>
            </a:r>
            <a:endParaRPr sz="1800">
              <a:latin typeface="Catamaran"/>
              <a:ea typeface="Catamaran"/>
              <a:cs typeface="Catamaran"/>
              <a:sym typeface="Catamaran"/>
            </a:endParaRPr>
          </a:p>
        </p:txBody>
      </p:sp>
      <p:sp>
        <p:nvSpPr>
          <p:cNvPr id="115" name="Google Shape;115;p11"/>
          <p:cNvSpPr txBox="1"/>
          <p:nvPr/>
        </p:nvSpPr>
        <p:spPr>
          <a:xfrm>
            <a:off x="5048625" y="1971000"/>
            <a:ext cx="1836900" cy="7110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it" sz="1300">
                <a:solidFill>
                  <a:srgbClr val="595959"/>
                </a:solidFill>
                <a:latin typeface="Catamaran"/>
                <a:ea typeface="Catamaran"/>
                <a:cs typeface="Catamaran"/>
                <a:sym typeface="Catamaran"/>
              </a:rPr>
              <a:t>Quis aute iure reprehenderit</a:t>
            </a:r>
            <a:endParaRPr sz="1300">
              <a:solidFill>
                <a:srgbClr val="595959"/>
              </a:solidFill>
              <a:latin typeface="Lato"/>
              <a:ea typeface="Lato"/>
              <a:cs typeface="Lato"/>
              <a:sym typeface="Lato"/>
            </a:endParaRPr>
          </a:p>
          <a:p>
            <a:pPr marL="0" lvl="0" indent="0" algn="ctr" rtl="0">
              <a:spcBef>
                <a:spcPts val="1600"/>
              </a:spcBef>
              <a:spcAft>
                <a:spcPts val="1600"/>
              </a:spcAft>
              <a:buNone/>
            </a:pPr>
            <a:endParaRPr sz="1300">
              <a:solidFill>
                <a:srgbClr val="595959"/>
              </a:solidFill>
              <a:latin typeface="Lato"/>
              <a:ea typeface="Lato"/>
              <a:cs typeface="Lato"/>
              <a:sym typeface="Lato"/>
            </a:endParaRPr>
          </a:p>
        </p:txBody>
      </p:sp>
      <p:sp>
        <p:nvSpPr>
          <p:cNvPr id="116" name="Google Shape;116;p11"/>
          <p:cNvSpPr txBox="1"/>
          <p:nvPr/>
        </p:nvSpPr>
        <p:spPr>
          <a:xfrm>
            <a:off x="4643175" y="1556800"/>
            <a:ext cx="2647800" cy="38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it" sz="1800">
                <a:latin typeface="Catamaran"/>
                <a:ea typeface="Catamaran"/>
                <a:cs typeface="Catamaran"/>
                <a:sym typeface="Catamaran"/>
              </a:rPr>
              <a:t>Time 3</a:t>
            </a:r>
            <a:endParaRPr sz="1800">
              <a:latin typeface="Catamaran"/>
              <a:ea typeface="Catamaran"/>
              <a:cs typeface="Catamaran"/>
              <a:sym typeface="Catamaran"/>
            </a:endParaRPr>
          </a:p>
        </p:txBody>
      </p:sp>
      <p:sp>
        <p:nvSpPr>
          <p:cNvPr id="117" name="Google Shape;117;p11"/>
          <p:cNvSpPr txBox="1"/>
          <p:nvPr/>
        </p:nvSpPr>
        <p:spPr>
          <a:xfrm>
            <a:off x="2557725" y="4131500"/>
            <a:ext cx="3654900" cy="53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it" sz="1300">
                <a:solidFill>
                  <a:srgbClr val="595959"/>
                </a:solidFill>
                <a:latin typeface="Catamaran"/>
                <a:ea typeface="Catamaran"/>
                <a:cs typeface="Catamaran"/>
                <a:sym typeface="Catamaran"/>
              </a:rPr>
              <a:t>Ut enim ad minim veniam, quis nostrum exercitationem ullam corporis suscipit laboriosam</a:t>
            </a:r>
            <a:endParaRPr sz="1300">
              <a:solidFill>
                <a:srgbClr val="595959"/>
              </a:solidFill>
              <a:latin typeface="Lato"/>
              <a:ea typeface="Lato"/>
              <a:cs typeface="Lato"/>
              <a:sym typeface="Lato"/>
            </a:endParaRPr>
          </a:p>
        </p:txBody>
      </p:sp>
      <p:sp>
        <p:nvSpPr>
          <p:cNvPr id="118" name="Google Shape;118;p11"/>
          <p:cNvSpPr txBox="1"/>
          <p:nvPr/>
        </p:nvSpPr>
        <p:spPr>
          <a:xfrm>
            <a:off x="3061275" y="3742700"/>
            <a:ext cx="2647800" cy="388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1600"/>
              </a:spcAft>
              <a:buNone/>
            </a:pPr>
            <a:r>
              <a:rPr lang="it" sz="1800">
                <a:latin typeface="Catamaran"/>
                <a:ea typeface="Catamaran"/>
                <a:cs typeface="Catamaran"/>
                <a:sym typeface="Catamaran"/>
              </a:rPr>
              <a:t>Time 2</a:t>
            </a:r>
            <a:endParaRPr sz="1800">
              <a:latin typeface="Catamaran"/>
              <a:ea typeface="Catamaran"/>
              <a:cs typeface="Catamaran"/>
              <a:sym typeface="Catamaran"/>
            </a:endParaRPr>
          </a:p>
        </p:txBody>
      </p:sp>
      <p:sp>
        <p:nvSpPr>
          <p:cNvPr id="119" name="Google Shape;119;p11"/>
          <p:cNvSpPr/>
          <p:nvPr/>
        </p:nvSpPr>
        <p:spPr>
          <a:xfrm>
            <a:off x="1884825" y="3084400"/>
            <a:ext cx="5000700" cy="117600"/>
          </a:xfrm>
          <a:prstGeom prst="rect">
            <a:avLst/>
          </a:prstGeom>
          <a:solidFill>
            <a:srgbClr val="59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1"/>
          <p:cNvSpPr/>
          <p:nvPr/>
        </p:nvSpPr>
        <p:spPr>
          <a:xfrm>
            <a:off x="2371425" y="2684075"/>
            <a:ext cx="800100" cy="800100"/>
          </a:xfrm>
          <a:prstGeom prst="blockArc">
            <a:avLst>
              <a:gd name="adj1" fmla="val 10800000"/>
              <a:gd name="adj2" fmla="val 0"/>
              <a:gd name="adj3" fmla="val 25000"/>
            </a:avLst>
          </a:pr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1"/>
          <p:cNvSpPr/>
          <p:nvPr/>
        </p:nvSpPr>
        <p:spPr>
          <a:xfrm>
            <a:off x="5567025" y="2684075"/>
            <a:ext cx="800100" cy="800100"/>
          </a:xfrm>
          <a:prstGeom prst="blockArc">
            <a:avLst>
              <a:gd name="adj1" fmla="val 10800000"/>
              <a:gd name="adj2" fmla="val 0"/>
              <a:gd name="adj3" fmla="val 25000"/>
            </a:avLst>
          </a:prstGeom>
          <a:solidFill>
            <a:srgbClr val="6F0A1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1"/>
          <p:cNvSpPr/>
          <p:nvPr/>
        </p:nvSpPr>
        <p:spPr>
          <a:xfrm rot="10800000" flipH="1">
            <a:off x="3969225" y="2802075"/>
            <a:ext cx="800100" cy="800100"/>
          </a:xfrm>
          <a:prstGeom prst="blockArc">
            <a:avLst>
              <a:gd name="adj1" fmla="val 10800000"/>
              <a:gd name="adj2" fmla="val 0"/>
              <a:gd name="adj3" fmla="val 25000"/>
            </a:avLst>
          </a:prstGeom>
          <a:solidFill>
            <a:srgbClr val="0067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12"/>
          <p:cNvSpPr txBox="1">
            <a:spLocks noGrp="1"/>
          </p:cNvSpPr>
          <p:nvPr>
            <p:ph type="title"/>
          </p:nvPr>
        </p:nvSpPr>
        <p:spPr>
          <a:xfrm>
            <a:off x="727650" y="86180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it"/>
              <a:t>References</a:t>
            </a:r>
            <a:endParaRPr/>
          </a:p>
        </p:txBody>
      </p:sp>
      <p:sp>
        <p:nvSpPr>
          <p:cNvPr id="128" name="Google Shape;128;p12"/>
          <p:cNvSpPr txBox="1">
            <a:spLocks noGrp="1"/>
          </p:cNvSpPr>
          <p:nvPr>
            <p:ph type="body" idx="1"/>
          </p:nvPr>
        </p:nvSpPr>
        <p:spPr>
          <a:xfrm>
            <a:off x="727650" y="1397000"/>
            <a:ext cx="7688700" cy="3778800"/>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it" sz="1100" b="1"/>
              <a:t>Papers:</a:t>
            </a:r>
            <a:endParaRPr sz="1100" b="1"/>
          </a:p>
          <a:p>
            <a:pPr marL="914400" lvl="1" indent="-298450" algn="l" rtl="0">
              <a:spcBef>
                <a:spcPts val="0"/>
              </a:spcBef>
              <a:spcAft>
                <a:spcPts val="0"/>
              </a:spcAft>
              <a:buSzPts val="1100"/>
              <a:buChar char="-"/>
            </a:pPr>
            <a:endParaRPr sz="1100"/>
          </a:p>
          <a:p>
            <a:pPr marL="457200" lvl="0" indent="-298450" algn="l" rtl="0">
              <a:spcBef>
                <a:spcPts val="0"/>
              </a:spcBef>
              <a:spcAft>
                <a:spcPts val="0"/>
              </a:spcAft>
              <a:buSzPts val="1100"/>
              <a:buChar char="-"/>
            </a:pPr>
            <a:r>
              <a:rPr lang="it" sz="1100" b="1"/>
              <a:t>Images:</a:t>
            </a:r>
            <a:endParaRPr sz="1100" b="1"/>
          </a:p>
          <a:p>
            <a:pPr marL="914400" lvl="1" indent="-298450" algn="l" rtl="0">
              <a:spcBef>
                <a:spcPts val="0"/>
              </a:spcBef>
              <a:spcAft>
                <a:spcPts val="0"/>
              </a:spcAft>
              <a:buSzPts val="1100"/>
              <a:buChar char="-"/>
            </a:pPr>
            <a:endParaRPr sz="1100"/>
          </a:p>
          <a:p>
            <a:pPr marL="457200" lvl="0" indent="-298450" algn="l" rtl="0">
              <a:spcBef>
                <a:spcPts val="0"/>
              </a:spcBef>
              <a:spcAft>
                <a:spcPts val="0"/>
              </a:spcAft>
              <a:buSzPts val="1100"/>
              <a:buChar char="-"/>
            </a:pPr>
            <a:r>
              <a:rPr lang="it" sz="1100" b="1"/>
              <a:t>Slides: </a:t>
            </a:r>
            <a:endParaRPr sz="1100" b="1"/>
          </a:p>
          <a:p>
            <a:pPr marL="914400" lvl="1" indent="-298450" algn="l" rtl="0">
              <a:spcBef>
                <a:spcPts val="0"/>
              </a:spcBef>
              <a:spcAft>
                <a:spcPts val="0"/>
              </a:spcAft>
              <a:buSzPts val="1100"/>
              <a:buChar char="-"/>
            </a:pPr>
            <a:r>
              <a:rPr lang="it" sz="1100" u="sng">
                <a:solidFill>
                  <a:schemeClr val="hlink"/>
                </a:solidFill>
                <a:hlinkClick r:id="rId3"/>
              </a:rPr>
              <a:t>https://github.com/pietro-nardelli/sapienza-ppt-template</a:t>
            </a:r>
            <a:r>
              <a:rPr lang="it" sz="1100"/>
              <a:t> </a:t>
            </a:r>
            <a:br>
              <a:rPr lang="it" sz="1100"/>
            </a:br>
            <a:r>
              <a:rPr lang="it" sz="1100" i="1"/>
              <a:t>[Attribution-NonCommercial-ShareAlike 4.0 International (CC BY-NC-SA 4.0)]</a:t>
            </a:r>
            <a:endParaRPr sz="1100" i="1"/>
          </a:p>
        </p:txBody>
      </p:sp>
      <p:sp>
        <p:nvSpPr>
          <p:cNvPr id="129" name="Google Shape;129;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it"/>
              <a:t>9</a:t>
            </a:fld>
            <a:endParaRPr/>
          </a:p>
        </p:txBody>
      </p:sp>
      <p:sp>
        <p:nvSpPr>
          <p:cNvPr id="130" name="Google Shape;130;p12"/>
          <p:cNvSpPr txBox="1">
            <a:spLocks noGrp="1"/>
          </p:cNvSpPr>
          <p:nvPr>
            <p:ph type="subTitle" idx="2"/>
          </p:nvPr>
        </p:nvSpPr>
        <p:spPr>
          <a:xfrm>
            <a:off x="1414800" y="4779100"/>
            <a:ext cx="5854500" cy="3351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it" sz="900"/>
              <a:t>Presentation Title - Name Surname</a:t>
            </a:r>
            <a:endParaRPr sz="90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1274</TotalTime>
  <Words>397</Words>
  <Application>Microsoft Macintosh PowerPoint</Application>
  <PresentationFormat>Presentazione su schermo (16:9)</PresentationFormat>
  <Paragraphs>55</Paragraphs>
  <Slides>10</Slides>
  <Notes>9</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10</vt:i4>
      </vt:variant>
    </vt:vector>
  </HeadingPairs>
  <TitlesOfParts>
    <vt:vector size="15" baseType="lpstr">
      <vt:lpstr>Catamaran</vt:lpstr>
      <vt:lpstr>Arial</vt:lpstr>
      <vt:lpstr>Lato</vt:lpstr>
      <vt:lpstr>Raleway</vt:lpstr>
      <vt:lpstr>Streamline</vt:lpstr>
      <vt:lpstr>CouchBase Database overview </vt:lpstr>
      <vt:lpstr>Table of contents</vt:lpstr>
      <vt:lpstr>CouchBase</vt:lpstr>
      <vt:lpstr>Presentazione standard di PowerPoint</vt:lpstr>
      <vt:lpstr>CouchBase Architecture </vt:lpstr>
      <vt:lpstr>Slide example 2</vt:lpstr>
      <vt:lpstr>Slide example with subtitle </vt:lpstr>
      <vt:lpstr>Presentazione standard di PowerPoint</vt:lpstr>
      <vt:lpstr>References</vt:lpstr>
      <vt:lpstr>Thank you for the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CouchBase NoSQL Database overview </dc:title>
  <cp:lastModifiedBy>Lorenzo Frangella</cp:lastModifiedBy>
  <cp:revision>2</cp:revision>
  <dcterms:modified xsi:type="dcterms:W3CDTF">2024-09-18T09:35:00Z</dcterms:modified>
</cp:coreProperties>
</file>