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87" r:id="rId1"/>
  </p:sldMasterIdLst>
  <p:notesMasterIdLst>
    <p:notesMasterId r:id="rId18"/>
  </p:notesMasterIdLst>
  <p:sldIdLst>
    <p:sldId id="262" r:id="rId2"/>
    <p:sldId id="258" r:id="rId3"/>
    <p:sldId id="269" r:id="rId4"/>
    <p:sldId id="267" r:id="rId5"/>
    <p:sldId id="266" r:id="rId6"/>
    <p:sldId id="270" r:id="rId7"/>
    <p:sldId id="272" r:id="rId8"/>
    <p:sldId id="271" r:id="rId9"/>
    <p:sldId id="274" r:id="rId10"/>
    <p:sldId id="278" r:id="rId11"/>
    <p:sldId id="279" r:id="rId12"/>
    <p:sldId id="281" r:id="rId13"/>
    <p:sldId id="282" r:id="rId14"/>
    <p:sldId id="283" r:id="rId15"/>
    <p:sldId id="273" r:id="rId16"/>
    <p:sldId id="264" r:id="rId1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1E9FF3-D44F-4CD4-A6B6-3D08B19BC1A4}" v="6" dt="2021-06-22T08:39:02.273"/>
    <p1510:client id="{743B89B1-4C3B-3664-5D99-BBD21BDC0920}" v="4474" dt="2021-06-22T14:30:31.259"/>
    <p1510:client id="{936A8B33-3DA8-786B-D7E5-9D9145A940B1}" v="10" vWet="12" dt="2021-06-22T08:48:06.411"/>
    <p1510:client id="{B11773F4-1D49-C0DD-320C-BF87AA69886E}" v="1645" dt="2021-06-22T10:00:17.449"/>
    <p1510:client id="{BE14DD06-D75C-B2B9-D039-F54B00B1DC2C}" v="1" dt="2021-06-22T11:24:29.790"/>
    <p1510:client id="{C2360412-358D-56C6-501C-E1573A45F722}" v="6" dt="2021-06-22T14:20:43.910"/>
    <p1510:client id="{CCCB5583-F032-41D4-9F1C-6878C80CC82E}" v="289" dt="2021-06-22T15:00:41.512"/>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ile medio 2 - Color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tente guest" userId="S::urn:spo:anon#c43a9e660b382e772e69f113075f439e2985f5e3d538b2f660ca8aaa8fb93a2b::" providerId="AD" clId="Web-{743B89B1-4C3B-3664-5D99-BBD21BDC0920}"/>
    <pc:docChg chg="modSld">
      <pc:chgData name="Utente guest" userId="S::urn:spo:anon#c43a9e660b382e772e69f113075f439e2985f5e3d538b2f660ca8aaa8fb93a2b::" providerId="AD" clId="Web-{743B89B1-4C3B-3664-5D99-BBD21BDC0920}" dt="2021-06-22T14:30:31.259" v="2447" actId="1076"/>
      <pc:docMkLst>
        <pc:docMk/>
      </pc:docMkLst>
      <pc:sldChg chg="modSp">
        <pc:chgData name="Utente guest" userId="S::urn:spo:anon#c43a9e660b382e772e69f113075f439e2985f5e3d538b2f660ca8aaa8fb93a2b::" providerId="AD" clId="Web-{743B89B1-4C3B-3664-5D99-BBD21BDC0920}" dt="2021-06-22T14:10:44.227" v="2175" actId="20577"/>
        <pc:sldMkLst>
          <pc:docMk/>
          <pc:sldMk cId="1050611316" sldId="264"/>
        </pc:sldMkLst>
        <pc:spChg chg="mod">
          <ac:chgData name="Utente guest" userId="S::urn:spo:anon#c43a9e660b382e772e69f113075f439e2985f5e3d538b2f660ca8aaa8fb93a2b::" providerId="AD" clId="Web-{743B89B1-4C3B-3664-5D99-BBD21BDC0920}" dt="2021-06-22T14:10:44.227" v="2175" actId="20577"/>
          <ac:spMkLst>
            <pc:docMk/>
            <pc:sldMk cId="1050611316" sldId="264"/>
            <ac:spMk id="7" creationId="{CA1084A8-AAE7-475A-8DFB-9A1CA06CCB3C}"/>
          </ac:spMkLst>
        </pc:spChg>
      </pc:sldChg>
      <pc:sldChg chg="modSp">
        <pc:chgData name="Utente guest" userId="S::urn:spo:anon#c43a9e660b382e772e69f113075f439e2985f5e3d538b2f660ca8aaa8fb93a2b::" providerId="AD" clId="Web-{743B89B1-4C3B-3664-5D99-BBD21BDC0920}" dt="2021-06-22T13:06:09.260" v="19" actId="20577"/>
        <pc:sldMkLst>
          <pc:docMk/>
          <pc:sldMk cId="1406822922" sldId="266"/>
        </pc:sldMkLst>
        <pc:spChg chg="mod">
          <ac:chgData name="Utente guest" userId="S::urn:spo:anon#c43a9e660b382e772e69f113075f439e2985f5e3d538b2f660ca8aaa8fb93a2b::" providerId="AD" clId="Web-{743B89B1-4C3B-3664-5D99-BBD21BDC0920}" dt="2021-06-22T13:06:09.260" v="19" actId="20577"/>
          <ac:spMkLst>
            <pc:docMk/>
            <pc:sldMk cId="1406822922" sldId="266"/>
            <ac:spMk id="7" creationId="{59D8C105-AE36-4477-B109-F042000F2067}"/>
          </ac:spMkLst>
        </pc:spChg>
        <pc:graphicFrameChg chg="mod modGraphic">
          <ac:chgData name="Utente guest" userId="S::urn:spo:anon#c43a9e660b382e772e69f113075f439e2985f5e3d538b2f660ca8aaa8fb93a2b::" providerId="AD" clId="Web-{743B89B1-4C3B-3664-5D99-BBD21BDC0920}" dt="2021-06-22T13:05:27.603" v="14"/>
          <ac:graphicFrameMkLst>
            <pc:docMk/>
            <pc:sldMk cId="1406822922" sldId="266"/>
            <ac:graphicFrameMk id="6" creationId="{669D1190-8E5A-4E03-9B38-7C2751556916}"/>
          </ac:graphicFrameMkLst>
        </pc:graphicFrameChg>
      </pc:sldChg>
      <pc:sldChg chg="modSp">
        <pc:chgData name="Utente guest" userId="S::urn:spo:anon#c43a9e660b382e772e69f113075f439e2985f5e3d538b2f660ca8aaa8fb93a2b::" providerId="AD" clId="Web-{743B89B1-4C3B-3664-5D99-BBD21BDC0920}" dt="2021-06-22T13:05:01.274" v="10" actId="20577"/>
        <pc:sldMkLst>
          <pc:docMk/>
          <pc:sldMk cId="1088677649" sldId="267"/>
        </pc:sldMkLst>
        <pc:spChg chg="mod">
          <ac:chgData name="Utente guest" userId="S::urn:spo:anon#c43a9e660b382e772e69f113075f439e2985f5e3d538b2f660ca8aaa8fb93a2b::" providerId="AD" clId="Web-{743B89B1-4C3B-3664-5D99-BBD21BDC0920}" dt="2021-06-22T13:05:01.274" v="10" actId="20577"/>
          <ac:spMkLst>
            <pc:docMk/>
            <pc:sldMk cId="1088677649" sldId="267"/>
            <ac:spMk id="3" creationId="{27C2511B-B64F-7C43-A0BB-86355F1CFEC8}"/>
          </ac:spMkLst>
        </pc:spChg>
      </pc:sldChg>
      <pc:sldChg chg="modSp">
        <pc:chgData name="Utente guest" userId="S::urn:spo:anon#c43a9e660b382e772e69f113075f439e2985f5e3d538b2f660ca8aaa8fb93a2b::" providerId="AD" clId="Web-{743B89B1-4C3B-3664-5D99-BBD21BDC0920}" dt="2021-06-22T13:06:43.730" v="21" actId="20577"/>
        <pc:sldMkLst>
          <pc:docMk/>
          <pc:sldMk cId="456929548" sldId="270"/>
        </pc:sldMkLst>
        <pc:spChg chg="mod">
          <ac:chgData name="Utente guest" userId="S::urn:spo:anon#c43a9e660b382e772e69f113075f439e2985f5e3d538b2f660ca8aaa8fb93a2b::" providerId="AD" clId="Web-{743B89B1-4C3B-3664-5D99-BBD21BDC0920}" dt="2021-06-22T13:06:43.730" v="21" actId="20577"/>
          <ac:spMkLst>
            <pc:docMk/>
            <pc:sldMk cId="456929548" sldId="270"/>
            <ac:spMk id="16" creationId="{966EA4C1-AE6C-4399-B0CA-DC45DD0A4E94}"/>
          </ac:spMkLst>
        </pc:spChg>
      </pc:sldChg>
      <pc:sldChg chg="modSp">
        <pc:chgData name="Utente guest" userId="S::urn:spo:anon#c43a9e660b382e772e69f113075f439e2985f5e3d538b2f660ca8aaa8fb93a2b::" providerId="AD" clId="Web-{743B89B1-4C3B-3664-5D99-BBD21BDC0920}" dt="2021-06-22T13:08:21.545" v="43"/>
        <pc:sldMkLst>
          <pc:docMk/>
          <pc:sldMk cId="2968534556" sldId="271"/>
        </pc:sldMkLst>
        <pc:spChg chg="mod">
          <ac:chgData name="Utente guest" userId="S::urn:spo:anon#c43a9e660b382e772e69f113075f439e2985f5e3d538b2f660ca8aaa8fb93a2b::" providerId="AD" clId="Web-{743B89B1-4C3B-3664-5D99-BBD21BDC0920}" dt="2021-06-22T13:08:19.951" v="41" actId="20577"/>
          <ac:spMkLst>
            <pc:docMk/>
            <pc:sldMk cId="2968534556" sldId="271"/>
            <ac:spMk id="7" creationId="{59D8C105-AE36-4477-B109-F042000F2067}"/>
          </ac:spMkLst>
        </pc:spChg>
        <pc:graphicFrameChg chg="mod modGraphic">
          <ac:chgData name="Utente guest" userId="S::urn:spo:anon#c43a9e660b382e772e69f113075f439e2985f5e3d538b2f660ca8aaa8fb93a2b::" providerId="AD" clId="Web-{743B89B1-4C3B-3664-5D99-BBD21BDC0920}" dt="2021-06-22T13:08:21.545" v="43"/>
          <ac:graphicFrameMkLst>
            <pc:docMk/>
            <pc:sldMk cId="2968534556" sldId="271"/>
            <ac:graphicFrameMk id="3" creationId="{B6109DF8-4451-4CFC-89A0-9C4106455570}"/>
          </ac:graphicFrameMkLst>
        </pc:graphicFrameChg>
      </pc:sldChg>
      <pc:sldChg chg="modSp">
        <pc:chgData name="Utente guest" userId="S::urn:spo:anon#c43a9e660b382e772e69f113075f439e2985f5e3d538b2f660ca8aaa8fb93a2b::" providerId="AD" clId="Web-{743B89B1-4C3B-3664-5D99-BBD21BDC0920}" dt="2021-06-22T13:07:13.903" v="29" actId="1076"/>
        <pc:sldMkLst>
          <pc:docMk/>
          <pc:sldMk cId="996239071" sldId="272"/>
        </pc:sldMkLst>
        <pc:picChg chg="mod">
          <ac:chgData name="Utente guest" userId="S::urn:spo:anon#c43a9e660b382e772e69f113075f439e2985f5e3d538b2f660ca8aaa8fb93a2b::" providerId="AD" clId="Web-{743B89B1-4C3B-3664-5D99-BBD21BDC0920}" dt="2021-06-22T13:07:13.903" v="29" actId="1076"/>
          <ac:picMkLst>
            <pc:docMk/>
            <pc:sldMk cId="996239071" sldId="272"/>
            <ac:picMk id="13" creationId="{41B4B005-79B9-4925-A1EF-12E60198EAD4}"/>
          </ac:picMkLst>
        </pc:picChg>
        <pc:picChg chg="mod">
          <ac:chgData name="Utente guest" userId="S::urn:spo:anon#c43a9e660b382e772e69f113075f439e2985f5e3d538b2f660ca8aaa8fb93a2b::" providerId="AD" clId="Web-{743B89B1-4C3B-3664-5D99-BBD21BDC0920}" dt="2021-06-22T13:07:08.824" v="27" actId="1076"/>
          <ac:picMkLst>
            <pc:docMk/>
            <pc:sldMk cId="996239071" sldId="272"/>
            <ac:picMk id="15" creationId="{22D626C9-143D-4235-8F30-08A77CE2E8E4}"/>
          </ac:picMkLst>
        </pc:picChg>
      </pc:sldChg>
      <pc:sldChg chg="modSp">
        <pc:chgData name="Utente guest" userId="S::urn:spo:anon#c43a9e660b382e772e69f113075f439e2985f5e3d538b2f660ca8aaa8fb93a2b::" providerId="AD" clId="Web-{743B89B1-4C3B-3664-5D99-BBD21BDC0920}" dt="2021-06-22T14:09:30.584" v="2170" actId="20577"/>
        <pc:sldMkLst>
          <pc:docMk/>
          <pc:sldMk cId="3946304432" sldId="273"/>
        </pc:sldMkLst>
        <pc:spChg chg="mod">
          <ac:chgData name="Utente guest" userId="S::urn:spo:anon#c43a9e660b382e772e69f113075f439e2985f5e3d538b2f660ca8aaa8fb93a2b::" providerId="AD" clId="Web-{743B89B1-4C3B-3664-5D99-BBD21BDC0920}" dt="2021-06-22T14:09:30.584" v="2170" actId="20577"/>
          <ac:spMkLst>
            <pc:docMk/>
            <pc:sldMk cId="3946304432" sldId="273"/>
            <ac:spMk id="7" creationId="{59D8C105-AE36-4477-B109-F042000F2067}"/>
          </ac:spMkLst>
        </pc:spChg>
      </pc:sldChg>
      <pc:sldChg chg="addSp modSp">
        <pc:chgData name="Utente guest" userId="S::urn:spo:anon#c43a9e660b382e772e69f113075f439e2985f5e3d538b2f660ca8aaa8fb93a2b::" providerId="AD" clId="Web-{743B89B1-4C3B-3664-5D99-BBD21BDC0920}" dt="2021-06-22T14:23:03.638" v="2254" actId="1076"/>
        <pc:sldMkLst>
          <pc:docMk/>
          <pc:sldMk cId="731768482" sldId="274"/>
        </pc:sldMkLst>
        <pc:spChg chg="mod">
          <ac:chgData name="Utente guest" userId="S::urn:spo:anon#c43a9e660b382e772e69f113075f439e2985f5e3d538b2f660ca8aaa8fb93a2b::" providerId="AD" clId="Web-{743B89B1-4C3B-3664-5D99-BBD21BDC0920}" dt="2021-06-22T14:20:26.555" v="2179" actId="20577"/>
          <ac:spMkLst>
            <pc:docMk/>
            <pc:sldMk cId="731768482" sldId="274"/>
            <ac:spMk id="2" creationId="{3B0E2860-0DAE-49AD-96E0-1418D1ECD293}"/>
          </ac:spMkLst>
        </pc:spChg>
        <pc:spChg chg="add mod">
          <ac:chgData name="Utente guest" userId="S::urn:spo:anon#c43a9e660b382e772e69f113075f439e2985f5e3d538b2f660ca8aaa8fb93a2b::" providerId="AD" clId="Web-{743B89B1-4C3B-3664-5D99-BBD21BDC0920}" dt="2021-06-22T14:19:54.804" v="2176" actId="1076"/>
          <ac:spMkLst>
            <pc:docMk/>
            <pc:sldMk cId="731768482" sldId="274"/>
            <ac:spMk id="5" creationId="{9753037B-7210-47A8-A7AC-993988424F92}"/>
          </ac:spMkLst>
        </pc:spChg>
        <pc:spChg chg="add mod">
          <ac:chgData name="Utente guest" userId="S::urn:spo:anon#c43a9e660b382e772e69f113075f439e2985f5e3d538b2f660ca8aaa8fb93a2b::" providerId="AD" clId="Web-{743B89B1-4C3B-3664-5D99-BBD21BDC0920}" dt="2021-06-22T14:23:03.638" v="2254" actId="1076"/>
          <ac:spMkLst>
            <pc:docMk/>
            <pc:sldMk cId="731768482" sldId="274"/>
            <ac:spMk id="6" creationId="{CDA0E6E0-C6E4-4AF0-A831-CD0C485C39B8}"/>
          </ac:spMkLst>
        </pc:spChg>
        <pc:graphicFrameChg chg="mod modGraphic">
          <ac:chgData name="Utente guest" userId="S::urn:spo:anon#c43a9e660b382e772e69f113075f439e2985f5e3d538b2f660ca8aaa8fb93a2b::" providerId="AD" clId="Web-{743B89B1-4C3B-3664-5D99-BBD21BDC0920}" dt="2021-06-22T13:10:58.659" v="133"/>
          <ac:graphicFrameMkLst>
            <pc:docMk/>
            <pc:sldMk cId="731768482" sldId="274"/>
            <ac:graphicFrameMk id="4" creationId="{49AFCFDA-14BC-438C-B896-2EDB364A86AE}"/>
          </ac:graphicFrameMkLst>
        </pc:graphicFrameChg>
      </pc:sldChg>
      <pc:sldChg chg="addSp modSp">
        <pc:chgData name="Utente guest" userId="S::urn:spo:anon#c43a9e660b382e772e69f113075f439e2985f5e3d538b2f660ca8aaa8fb93a2b::" providerId="AD" clId="Web-{743B89B1-4C3B-3664-5D99-BBD21BDC0920}" dt="2021-06-22T14:28:53.413" v="2407" actId="20577"/>
        <pc:sldMkLst>
          <pc:docMk/>
          <pc:sldMk cId="2178443604" sldId="278"/>
        </pc:sldMkLst>
        <pc:spChg chg="mod">
          <ac:chgData name="Utente guest" userId="S::urn:spo:anon#c43a9e660b382e772e69f113075f439e2985f5e3d538b2f660ca8aaa8fb93a2b::" providerId="AD" clId="Web-{743B89B1-4C3B-3664-5D99-BBD21BDC0920}" dt="2021-06-22T14:06:22.547" v="2154" actId="14100"/>
          <ac:spMkLst>
            <pc:docMk/>
            <pc:sldMk cId="2178443604" sldId="278"/>
            <ac:spMk id="2" creationId="{3B0E2860-0DAE-49AD-96E0-1418D1ECD293}"/>
          </ac:spMkLst>
        </pc:spChg>
        <pc:spChg chg="add mod">
          <ac:chgData name="Utente guest" userId="S::urn:spo:anon#c43a9e660b382e772e69f113075f439e2985f5e3d538b2f660ca8aaa8fb93a2b::" providerId="AD" clId="Web-{743B89B1-4C3B-3664-5D99-BBD21BDC0920}" dt="2021-06-22T13:26:24.591" v="261" actId="14100"/>
          <ac:spMkLst>
            <pc:docMk/>
            <pc:sldMk cId="2178443604" sldId="278"/>
            <ac:spMk id="5" creationId="{68B71A32-2863-4EAF-A79E-5A7ECB40BB9E}"/>
          </ac:spMkLst>
        </pc:spChg>
        <pc:spChg chg="add mod">
          <ac:chgData name="Utente guest" userId="S::urn:spo:anon#c43a9e660b382e772e69f113075f439e2985f5e3d538b2f660ca8aaa8fb93a2b::" providerId="AD" clId="Web-{743B89B1-4C3B-3664-5D99-BBD21BDC0920}" dt="2021-06-22T14:28:53.413" v="2407" actId="20577"/>
          <ac:spMkLst>
            <pc:docMk/>
            <pc:sldMk cId="2178443604" sldId="278"/>
            <ac:spMk id="6" creationId="{5849B52A-361B-4CDD-9909-A1A240D1135B}"/>
          </ac:spMkLst>
        </pc:spChg>
        <pc:graphicFrameChg chg="mod modGraphic">
          <ac:chgData name="Utente guest" userId="S::urn:spo:anon#c43a9e660b382e772e69f113075f439e2985f5e3d538b2f660ca8aaa8fb93a2b::" providerId="AD" clId="Web-{743B89B1-4C3B-3664-5D99-BBD21BDC0920}" dt="2021-06-22T13:13:28.225" v="222"/>
          <ac:graphicFrameMkLst>
            <pc:docMk/>
            <pc:sldMk cId="2178443604" sldId="278"/>
            <ac:graphicFrameMk id="4" creationId="{49AFCFDA-14BC-438C-B896-2EDB364A86AE}"/>
          </ac:graphicFrameMkLst>
        </pc:graphicFrameChg>
      </pc:sldChg>
      <pc:sldChg chg="addSp modSp">
        <pc:chgData name="Utente guest" userId="S::urn:spo:anon#c43a9e660b382e772e69f113075f439e2985f5e3d538b2f660ca8aaa8fb93a2b::" providerId="AD" clId="Web-{743B89B1-4C3B-3664-5D99-BBD21BDC0920}" dt="2021-06-22T14:29:26.101" v="2434" actId="1076"/>
        <pc:sldMkLst>
          <pc:docMk/>
          <pc:sldMk cId="3727418588" sldId="279"/>
        </pc:sldMkLst>
        <pc:spChg chg="mod">
          <ac:chgData name="Utente guest" userId="S::urn:spo:anon#c43a9e660b382e772e69f113075f439e2985f5e3d538b2f660ca8aaa8fb93a2b::" providerId="AD" clId="Web-{743B89B1-4C3B-3664-5D99-BBD21BDC0920}" dt="2021-06-22T14:29:20.992" v="2433" actId="1076"/>
          <ac:spMkLst>
            <pc:docMk/>
            <pc:sldMk cId="3727418588" sldId="279"/>
            <ac:spMk id="2" creationId="{3B0E2860-0DAE-49AD-96E0-1418D1ECD293}"/>
          </ac:spMkLst>
        </pc:spChg>
        <pc:spChg chg="add mod">
          <ac:chgData name="Utente guest" userId="S::urn:spo:anon#c43a9e660b382e772e69f113075f439e2985f5e3d538b2f660ca8aaa8fb93a2b::" providerId="AD" clId="Web-{743B89B1-4C3B-3664-5D99-BBD21BDC0920}" dt="2021-06-22T14:29:15.726" v="2432" actId="20577"/>
          <ac:spMkLst>
            <pc:docMk/>
            <pc:sldMk cId="3727418588" sldId="279"/>
            <ac:spMk id="5" creationId="{07D68FBE-EAB6-48E2-8228-8F22B7149E54}"/>
          </ac:spMkLst>
        </pc:spChg>
        <pc:spChg chg="add mod">
          <ac:chgData name="Utente guest" userId="S::urn:spo:anon#c43a9e660b382e772e69f113075f439e2985f5e3d538b2f660ca8aaa8fb93a2b::" providerId="AD" clId="Web-{743B89B1-4C3B-3664-5D99-BBD21BDC0920}" dt="2021-06-22T14:29:26.101" v="2434" actId="1076"/>
          <ac:spMkLst>
            <pc:docMk/>
            <pc:sldMk cId="3727418588" sldId="279"/>
            <ac:spMk id="6" creationId="{FF68F322-02FB-4CE8-BF67-EA7495FDDB68}"/>
          </ac:spMkLst>
        </pc:spChg>
        <pc:graphicFrameChg chg="mod modGraphic">
          <ac:chgData name="Utente guest" userId="S::urn:spo:anon#c43a9e660b382e772e69f113075f439e2985f5e3d538b2f660ca8aaa8fb93a2b::" providerId="AD" clId="Web-{743B89B1-4C3B-3664-5D99-BBD21BDC0920}" dt="2021-06-22T14:07:26.815" v="2160" actId="1076"/>
          <ac:graphicFrameMkLst>
            <pc:docMk/>
            <pc:sldMk cId="3727418588" sldId="279"/>
            <ac:graphicFrameMk id="4" creationId="{49AFCFDA-14BC-438C-B896-2EDB364A86AE}"/>
          </ac:graphicFrameMkLst>
        </pc:graphicFrameChg>
      </pc:sldChg>
      <pc:sldChg chg="addSp modSp">
        <pc:chgData name="Utente guest" userId="S::urn:spo:anon#c43a9e660b382e772e69f113075f439e2985f5e3d538b2f660ca8aaa8fb93a2b::" providerId="AD" clId="Web-{743B89B1-4C3B-3664-5D99-BBD21BDC0920}" dt="2021-06-22T14:27:57.755" v="2371" actId="20577"/>
        <pc:sldMkLst>
          <pc:docMk/>
          <pc:sldMk cId="3287054656" sldId="281"/>
        </pc:sldMkLst>
        <pc:spChg chg="mod">
          <ac:chgData name="Utente guest" userId="S::urn:spo:anon#c43a9e660b382e772e69f113075f439e2985f5e3d538b2f660ca8aaa8fb93a2b::" providerId="AD" clId="Web-{743B89B1-4C3B-3664-5D99-BBD21BDC0920}" dt="2021-06-22T14:06:37.548" v="2156" actId="14100"/>
          <ac:spMkLst>
            <pc:docMk/>
            <pc:sldMk cId="3287054656" sldId="281"/>
            <ac:spMk id="2" creationId="{3B0E2860-0DAE-49AD-96E0-1418D1ECD293}"/>
          </ac:spMkLst>
        </pc:spChg>
        <pc:spChg chg="add mod">
          <ac:chgData name="Utente guest" userId="S::urn:spo:anon#c43a9e660b382e772e69f113075f439e2985f5e3d538b2f660ca8aaa8fb93a2b::" providerId="AD" clId="Web-{743B89B1-4C3B-3664-5D99-BBD21BDC0920}" dt="2021-06-22T13:37:32.250" v="958" actId="20577"/>
          <ac:spMkLst>
            <pc:docMk/>
            <pc:sldMk cId="3287054656" sldId="281"/>
            <ac:spMk id="5" creationId="{25469F1F-9C48-49D9-A914-0F6C64A5FE78}"/>
          </ac:spMkLst>
        </pc:spChg>
        <pc:spChg chg="add mod">
          <ac:chgData name="Utente guest" userId="S::urn:spo:anon#c43a9e660b382e772e69f113075f439e2985f5e3d538b2f660ca8aaa8fb93a2b::" providerId="AD" clId="Web-{743B89B1-4C3B-3664-5D99-BBD21BDC0920}" dt="2021-06-22T13:42:22.523" v="1002" actId="1076"/>
          <ac:spMkLst>
            <pc:docMk/>
            <pc:sldMk cId="3287054656" sldId="281"/>
            <ac:spMk id="6" creationId="{5ED76685-C4B6-4544-BF1F-94C3FA715E34}"/>
          </ac:spMkLst>
        </pc:spChg>
        <pc:spChg chg="add mod">
          <ac:chgData name="Utente guest" userId="S::urn:spo:anon#c43a9e660b382e772e69f113075f439e2985f5e3d538b2f660ca8aaa8fb93a2b::" providerId="AD" clId="Web-{743B89B1-4C3B-3664-5D99-BBD21BDC0920}" dt="2021-06-22T14:27:57.755" v="2371" actId="20577"/>
          <ac:spMkLst>
            <pc:docMk/>
            <pc:sldMk cId="3287054656" sldId="281"/>
            <ac:spMk id="7" creationId="{28CC651E-4564-4145-830C-DFA3F5220CAF}"/>
          </ac:spMkLst>
        </pc:spChg>
        <pc:graphicFrameChg chg="mod modGraphic">
          <ac:chgData name="Utente guest" userId="S::urn:spo:anon#c43a9e660b382e772e69f113075f439e2985f5e3d538b2f660ca8aaa8fb93a2b::" providerId="AD" clId="Web-{743B89B1-4C3B-3664-5D99-BBD21BDC0920}" dt="2021-06-22T13:37:12.468" v="954"/>
          <ac:graphicFrameMkLst>
            <pc:docMk/>
            <pc:sldMk cId="3287054656" sldId="281"/>
            <ac:graphicFrameMk id="4" creationId="{49AFCFDA-14BC-438C-B896-2EDB364A86AE}"/>
          </ac:graphicFrameMkLst>
        </pc:graphicFrameChg>
      </pc:sldChg>
      <pc:sldChg chg="addSp modSp">
        <pc:chgData name="Utente guest" userId="S::urn:spo:anon#c43a9e660b382e772e69f113075f439e2985f5e3d538b2f660ca8aaa8fb93a2b::" providerId="AD" clId="Web-{743B89B1-4C3B-3664-5D99-BBD21BDC0920}" dt="2021-06-22T14:30:31.259" v="2447" actId="1076"/>
        <pc:sldMkLst>
          <pc:docMk/>
          <pc:sldMk cId="2370978009" sldId="282"/>
        </pc:sldMkLst>
        <pc:spChg chg="mod">
          <ac:chgData name="Utente guest" userId="S::urn:spo:anon#c43a9e660b382e772e69f113075f439e2985f5e3d538b2f660ca8aaa8fb93a2b::" providerId="AD" clId="Web-{743B89B1-4C3B-3664-5D99-BBD21BDC0920}" dt="2021-06-22T14:30:31.259" v="2447" actId="1076"/>
          <ac:spMkLst>
            <pc:docMk/>
            <pc:sldMk cId="2370978009" sldId="282"/>
            <ac:spMk id="2" creationId="{3B0E2860-0DAE-49AD-96E0-1418D1ECD293}"/>
          </ac:spMkLst>
        </pc:spChg>
        <pc:spChg chg="add mod">
          <ac:chgData name="Utente guest" userId="S::urn:spo:anon#c43a9e660b382e772e69f113075f439e2985f5e3d538b2f660ca8aaa8fb93a2b::" providerId="AD" clId="Web-{743B89B1-4C3B-3664-5D99-BBD21BDC0920}" dt="2021-06-22T14:30:23.009" v="2446" actId="1076"/>
          <ac:spMkLst>
            <pc:docMk/>
            <pc:sldMk cId="2370978009" sldId="282"/>
            <ac:spMk id="5" creationId="{BA4382BC-39B9-4071-8CCC-90A33D6509AC}"/>
          </ac:spMkLst>
        </pc:spChg>
        <pc:spChg chg="add mod">
          <ac:chgData name="Utente guest" userId="S::urn:spo:anon#c43a9e660b382e772e69f113075f439e2985f5e3d538b2f660ca8aaa8fb93a2b::" providerId="AD" clId="Web-{743B89B1-4C3B-3664-5D99-BBD21BDC0920}" dt="2021-06-22T14:26:02.455" v="2320" actId="20577"/>
          <ac:spMkLst>
            <pc:docMk/>
            <pc:sldMk cId="2370978009" sldId="282"/>
            <ac:spMk id="6" creationId="{082E3EFB-EA57-4E7D-B5F9-9247E456A577}"/>
          </ac:spMkLst>
        </pc:spChg>
        <pc:graphicFrameChg chg="mod modGraphic">
          <ac:chgData name="Utente guest" userId="S::urn:spo:anon#c43a9e660b382e772e69f113075f439e2985f5e3d538b2f660ca8aaa8fb93a2b::" providerId="AD" clId="Web-{743B89B1-4C3B-3664-5D99-BBD21BDC0920}" dt="2021-06-22T13:46:37.593" v="1271"/>
          <ac:graphicFrameMkLst>
            <pc:docMk/>
            <pc:sldMk cId="2370978009" sldId="282"/>
            <ac:graphicFrameMk id="4" creationId="{49AFCFDA-14BC-438C-B896-2EDB364A86AE}"/>
          </ac:graphicFrameMkLst>
        </pc:graphicFrameChg>
      </pc:sldChg>
      <pc:sldChg chg="addSp modSp">
        <pc:chgData name="Utente guest" userId="S::urn:spo:anon#c43a9e660b382e772e69f113075f439e2985f5e3d538b2f660ca8aaa8fb93a2b::" providerId="AD" clId="Web-{743B89B1-4C3B-3664-5D99-BBD21BDC0920}" dt="2021-06-22T14:27:07.769" v="2345" actId="20577"/>
        <pc:sldMkLst>
          <pc:docMk/>
          <pc:sldMk cId="1609771805" sldId="283"/>
        </pc:sldMkLst>
        <pc:spChg chg="mod">
          <ac:chgData name="Utente guest" userId="S::urn:spo:anon#c43a9e660b382e772e69f113075f439e2985f5e3d538b2f660ca8aaa8fb93a2b::" providerId="AD" clId="Web-{743B89B1-4C3B-3664-5D99-BBD21BDC0920}" dt="2021-06-22T14:06:55.923" v="2158" actId="14100"/>
          <ac:spMkLst>
            <pc:docMk/>
            <pc:sldMk cId="1609771805" sldId="283"/>
            <ac:spMk id="2" creationId="{3B0E2860-0DAE-49AD-96E0-1418D1ECD293}"/>
          </ac:spMkLst>
        </pc:spChg>
        <pc:spChg chg="add mod">
          <ac:chgData name="Utente guest" userId="S::urn:spo:anon#c43a9e660b382e772e69f113075f439e2985f5e3d538b2f660ca8aaa8fb93a2b::" providerId="AD" clId="Web-{743B89B1-4C3B-3664-5D99-BBD21BDC0920}" dt="2021-06-22T13:56:47.797" v="1716" actId="1076"/>
          <ac:spMkLst>
            <pc:docMk/>
            <pc:sldMk cId="1609771805" sldId="283"/>
            <ac:spMk id="5" creationId="{5D327DDD-BAE2-44B6-A3B2-4050BA79AAAB}"/>
          </ac:spMkLst>
        </pc:spChg>
        <pc:spChg chg="add mod">
          <ac:chgData name="Utente guest" userId="S::urn:spo:anon#c43a9e660b382e772e69f113075f439e2985f5e3d538b2f660ca8aaa8fb93a2b::" providerId="AD" clId="Web-{743B89B1-4C3B-3664-5D99-BBD21BDC0920}" dt="2021-06-22T14:27:07.769" v="2345" actId="20577"/>
          <ac:spMkLst>
            <pc:docMk/>
            <pc:sldMk cId="1609771805" sldId="283"/>
            <ac:spMk id="6" creationId="{E289CBA7-7DA2-4F75-AB3D-07F1DCDB8709}"/>
          </ac:spMkLst>
        </pc:spChg>
        <pc:graphicFrameChg chg="mod modGraphic">
          <ac:chgData name="Utente guest" userId="S::urn:spo:anon#c43a9e660b382e772e69f113075f439e2985f5e3d538b2f660ca8aaa8fb93a2b::" providerId="AD" clId="Web-{743B89B1-4C3B-3664-5D99-BBD21BDC0920}" dt="2021-06-22T13:55:26.686" v="1698"/>
          <ac:graphicFrameMkLst>
            <pc:docMk/>
            <pc:sldMk cId="1609771805" sldId="283"/>
            <ac:graphicFrameMk id="4" creationId="{49AFCFDA-14BC-438C-B896-2EDB364A86AE}"/>
          </ac:graphicFrameMkLst>
        </pc:graphicFrameChg>
      </pc:sldChg>
    </pc:docChg>
  </pc:docChgLst>
  <pc:docChgLst>
    <pc:chgData name="Daniel Sima" userId="S::10618464@polimi.it::2c10c35d-715b-4592-ab6c-dd5e03d235e9" providerId="AD" clId="Web-{BE14DD06-D75C-B2B9-D039-F54B00B1DC2C}"/>
    <pc:docChg chg="modSld">
      <pc:chgData name="Daniel Sima" userId="S::10618464@polimi.it::2c10c35d-715b-4592-ab6c-dd5e03d235e9" providerId="AD" clId="Web-{BE14DD06-D75C-B2B9-D039-F54B00B1DC2C}" dt="2021-06-22T11:24:29.790" v="0" actId="1076"/>
      <pc:docMkLst>
        <pc:docMk/>
      </pc:docMkLst>
      <pc:sldChg chg="modSp">
        <pc:chgData name="Daniel Sima" userId="S::10618464@polimi.it::2c10c35d-715b-4592-ab6c-dd5e03d235e9" providerId="AD" clId="Web-{BE14DD06-D75C-B2B9-D039-F54B00B1DC2C}" dt="2021-06-22T11:24:29.790" v="0" actId="1076"/>
        <pc:sldMkLst>
          <pc:docMk/>
          <pc:sldMk cId="731768482" sldId="274"/>
        </pc:sldMkLst>
        <pc:spChg chg="mod">
          <ac:chgData name="Daniel Sima" userId="S::10618464@polimi.it::2c10c35d-715b-4592-ab6c-dd5e03d235e9" providerId="AD" clId="Web-{BE14DD06-D75C-B2B9-D039-F54B00B1DC2C}" dt="2021-06-22T11:24:29.790" v="0" actId="1076"/>
          <ac:spMkLst>
            <pc:docMk/>
            <pc:sldMk cId="731768482" sldId="274"/>
            <ac:spMk id="2" creationId="{3B0E2860-0DAE-49AD-96E0-1418D1ECD293}"/>
          </ac:spMkLst>
        </pc:spChg>
      </pc:sldChg>
    </pc:docChg>
  </pc:docChgLst>
  <pc:docChgLst>
    <pc:chgData name="Utente guest" userId="S::urn:spo:anon#ab557958c31e80addf157c7e20ff489020624437e96d415978cf275dc450a618::" providerId="AD" clId="Web-{936A8B33-3DA8-786B-D7E5-9D9145A940B1}"/>
    <pc:docChg chg="modSld">
      <pc:chgData name="Utente guest" userId="S::urn:spo:anon#ab557958c31e80addf157c7e20ff489020624437e96d415978cf275dc450a618::" providerId="AD" clId="Web-{936A8B33-3DA8-786B-D7E5-9D9145A940B1}" dt="2021-06-22T08:48:04.692" v="4" actId="20577"/>
      <pc:docMkLst>
        <pc:docMk/>
      </pc:docMkLst>
      <pc:sldChg chg="modSp">
        <pc:chgData name="Utente guest" userId="S::urn:spo:anon#ab557958c31e80addf157c7e20ff489020624437e96d415978cf275dc450a618::" providerId="AD" clId="Web-{936A8B33-3DA8-786B-D7E5-9D9145A940B1}" dt="2021-06-22T08:48:04.692" v="4" actId="20577"/>
        <pc:sldMkLst>
          <pc:docMk/>
          <pc:sldMk cId="1050611316" sldId="264"/>
        </pc:sldMkLst>
        <pc:spChg chg="mod">
          <ac:chgData name="Utente guest" userId="S::urn:spo:anon#ab557958c31e80addf157c7e20ff489020624437e96d415978cf275dc450a618::" providerId="AD" clId="Web-{936A8B33-3DA8-786B-D7E5-9D9145A940B1}" dt="2021-06-22T08:48:04.692" v="4" actId="20577"/>
          <ac:spMkLst>
            <pc:docMk/>
            <pc:sldMk cId="1050611316" sldId="264"/>
            <ac:spMk id="7" creationId="{CA1084A8-AAE7-475A-8DFB-9A1CA06CCB3C}"/>
          </ac:spMkLst>
        </pc:spChg>
      </pc:sldChg>
    </pc:docChg>
  </pc:docChgLst>
  <pc:docChgLst>
    <pc:chgData name="Utente guest" userId="S::urn:spo:anon#c43a9e660b382e772e69f113075f439e2985f5e3d538b2f660ca8aaa8fb93a2b::" providerId="AD" clId="Web-{B11773F4-1D49-C0DD-320C-BF87AA69886E}"/>
    <pc:docChg chg="addSld delSld modSld">
      <pc:chgData name="Utente guest" userId="S::urn:spo:anon#c43a9e660b382e772e69f113075f439e2985f5e3d538b2f660ca8aaa8fb93a2b::" providerId="AD" clId="Web-{B11773F4-1D49-C0DD-320C-BF87AA69886E}" dt="2021-06-22T10:00:17.449" v="942"/>
      <pc:docMkLst>
        <pc:docMk/>
      </pc:docMkLst>
      <pc:sldChg chg="addSp modSp">
        <pc:chgData name="Utente guest" userId="S::urn:spo:anon#c43a9e660b382e772e69f113075f439e2985f5e3d538b2f660ca8aaa8fb93a2b::" providerId="AD" clId="Web-{B11773F4-1D49-C0DD-320C-BF87AA69886E}" dt="2021-06-22T09:49:56.518" v="285" actId="1076"/>
        <pc:sldMkLst>
          <pc:docMk/>
          <pc:sldMk cId="731768482" sldId="274"/>
        </pc:sldMkLst>
        <pc:spChg chg="add mod">
          <ac:chgData name="Utente guest" userId="S::urn:spo:anon#c43a9e660b382e772e69f113075f439e2985f5e3d538b2f660ca8aaa8fb93a2b::" providerId="AD" clId="Web-{B11773F4-1D49-C0DD-320C-BF87AA69886E}" dt="2021-06-22T09:49:56.518" v="285" actId="1076"/>
          <ac:spMkLst>
            <pc:docMk/>
            <pc:sldMk cId="731768482" sldId="274"/>
            <ac:spMk id="2" creationId="{3B0E2860-0DAE-49AD-96E0-1418D1ECD293}"/>
          </ac:spMkLst>
        </pc:spChg>
        <pc:graphicFrameChg chg="mod modGraphic">
          <ac:chgData name="Utente guest" userId="S::urn:spo:anon#c43a9e660b382e772e69f113075f439e2985f5e3d538b2f660ca8aaa8fb93a2b::" providerId="AD" clId="Web-{B11773F4-1D49-C0DD-320C-BF87AA69886E}" dt="2021-06-22T09:48:10.032" v="149"/>
          <ac:graphicFrameMkLst>
            <pc:docMk/>
            <pc:sldMk cId="731768482" sldId="274"/>
            <ac:graphicFrameMk id="4" creationId="{49AFCFDA-14BC-438C-B896-2EDB364A86AE}"/>
          </ac:graphicFrameMkLst>
        </pc:graphicFrameChg>
      </pc:sldChg>
      <pc:sldChg chg="del">
        <pc:chgData name="Utente guest" userId="S::urn:spo:anon#c43a9e660b382e772e69f113075f439e2985f5e3d538b2f660ca8aaa8fb93a2b::" providerId="AD" clId="Web-{B11773F4-1D49-C0DD-320C-BF87AA69886E}" dt="2021-06-22T10:00:08.715" v="940"/>
        <pc:sldMkLst>
          <pc:docMk/>
          <pc:sldMk cId="408734556" sldId="275"/>
        </pc:sldMkLst>
      </pc:sldChg>
      <pc:sldChg chg="del">
        <pc:chgData name="Utente guest" userId="S::urn:spo:anon#c43a9e660b382e772e69f113075f439e2985f5e3d538b2f660ca8aaa8fb93a2b::" providerId="AD" clId="Web-{B11773F4-1D49-C0DD-320C-BF87AA69886E}" dt="2021-06-22T10:00:11.715" v="941"/>
        <pc:sldMkLst>
          <pc:docMk/>
          <pc:sldMk cId="2903479145" sldId="276"/>
        </pc:sldMkLst>
      </pc:sldChg>
      <pc:sldChg chg="del">
        <pc:chgData name="Utente guest" userId="S::urn:spo:anon#c43a9e660b382e772e69f113075f439e2985f5e3d538b2f660ca8aaa8fb93a2b::" providerId="AD" clId="Web-{B11773F4-1D49-C0DD-320C-BF87AA69886E}" dt="2021-06-22T10:00:17.449" v="942"/>
        <pc:sldMkLst>
          <pc:docMk/>
          <pc:sldMk cId="2611642347" sldId="277"/>
        </pc:sldMkLst>
      </pc:sldChg>
      <pc:sldChg chg="modSp add replId">
        <pc:chgData name="Utente guest" userId="S::urn:spo:anon#c43a9e660b382e772e69f113075f439e2985f5e3d538b2f660ca8aaa8fb93a2b::" providerId="AD" clId="Web-{B11773F4-1D49-C0DD-320C-BF87AA69886E}" dt="2021-06-22T09:51:55.988" v="465" actId="20577"/>
        <pc:sldMkLst>
          <pc:docMk/>
          <pc:sldMk cId="2178443604" sldId="278"/>
        </pc:sldMkLst>
        <pc:spChg chg="mod">
          <ac:chgData name="Utente guest" userId="S::urn:spo:anon#c43a9e660b382e772e69f113075f439e2985f5e3d538b2f660ca8aaa8fb93a2b::" providerId="AD" clId="Web-{B11773F4-1D49-C0DD-320C-BF87AA69886E}" dt="2021-06-22T09:51:55.988" v="465" actId="20577"/>
          <ac:spMkLst>
            <pc:docMk/>
            <pc:sldMk cId="2178443604" sldId="278"/>
            <ac:spMk id="2" creationId="{3B0E2860-0DAE-49AD-96E0-1418D1ECD293}"/>
          </ac:spMkLst>
        </pc:spChg>
        <pc:graphicFrameChg chg="mod modGraphic">
          <ac:chgData name="Utente guest" userId="S::urn:spo:anon#c43a9e660b382e772e69f113075f439e2985f5e3d538b2f660ca8aaa8fb93a2b::" providerId="AD" clId="Web-{B11773F4-1D49-C0DD-320C-BF87AA69886E}" dt="2021-06-22T09:50:59.534" v="362"/>
          <ac:graphicFrameMkLst>
            <pc:docMk/>
            <pc:sldMk cId="2178443604" sldId="278"/>
            <ac:graphicFrameMk id="4" creationId="{49AFCFDA-14BC-438C-B896-2EDB364A86AE}"/>
          </ac:graphicFrameMkLst>
        </pc:graphicFrameChg>
      </pc:sldChg>
      <pc:sldChg chg="modSp add replId">
        <pc:chgData name="Utente guest" userId="S::urn:spo:anon#c43a9e660b382e772e69f113075f439e2985f5e3d538b2f660ca8aaa8fb93a2b::" providerId="AD" clId="Web-{B11773F4-1D49-C0DD-320C-BF87AA69886E}" dt="2021-06-22T09:53:37.506" v="565" actId="20577"/>
        <pc:sldMkLst>
          <pc:docMk/>
          <pc:sldMk cId="3727418588" sldId="279"/>
        </pc:sldMkLst>
        <pc:spChg chg="mod">
          <ac:chgData name="Utente guest" userId="S::urn:spo:anon#c43a9e660b382e772e69f113075f439e2985f5e3d538b2f660ca8aaa8fb93a2b::" providerId="AD" clId="Web-{B11773F4-1D49-C0DD-320C-BF87AA69886E}" dt="2021-06-22T09:53:37.506" v="565" actId="20577"/>
          <ac:spMkLst>
            <pc:docMk/>
            <pc:sldMk cId="3727418588" sldId="279"/>
            <ac:spMk id="2" creationId="{3B0E2860-0DAE-49AD-96E0-1418D1ECD293}"/>
          </ac:spMkLst>
        </pc:spChg>
        <pc:graphicFrameChg chg="mod modGraphic">
          <ac:chgData name="Utente guest" userId="S::urn:spo:anon#c43a9e660b382e772e69f113075f439e2985f5e3d538b2f660ca8aaa8fb93a2b::" providerId="AD" clId="Web-{B11773F4-1D49-C0DD-320C-BF87AA69886E}" dt="2021-06-22T09:52:33.692" v="486"/>
          <ac:graphicFrameMkLst>
            <pc:docMk/>
            <pc:sldMk cId="3727418588" sldId="279"/>
            <ac:graphicFrameMk id="4" creationId="{49AFCFDA-14BC-438C-B896-2EDB364A86AE}"/>
          </ac:graphicFrameMkLst>
        </pc:graphicFrameChg>
      </pc:sldChg>
      <pc:sldChg chg="new del">
        <pc:chgData name="Utente guest" userId="S::urn:spo:anon#c43a9e660b382e772e69f113075f439e2985f5e3d538b2f660ca8aaa8fb93a2b::" providerId="AD" clId="Web-{B11773F4-1D49-C0DD-320C-BF87AA69886E}" dt="2021-06-22T10:00:01.574" v="939"/>
        <pc:sldMkLst>
          <pc:docMk/>
          <pc:sldMk cId="978212346" sldId="280"/>
        </pc:sldMkLst>
      </pc:sldChg>
      <pc:sldChg chg="modSp add replId">
        <pc:chgData name="Utente guest" userId="S::urn:spo:anon#c43a9e660b382e772e69f113075f439e2985f5e3d538b2f660ca8aaa8fb93a2b::" providerId="AD" clId="Web-{B11773F4-1D49-C0DD-320C-BF87AA69886E}" dt="2021-06-22T09:55:27.507" v="660" actId="20577"/>
        <pc:sldMkLst>
          <pc:docMk/>
          <pc:sldMk cId="3287054656" sldId="281"/>
        </pc:sldMkLst>
        <pc:spChg chg="mod">
          <ac:chgData name="Utente guest" userId="S::urn:spo:anon#c43a9e660b382e772e69f113075f439e2985f5e3d538b2f660ca8aaa8fb93a2b::" providerId="AD" clId="Web-{B11773F4-1D49-C0DD-320C-BF87AA69886E}" dt="2021-06-22T09:55:27.507" v="660" actId="20577"/>
          <ac:spMkLst>
            <pc:docMk/>
            <pc:sldMk cId="3287054656" sldId="281"/>
            <ac:spMk id="2" creationId="{3B0E2860-0DAE-49AD-96E0-1418D1ECD293}"/>
          </ac:spMkLst>
        </pc:spChg>
        <pc:graphicFrameChg chg="mod modGraphic">
          <ac:chgData name="Utente guest" userId="S::urn:spo:anon#c43a9e660b382e772e69f113075f439e2985f5e3d538b2f660ca8aaa8fb93a2b::" providerId="AD" clId="Web-{B11773F4-1D49-C0DD-320C-BF87AA69886E}" dt="2021-06-22T09:54:23.459" v="601"/>
          <ac:graphicFrameMkLst>
            <pc:docMk/>
            <pc:sldMk cId="3287054656" sldId="281"/>
            <ac:graphicFrameMk id="4" creationId="{49AFCFDA-14BC-438C-B896-2EDB364A86AE}"/>
          </ac:graphicFrameMkLst>
        </pc:graphicFrameChg>
      </pc:sldChg>
      <pc:sldChg chg="modSp add replId">
        <pc:chgData name="Utente guest" userId="S::urn:spo:anon#c43a9e660b382e772e69f113075f439e2985f5e3d538b2f660ca8aaa8fb93a2b::" providerId="AD" clId="Web-{B11773F4-1D49-C0DD-320C-BF87AA69886E}" dt="2021-06-22T09:57:29.962" v="793" actId="20577"/>
        <pc:sldMkLst>
          <pc:docMk/>
          <pc:sldMk cId="2370978009" sldId="282"/>
        </pc:sldMkLst>
        <pc:spChg chg="mod">
          <ac:chgData name="Utente guest" userId="S::urn:spo:anon#c43a9e660b382e772e69f113075f439e2985f5e3d538b2f660ca8aaa8fb93a2b::" providerId="AD" clId="Web-{B11773F4-1D49-C0DD-320C-BF87AA69886E}" dt="2021-06-22T09:57:29.962" v="793" actId="20577"/>
          <ac:spMkLst>
            <pc:docMk/>
            <pc:sldMk cId="2370978009" sldId="282"/>
            <ac:spMk id="2" creationId="{3B0E2860-0DAE-49AD-96E0-1418D1ECD293}"/>
          </ac:spMkLst>
        </pc:spChg>
        <pc:graphicFrameChg chg="mod modGraphic">
          <ac:chgData name="Utente guest" userId="S::urn:spo:anon#c43a9e660b382e772e69f113075f439e2985f5e3d538b2f660ca8aaa8fb93a2b::" providerId="AD" clId="Web-{B11773F4-1D49-C0DD-320C-BF87AA69886E}" dt="2021-06-22T09:56:20.430" v="707"/>
          <ac:graphicFrameMkLst>
            <pc:docMk/>
            <pc:sldMk cId="2370978009" sldId="282"/>
            <ac:graphicFrameMk id="4" creationId="{49AFCFDA-14BC-438C-B896-2EDB364A86AE}"/>
          </ac:graphicFrameMkLst>
        </pc:graphicFrameChg>
      </pc:sldChg>
      <pc:sldChg chg="modSp add replId">
        <pc:chgData name="Utente guest" userId="S::urn:spo:anon#c43a9e660b382e772e69f113075f439e2985f5e3d538b2f660ca8aaa8fb93a2b::" providerId="AD" clId="Web-{B11773F4-1D49-C0DD-320C-BF87AA69886E}" dt="2021-06-22T09:59:28.777" v="938" actId="20577"/>
        <pc:sldMkLst>
          <pc:docMk/>
          <pc:sldMk cId="1609771805" sldId="283"/>
        </pc:sldMkLst>
        <pc:spChg chg="mod">
          <ac:chgData name="Utente guest" userId="S::urn:spo:anon#c43a9e660b382e772e69f113075f439e2985f5e3d538b2f660ca8aaa8fb93a2b::" providerId="AD" clId="Web-{B11773F4-1D49-C0DD-320C-BF87AA69886E}" dt="2021-06-22T09:59:28.777" v="938" actId="20577"/>
          <ac:spMkLst>
            <pc:docMk/>
            <pc:sldMk cId="1609771805" sldId="283"/>
            <ac:spMk id="2" creationId="{3B0E2860-0DAE-49AD-96E0-1418D1ECD293}"/>
          </ac:spMkLst>
        </pc:spChg>
        <pc:graphicFrameChg chg="mod modGraphic">
          <ac:chgData name="Utente guest" userId="S::urn:spo:anon#c43a9e660b382e772e69f113075f439e2985f5e3d538b2f660ca8aaa8fb93a2b::" providerId="AD" clId="Web-{B11773F4-1D49-C0DD-320C-BF87AA69886E}" dt="2021-06-22T09:58:22.369" v="858"/>
          <ac:graphicFrameMkLst>
            <pc:docMk/>
            <pc:sldMk cId="1609771805" sldId="283"/>
            <ac:graphicFrameMk id="4" creationId="{49AFCFDA-14BC-438C-B896-2EDB364A86AE}"/>
          </ac:graphicFrameMkLst>
        </pc:graphicFrameChg>
      </pc:sldChg>
    </pc:docChg>
  </pc:docChgLst>
  <pc:docChgLst>
    <pc:chgData name="Utente guest" userId="S::urn:spo:anon#c43a9e660b382e772e69f113075f439e2985f5e3d538b2f660ca8aaa8fb93a2b::" providerId="AD" clId="Web-{671E9FF3-D44F-4CD4-A6B6-3D08B19BC1A4}"/>
    <pc:docChg chg="modSld">
      <pc:chgData name="Utente guest" userId="S::urn:spo:anon#c43a9e660b382e772e69f113075f439e2985f5e3d538b2f660ca8aaa8fb93a2b::" providerId="AD" clId="Web-{671E9FF3-D44F-4CD4-A6B6-3D08B19BC1A4}" dt="2021-06-22T08:39:02.273" v="2" actId="20577"/>
      <pc:docMkLst>
        <pc:docMk/>
      </pc:docMkLst>
      <pc:sldChg chg="modSp">
        <pc:chgData name="Utente guest" userId="S::urn:spo:anon#c43a9e660b382e772e69f113075f439e2985f5e3d538b2f660ca8aaa8fb93a2b::" providerId="AD" clId="Web-{671E9FF3-D44F-4CD4-A6B6-3D08B19BC1A4}" dt="2021-06-22T08:39:02.273" v="2" actId="20577"/>
        <pc:sldMkLst>
          <pc:docMk/>
          <pc:sldMk cId="456929548" sldId="270"/>
        </pc:sldMkLst>
        <pc:spChg chg="mod">
          <ac:chgData name="Utente guest" userId="S::urn:spo:anon#c43a9e660b382e772e69f113075f439e2985f5e3d538b2f660ca8aaa8fb93a2b::" providerId="AD" clId="Web-{671E9FF3-D44F-4CD4-A6B6-3D08B19BC1A4}" dt="2021-06-22T08:39:02.273" v="2" actId="20577"/>
          <ac:spMkLst>
            <pc:docMk/>
            <pc:sldMk cId="456929548" sldId="270"/>
            <ac:spMk id="16" creationId="{966EA4C1-AE6C-4399-B0CA-DC45DD0A4E94}"/>
          </ac:spMkLst>
        </pc:spChg>
      </pc:sldChg>
    </pc:docChg>
  </pc:docChgLst>
  <pc:docChgLst>
    <pc:chgData name="Utente guest" userId="S::urn:spo:anon#c43a9e660b382e772e69f113075f439e2985f5e3d538b2f660ca8aaa8fb93a2b::" providerId="AD" clId="Web-{C2360412-358D-56C6-501C-E1573A45F722}"/>
    <pc:docChg chg="modSld">
      <pc:chgData name="Utente guest" userId="S::urn:spo:anon#c43a9e660b382e772e69f113075f439e2985f5e3d538b2f660ca8aaa8fb93a2b::" providerId="AD" clId="Web-{C2360412-358D-56C6-501C-E1573A45F722}" dt="2021-06-22T14:20:43.910" v="2" actId="20577"/>
      <pc:docMkLst>
        <pc:docMk/>
      </pc:docMkLst>
      <pc:sldChg chg="modSp">
        <pc:chgData name="Utente guest" userId="S::urn:spo:anon#c43a9e660b382e772e69f113075f439e2985f5e3d538b2f660ca8aaa8fb93a2b::" providerId="AD" clId="Web-{C2360412-358D-56C6-501C-E1573A45F722}" dt="2021-06-22T14:20:43.910" v="2" actId="20577"/>
        <pc:sldMkLst>
          <pc:docMk/>
          <pc:sldMk cId="2178443604" sldId="278"/>
        </pc:sldMkLst>
        <pc:spChg chg="mod">
          <ac:chgData name="Utente guest" userId="S::urn:spo:anon#c43a9e660b382e772e69f113075f439e2985f5e3d538b2f660ca8aaa8fb93a2b::" providerId="AD" clId="Web-{C2360412-358D-56C6-501C-E1573A45F722}" dt="2021-06-22T14:20:43.910" v="2" actId="20577"/>
          <ac:spMkLst>
            <pc:docMk/>
            <pc:sldMk cId="2178443604" sldId="278"/>
            <ac:spMk id="2" creationId="{3B0E2860-0DAE-49AD-96E0-1418D1ECD293}"/>
          </ac:spMkLst>
        </pc:spChg>
      </pc:sldChg>
    </pc:docChg>
  </pc:docChgLst>
  <pc:docChgLst>
    <pc:chgData name="Daniel Sima" userId="2c10c35d-715b-4592-ab6c-dd5e03d235e9" providerId="ADAL" clId="{CCCB5583-F032-41D4-9F1C-6878C80CC82E}"/>
    <pc:docChg chg="custSel modSld">
      <pc:chgData name="Daniel Sima" userId="2c10c35d-715b-4592-ab6c-dd5e03d235e9" providerId="ADAL" clId="{CCCB5583-F032-41D4-9F1C-6878C80CC82E}" dt="2021-06-22T15:00:41.512" v="329" actId="1076"/>
      <pc:docMkLst>
        <pc:docMk/>
      </pc:docMkLst>
      <pc:sldChg chg="addSp delSp modSp mod modClrScheme chgLayout">
        <pc:chgData name="Daniel Sima" userId="2c10c35d-715b-4592-ab6c-dd5e03d235e9" providerId="ADAL" clId="{CCCB5583-F032-41D4-9F1C-6878C80CC82E}" dt="2021-06-22T15:00:41.512" v="329" actId="1076"/>
        <pc:sldMkLst>
          <pc:docMk/>
          <pc:sldMk cId="1050611316" sldId="264"/>
        </pc:sldMkLst>
        <pc:spChg chg="del mod">
          <ac:chgData name="Daniel Sima" userId="2c10c35d-715b-4592-ab6c-dd5e03d235e9" providerId="ADAL" clId="{CCCB5583-F032-41D4-9F1C-6878C80CC82E}" dt="2021-06-22T09:44:06.379" v="30" actId="478"/>
          <ac:spMkLst>
            <pc:docMk/>
            <pc:sldMk cId="1050611316" sldId="264"/>
            <ac:spMk id="4" creationId="{4451B804-D847-4F86-BA99-4CF807621F79}"/>
          </ac:spMkLst>
        </pc:spChg>
        <pc:spChg chg="del">
          <ac:chgData name="Daniel Sima" userId="2c10c35d-715b-4592-ab6c-dd5e03d235e9" providerId="ADAL" clId="{CCCB5583-F032-41D4-9F1C-6878C80CC82E}" dt="2021-06-22T09:42:44.748" v="16" actId="478"/>
          <ac:spMkLst>
            <pc:docMk/>
            <pc:sldMk cId="1050611316" sldId="264"/>
            <ac:spMk id="5" creationId="{F0E7A042-275E-DE4D-8668-77C2A9678B2F}"/>
          </ac:spMkLst>
        </pc:spChg>
        <pc:spChg chg="add mod">
          <ac:chgData name="Daniel Sima" userId="2c10c35d-715b-4592-ab6c-dd5e03d235e9" providerId="ADAL" clId="{CCCB5583-F032-41D4-9F1C-6878C80CC82E}" dt="2021-06-22T15:00:41.512" v="329" actId="1076"/>
          <ac:spMkLst>
            <pc:docMk/>
            <pc:sldMk cId="1050611316" sldId="264"/>
            <ac:spMk id="6" creationId="{EC9A2367-314D-49C2-884A-08B99EDB4F2D}"/>
          </ac:spMkLst>
        </pc:spChg>
        <pc:spChg chg="mod ord">
          <ac:chgData name="Daniel Sima" userId="2c10c35d-715b-4592-ab6c-dd5e03d235e9" providerId="ADAL" clId="{CCCB5583-F032-41D4-9F1C-6878C80CC82E}" dt="2021-06-22T09:45:29.847" v="46" actId="1076"/>
          <ac:spMkLst>
            <pc:docMk/>
            <pc:sldMk cId="1050611316" sldId="264"/>
            <ac:spMk id="7" creationId="{CA1084A8-AAE7-475A-8DFB-9A1CA06CCB3C}"/>
          </ac:spMkLst>
        </pc:spChg>
        <pc:spChg chg="mod ord">
          <ac:chgData name="Daniel Sima" userId="2c10c35d-715b-4592-ab6c-dd5e03d235e9" providerId="ADAL" clId="{CCCB5583-F032-41D4-9F1C-6878C80CC82E}" dt="2021-06-22T09:43:55.655" v="28" actId="700"/>
          <ac:spMkLst>
            <pc:docMk/>
            <pc:sldMk cId="1050611316" sldId="264"/>
            <ac:spMk id="9" creationId="{3609D183-3B23-488D-AE9E-889B1120E95C}"/>
          </ac:spMkLst>
        </pc:spChg>
        <pc:spChg chg="add mod">
          <ac:chgData name="Daniel Sima" userId="2c10c35d-715b-4592-ab6c-dd5e03d235e9" providerId="ADAL" clId="{CCCB5583-F032-41D4-9F1C-6878C80CC82E}" dt="2021-06-22T09:44:51.092" v="45" actId="1076"/>
          <ac:spMkLst>
            <pc:docMk/>
            <pc:sldMk cId="1050611316" sldId="264"/>
            <ac:spMk id="12" creationId="{736B6E2C-D44B-4339-82E4-8D323188D98E}"/>
          </ac:spMkLst>
        </pc:spChg>
        <pc:spChg chg="del mod">
          <ac:chgData name="Daniel Sima" userId="2c10c35d-715b-4592-ab6c-dd5e03d235e9" providerId="ADAL" clId="{CCCB5583-F032-41D4-9F1C-6878C80CC82E}" dt="2021-06-22T09:42:42.393" v="15" actId="478"/>
          <ac:spMkLst>
            <pc:docMk/>
            <pc:sldMk cId="1050611316" sldId="264"/>
            <ac:spMk id="15" creationId="{8F73A35C-BC0C-C24D-9A3D-2696ACB49702}"/>
          </ac:spMkLst>
        </pc:spChg>
      </pc:sldChg>
      <pc:sldChg chg="modSp mod">
        <pc:chgData name="Daniel Sima" userId="2c10c35d-715b-4592-ab6c-dd5e03d235e9" providerId="ADAL" clId="{CCCB5583-F032-41D4-9F1C-6878C80CC82E}" dt="2021-06-22T08:41:53.272" v="7" actId="20577"/>
        <pc:sldMkLst>
          <pc:docMk/>
          <pc:sldMk cId="2968534556" sldId="271"/>
        </pc:sldMkLst>
        <pc:graphicFrameChg chg="modGraphic">
          <ac:chgData name="Daniel Sima" userId="2c10c35d-715b-4592-ab6c-dd5e03d235e9" providerId="ADAL" clId="{CCCB5583-F032-41D4-9F1C-6878C80CC82E}" dt="2021-06-22T08:41:53.272" v="7" actId="20577"/>
          <ac:graphicFrameMkLst>
            <pc:docMk/>
            <pc:sldMk cId="2968534556" sldId="271"/>
            <ac:graphicFrameMk id="3" creationId="{B6109DF8-4451-4CFC-89A0-9C4106455570}"/>
          </ac:graphicFrameMkLst>
        </pc:graphicFrameChg>
      </pc:sldChg>
      <pc:sldChg chg="addSp delSp modSp mod">
        <pc:chgData name="Daniel Sima" userId="2c10c35d-715b-4592-ab6c-dd5e03d235e9" providerId="ADAL" clId="{CCCB5583-F032-41D4-9F1C-6878C80CC82E}" dt="2021-06-22T15:00:24.180" v="326" actId="207"/>
        <pc:sldMkLst>
          <pc:docMk/>
          <pc:sldMk cId="3946304432" sldId="273"/>
        </pc:sldMkLst>
        <pc:spChg chg="add del">
          <ac:chgData name="Daniel Sima" userId="2c10c35d-715b-4592-ab6c-dd5e03d235e9" providerId="ADAL" clId="{CCCB5583-F032-41D4-9F1C-6878C80CC82E}" dt="2021-06-22T15:00:00.095" v="321" actId="478"/>
          <ac:spMkLst>
            <pc:docMk/>
            <pc:sldMk cId="3946304432" sldId="273"/>
            <ac:spMk id="11" creationId="{2F7B61CC-62AF-4346-92C9-EAC974D4C235}"/>
          </ac:spMkLst>
        </pc:spChg>
        <pc:spChg chg="add mod">
          <ac:chgData name="Daniel Sima" userId="2c10c35d-715b-4592-ab6c-dd5e03d235e9" providerId="ADAL" clId="{CCCB5583-F032-41D4-9F1C-6878C80CC82E}" dt="2021-06-22T15:00:24.180" v="326" actId="207"/>
          <ac:spMkLst>
            <pc:docMk/>
            <pc:sldMk cId="3946304432" sldId="273"/>
            <ac:spMk id="15" creationId="{49BFFB81-F179-47A1-84F7-9106845CF36A}"/>
          </ac:spMkLst>
        </pc:spChg>
      </pc:sldChg>
      <pc:sldChg chg="modSp mod">
        <pc:chgData name="Daniel Sima" userId="2c10c35d-715b-4592-ab6c-dd5e03d235e9" providerId="ADAL" clId="{CCCB5583-F032-41D4-9F1C-6878C80CC82E}" dt="2021-06-22T14:58:17.164" v="293" actId="20577"/>
        <pc:sldMkLst>
          <pc:docMk/>
          <pc:sldMk cId="731768482" sldId="274"/>
        </pc:sldMkLst>
        <pc:spChg chg="mod">
          <ac:chgData name="Daniel Sima" userId="2c10c35d-715b-4592-ab6c-dd5e03d235e9" providerId="ADAL" clId="{CCCB5583-F032-41D4-9F1C-6878C80CC82E}" dt="2021-06-22T14:51:51.293" v="239" actId="20577"/>
          <ac:spMkLst>
            <pc:docMk/>
            <pc:sldMk cId="731768482" sldId="274"/>
            <ac:spMk id="2" creationId="{3B0E2860-0DAE-49AD-96E0-1418D1ECD293}"/>
          </ac:spMkLst>
        </pc:spChg>
        <pc:spChg chg="mod">
          <ac:chgData name="Daniel Sima" userId="2c10c35d-715b-4592-ab6c-dd5e03d235e9" providerId="ADAL" clId="{CCCB5583-F032-41D4-9F1C-6878C80CC82E}" dt="2021-06-22T14:24:50.633" v="64" actId="1076"/>
          <ac:spMkLst>
            <pc:docMk/>
            <pc:sldMk cId="731768482" sldId="274"/>
            <ac:spMk id="5" creationId="{9753037B-7210-47A8-A7AC-993988424F92}"/>
          </ac:spMkLst>
        </pc:spChg>
        <pc:spChg chg="mod">
          <ac:chgData name="Daniel Sima" userId="2c10c35d-715b-4592-ab6c-dd5e03d235e9" providerId="ADAL" clId="{CCCB5583-F032-41D4-9F1C-6878C80CC82E}" dt="2021-06-22T14:58:17.164" v="293" actId="20577"/>
          <ac:spMkLst>
            <pc:docMk/>
            <pc:sldMk cId="731768482" sldId="274"/>
            <ac:spMk id="6" creationId="{CDA0E6E0-C6E4-4AF0-A831-CD0C485C39B8}"/>
          </ac:spMkLst>
        </pc:spChg>
        <pc:graphicFrameChg chg="mod modGraphic">
          <ac:chgData name="Daniel Sima" userId="2c10c35d-715b-4592-ab6c-dd5e03d235e9" providerId="ADAL" clId="{CCCB5583-F032-41D4-9F1C-6878C80CC82E}" dt="2021-06-22T14:24:47.310" v="63" actId="1076"/>
          <ac:graphicFrameMkLst>
            <pc:docMk/>
            <pc:sldMk cId="731768482" sldId="274"/>
            <ac:graphicFrameMk id="4" creationId="{49AFCFDA-14BC-438C-B896-2EDB364A86AE}"/>
          </ac:graphicFrameMkLst>
        </pc:graphicFrameChg>
      </pc:sldChg>
      <pc:sldChg chg="modSp mod">
        <pc:chgData name="Daniel Sima" userId="2c10c35d-715b-4592-ab6c-dd5e03d235e9" providerId="ADAL" clId="{CCCB5583-F032-41D4-9F1C-6878C80CC82E}" dt="2021-06-22T14:58:54.315" v="307" actId="14100"/>
        <pc:sldMkLst>
          <pc:docMk/>
          <pc:sldMk cId="2178443604" sldId="278"/>
        </pc:sldMkLst>
        <pc:spChg chg="mod">
          <ac:chgData name="Daniel Sima" userId="2c10c35d-715b-4592-ab6c-dd5e03d235e9" providerId="ADAL" clId="{CCCB5583-F032-41D4-9F1C-6878C80CC82E}" dt="2021-06-22T14:53:38.006" v="289" actId="20577"/>
          <ac:spMkLst>
            <pc:docMk/>
            <pc:sldMk cId="2178443604" sldId="278"/>
            <ac:spMk id="2" creationId="{3B0E2860-0DAE-49AD-96E0-1418D1ECD293}"/>
          </ac:spMkLst>
        </pc:spChg>
        <pc:spChg chg="mod">
          <ac:chgData name="Daniel Sima" userId="2c10c35d-715b-4592-ab6c-dd5e03d235e9" providerId="ADAL" clId="{CCCB5583-F032-41D4-9F1C-6878C80CC82E}" dt="2021-06-22T14:58:54.315" v="307" actId="14100"/>
          <ac:spMkLst>
            <pc:docMk/>
            <pc:sldMk cId="2178443604" sldId="278"/>
            <ac:spMk id="6" creationId="{5849B52A-361B-4CDD-9909-A1A240D1135B}"/>
          </ac:spMkLst>
        </pc:spChg>
      </pc:sldChg>
      <pc:sldChg chg="modSp mod">
        <pc:chgData name="Daniel Sima" userId="2c10c35d-715b-4592-ab6c-dd5e03d235e9" providerId="ADAL" clId="{CCCB5583-F032-41D4-9F1C-6878C80CC82E}" dt="2021-06-22T14:59:10.778" v="317" actId="1076"/>
        <pc:sldMkLst>
          <pc:docMk/>
          <pc:sldMk cId="3727418588" sldId="279"/>
        </pc:sldMkLst>
        <pc:spChg chg="mod">
          <ac:chgData name="Daniel Sima" userId="2c10c35d-715b-4592-ab6c-dd5e03d235e9" providerId="ADAL" clId="{CCCB5583-F032-41D4-9F1C-6878C80CC82E}" dt="2021-06-22T14:49:38.891" v="237" actId="20577"/>
          <ac:spMkLst>
            <pc:docMk/>
            <pc:sldMk cId="3727418588" sldId="279"/>
            <ac:spMk id="2" creationId="{3B0E2860-0DAE-49AD-96E0-1418D1ECD293}"/>
          </ac:spMkLst>
        </pc:spChg>
        <pc:spChg chg="mod">
          <ac:chgData name="Daniel Sima" userId="2c10c35d-715b-4592-ab6c-dd5e03d235e9" providerId="ADAL" clId="{CCCB5583-F032-41D4-9F1C-6878C80CC82E}" dt="2021-06-22T14:59:10.778" v="317" actId="1076"/>
          <ac:spMkLst>
            <pc:docMk/>
            <pc:sldMk cId="3727418588" sldId="279"/>
            <ac:spMk id="6" creationId="{FF68F322-02FB-4CE8-BF67-EA7495FDDB68}"/>
          </ac:spMkLst>
        </pc:spChg>
      </pc:sldChg>
      <pc:sldChg chg="modSp mod">
        <pc:chgData name="Daniel Sima" userId="2c10c35d-715b-4592-ab6c-dd5e03d235e9" providerId="ADAL" clId="{CCCB5583-F032-41D4-9F1C-6878C80CC82E}" dt="2021-06-22T14:59:18.298" v="318" actId="14734"/>
        <pc:sldMkLst>
          <pc:docMk/>
          <pc:sldMk cId="3287054656" sldId="281"/>
        </pc:sldMkLst>
        <pc:spChg chg="mod">
          <ac:chgData name="Daniel Sima" userId="2c10c35d-715b-4592-ab6c-dd5e03d235e9" providerId="ADAL" clId="{CCCB5583-F032-41D4-9F1C-6878C80CC82E}" dt="2021-06-22T14:46:07.291" v="229" actId="1076"/>
          <ac:spMkLst>
            <pc:docMk/>
            <pc:sldMk cId="3287054656" sldId="281"/>
            <ac:spMk id="2" creationId="{3B0E2860-0DAE-49AD-96E0-1418D1ECD293}"/>
          </ac:spMkLst>
        </pc:spChg>
        <pc:spChg chg="mod">
          <ac:chgData name="Daniel Sima" userId="2c10c35d-715b-4592-ab6c-dd5e03d235e9" providerId="ADAL" clId="{CCCB5583-F032-41D4-9F1C-6878C80CC82E}" dt="2021-06-22T14:46:11.458" v="230" actId="1076"/>
          <ac:spMkLst>
            <pc:docMk/>
            <pc:sldMk cId="3287054656" sldId="281"/>
            <ac:spMk id="6" creationId="{5ED76685-C4B6-4544-BF1F-94C3FA715E34}"/>
          </ac:spMkLst>
        </pc:spChg>
        <pc:spChg chg="mod">
          <ac:chgData name="Daniel Sima" userId="2c10c35d-715b-4592-ab6c-dd5e03d235e9" providerId="ADAL" clId="{CCCB5583-F032-41D4-9F1C-6878C80CC82E}" dt="2021-06-22T14:46:25.810" v="232" actId="20577"/>
          <ac:spMkLst>
            <pc:docMk/>
            <pc:sldMk cId="3287054656" sldId="281"/>
            <ac:spMk id="7" creationId="{28CC651E-4564-4145-830C-DFA3F5220CAF}"/>
          </ac:spMkLst>
        </pc:spChg>
        <pc:graphicFrameChg chg="modGraphic">
          <ac:chgData name="Daniel Sima" userId="2c10c35d-715b-4592-ab6c-dd5e03d235e9" providerId="ADAL" clId="{CCCB5583-F032-41D4-9F1C-6878C80CC82E}" dt="2021-06-22T14:59:18.298" v="318" actId="14734"/>
          <ac:graphicFrameMkLst>
            <pc:docMk/>
            <pc:sldMk cId="3287054656" sldId="281"/>
            <ac:graphicFrameMk id="4" creationId="{49AFCFDA-14BC-438C-B896-2EDB364A86AE}"/>
          </ac:graphicFrameMkLst>
        </pc:graphicFrameChg>
      </pc:sldChg>
      <pc:sldChg chg="modSp mod">
        <pc:chgData name="Daniel Sima" userId="2c10c35d-715b-4592-ab6c-dd5e03d235e9" providerId="ADAL" clId="{CCCB5583-F032-41D4-9F1C-6878C80CC82E}" dt="2021-06-22T14:45:02.922" v="227" actId="1076"/>
        <pc:sldMkLst>
          <pc:docMk/>
          <pc:sldMk cId="2370978009" sldId="282"/>
        </pc:sldMkLst>
        <pc:spChg chg="mod">
          <ac:chgData name="Daniel Sima" userId="2c10c35d-715b-4592-ab6c-dd5e03d235e9" providerId="ADAL" clId="{CCCB5583-F032-41D4-9F1C-6878C80CC82E}" dt="2021-06-22T14:44:17.609" v="209" actId="20577"/>
          <ac:spMkLst>
            <pc:docMk/>
            <pc:sldMk cId="2370978009" sldId="282"/>
            <ac:spMk id="2" creationId="{3B0E2860-0DAE-49AD-96E0-1418D1ECD293}"/>
          </ac:spMkLst>
        </pc:spChg>
        <pc:spChg chg="mod">
          <ac:chgData name="Daniel Sima" userId="2c10c35d-715b-4592-ab6c-dd5e03d235e9" providerId="ADAL" clId="{CCCB5583-F032-41D4-9F1C-6878C80CC82E}" dt="2021-06-22T14:44:47.405" v="224" actId="5793"/>
          <ac:spMkLst>
            <pc:docMk/>
            <pc:sldMk cId="2370978009" sldId="282"/>
            <ac:spMk id="6" creationId="{082E3EFB-EA57-4E7D-B5F9-9247E456A577}"/>
          </ac:spMkLst>
        </pc:spChg>
        <pc:graphicFrameChg chg="mod modGraphic">
          <ac:chgData name="Daniel Sima" userId="2c10c35d-715b-4592-ab6c-dd5e03d235e9" providerId="ADAL" clId="{CCCB5583-F032-41D4-9F1C-6878C80CC82E}" dt="2021-06-22T14:45:02.922" v="227" actId="1076"/>
          <ac:graphicFrameMkLst>
            <pc:docMk/>
            <pc:sldMk cId="2370978009" sldId="282"/>
            <ac:graphicFrameMk id="4" creationId="{49AFCFDA-14BC-438C-B896-2EDB364A86AE}"/>
          </ac:graphicFrameMkLst>
        </pc:graphicFrameChg>
      </pc:sldChg>
      <pc:sldChg chg="modSp mod">
        <pc:chgData name="Daniel Sima" userId="2c10c35d-715b-4592-ab6c-dd5e03d235e9" providerId="ADAL" clId="{CCCB5583-F032-41D4-9F1C-6878C80CC82E}" dt="2021-06-22T14:59:32.322" v="319" actId="14734"/>
        <pc:sldMkLst>
          <pc:docMk/>
          <pc:sldMk cId="1609771805" sldId="283"/>
        </pc:sldMkLst>
        <pc:spChg chg="mod">
          <ac:chgData name="Daniel Sima" userId="2c10c35d-715b-4592-ab6c-dd5e03d235e9" providerId="ADAL" clId="{CCCB5583-F032-41D4-9F1C-6878C80CC82E}" dt="2021-06-22T14:35:24.017" v="129" actId="1076"/>
          <ac:spMkLst>
            <pc:docMk/>
            <pc:sldMk cId="1609771805" sldId="283"/>
            <ac:spMk id="2" creationId="{3B0E2860-0DAE-49AD-96E0-1418D1ECD293}"/>
          </ac:spMkLst>
        </pc:spChg>
        <pc:spChg chg="mod">
          <ac:chgData name="Daniel Sima" userId="2c10c35d-715b-4592-ab6c-dd5e03d235e9" providerId="ADAL" clId="{CCCB5583-F032-41D4-9F1C-6878C80CC82E}" dt="2021-06-22T14:35:26.533" v="130" actId="1076"/>
          <ac:spMkLst>
            <pc:docMk/>
            <pc:sldMk cId="1609771805" sldId="283"/>
            <ac:spMk id="5" creationId="{5D327DDD-BAE2-44B6-A3B2-4050BA79AAAB}"/>
          </ac:spMkLst>
        </pc:spChg>
        <pc:spChg chg="mod">
          <ac:chgData name="Daniel Sima" userId="2c10c35d-715b-4592-ab6c-dd5e03d235e9" providerId="ADAL" clId="{CCCB5583-F032-41D4-9F1C-6878C80CC82E}" dt="2021-06-22T14:35:32.349" v="131" actId="1076"/>
          <ac:spMkLst>
            <pc:docMk/>
            <pc:sldMk cId="1609771805" sldId="283"/>
            <ac:spMk id="6" creationId="{E289CBA7-7DA2-4F75-AB3D-07F1DCDB8709}"/>
          </ac:spMkLst>
        </pc:spChg>
        <pc:graphicFrameChg chg="modGraphic">
          <ac:chgData name="Daniel Sima" userId="2c10c35d-715b-4592-ab6c-dd5e03d235e9" providerId="ADAL" clId="{CCCB5583-F032-41D4-9F1C-6878C80CC82E}" dt="2021-06-22T14:59:32.322" v="319" actId="14734"/>
          <ac:graphicFrameMkLst>
            <pc:docMk/>
            <pc:sldMk cId="1609771805" sldId="283"/>
            <ac:graphicFrameMk id="4" creationId="{49AFCFDA-14BC-438C-B896-2EDB364A86AE}"/>
          </ac:graphicFrameMkLst>
        </pc:graphicFrame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50B600-CF0E-4B3E-AC9A-7508148ECA95}" type="doc">
      <dgm:prSet loTypeId="urn:microsoft.com/office/officeart/2005/8/layout/bProcess3" loCatId="process" qsTypeId="urn:microsoft.com/office/officeart/2005/8/quickstyle/simple4" qsCatId="simple" csTypeId="urn:microsoft.com/office/officeart/2005/8/colors/colorful1" csCatId="colorful" phldr="1"/>
      <dgm:spPr/>
      <dgm:t>
        <a:bodyPr/>
        <a:lstStyle/>
        <a:p>
          <a:endParaRPr lang="it-IT"/>
        </a:p>
      </dgm:t>
    </dgm:pt>
    <dgm:pt modelId="{9D741395-19A9-4A85-9FD2-476F632FF0F4}">
      <dgm:prSet phldrT="[Testo]" custT="1"/>
      <dgm:spPr/>
      <dgm:t>
        <a:bodyPr/>
        <a:lstStyle/>
        <a:p>
          <a:r>
            <a:rPr lang="it-IT" sz="2800"/>
            <a:t>Data</a:t>
          </a:r>
        </a:p>
      </dgm:t>
    </dgm:pt>
    <dgm:pt modelId="{46C53073-D8E8-416F-8D98-FBB827EB3590}" type="parTrans" cxnId="{7A54C71F-1B8E-4F7B-887D-5225A40C8093}">
      <dgm:prSet/>
      <dgm:spPr/>
      <dgm:t>
        <a:bodyPr/>
        <a:lstStyle/>
        <a:p>
          <a:endParaRPr lang="it-IT"/>
        </a:p>
      </dgm:t>
    </dgm:pt>
    <dgm:pt modelId="{1259A1A3-6B52-4C57-AB4B-4E4D78EEE751}" type="sibTrans" cxnId="{7A54C71F-1B8E-4F7B-887D-5225A40C8093}">
      <dgm:prSet/>
      <dgm:spPr/>
      <dgm:t>
        <a:bodyPr/>
        <a:lstStyle/>
        <a:p>
          <a:endParaRPr lang="it-IT"/>
        </a:p>
      </dgm:t>
    </dgm:pt>
    <dgm:pt modelId="{AE0EC838-9E86-4AE8-ADE9-33579D38E58C}">
      <dgm:prSet phldrT="[Testo]"/>
      <dgm:spPr/>
      <dgm:t>
        <a:bodyPr/>
        <a:lstStyle/>
        <a:p>
          <a:r>
            <a:rPr lang="it-IT"/>
            <a:t>Clustering  </a:t>
          </a:r>
          <a:r>
            <a:rPr lang="it-IT" err="1"/>
            <a:t>analysis</a:t>
          </a:r>
          <a:endParaRPr lang="it-IT"/>
        </a:p>
      </dgm:t>
    </dgm:pt>
    <dgm:pt modelId="{EAC47DB8-CB81-4612-AA88-9CA7CE02E726}" type="parTrans" cxnId="{C42B6B5F-FA21-4D47-A3A6-90B7A8D8C314}">
      <dgm:prSet/>
      <dgm:spPr/>
      <dgm:t>
        <a:bodyPr/>
        <a:lstStyle/>
        <a:p>
          <a:endParaRPr lang="it-IT"/>
        </a:p>
      </dgm:t>
    </dgm:pt>
    <dgm:pt modelId="{BDBE73DE-3DA1-4A67-A53B-99F97E36A536}" type="sibTrans" cxnId="{C42B6B5F-FA21-4D47-A3A6-90B7A8D8C314}">
      <dgm:prSet/>
      <dgm:spPr/>
      <dgm:t>
        <a:bodyPr/>
        <a:lstStyle/>
        <a:p>
          <a:endParaRPr lang="it-IT"/>
        </a:p>
      </dgm:t>
    </dgm:pt>
    <dgm:pt modelId="{95E39044-9983-4C34-AAE9-C18E8D26203D}">
      <dgm:prSet phldrT="[Testo]"/>
      <dgm:spPr/>
      <dgm:t>
        <a:bodyPr/>
        <a:lstStyle/>
        <a:p>
          <a:r>
            <a:rPr lang="it-IT"/>
            <a:t>Data-</a:t>
          </a:r>
          <a:r>
            <a:rPr lang="it-IT" err="1"/>
            <a:t>driven</a:t>
          </a:r>
          <a:r>
            <a:rPr lang="it-IT"/>
            <a:t> persona</a:t>
          </a:r>
        </a:p>
      </dgm:t>
    </dgm:pt>
    <dgm:pt modelId="{7A9856A0-E02E-41F5-804D-A69DD4C74188}" type="parTrans" cxnId="{05673796-CD0C-4E79-9D49-D918F5BF47E3}">
      <dgm:prSet/>
      <dgm:spPr/>
      <dgm:t>
        <a:bodyPr/>
        <a:lstStyle/>
        <a:p>
          <a:endParaRPr lang="it-IT"/>
        </a:p>
      </dgm:t>
    </dgm:pt>
    <dgm:pt modelId="{F91F4A98-88BD-4BC4-8ADD-7550EA7074BC}" type="sibTrans" cxnId="{05673796-CD0C-4E79-9D49-D918F5BF47E3}">
      <dgm:prSet/>
      <dgm:spPr/>
      <dgm:t>
        <a:bodyPr/>
        <a:lstStyle/>
        <a:p>
          <a:endParaRPr lang="it-IT"/>
        </a:p>
      </dgm:t>
    </dgm:pt>
    <dgm:pt modelId="{7A92F769-ABF1-4C49-816D-C002F9A058FD}">
      <dgm:prSet phldrT="[Testo]"/>
      <dgm:spPr/>
      <dgm:t>
        <a:bodyPr/>
        <a:lstStyle/>
        <a:p>
          <a:r>
            <a:rPr lang="it-IT" err="1"/>
            <a:t>Customized</a:t>
          </a:r>
          <a:r>
            <a:rPr lang="it-IT"/>
            <a:t> </a:t>
          </a:r>
          <a:r>
            <a:rPr lang="it-IT" err="1"/>
            <a:t>financial</a:t>
          </a:r>
          <a:r>
            <a:rPr lang="it-IT"/>
            <a:t> services</a:t>
          </a:r>
        </a:p>
      </dgm:t>
    </dgm:pt>
    <dgm:pt modelId="{289408C4-4624-4F55-962C-F5767EC6E53A}" type="parTrans" cxnId="{420239E7-1D72-4C29-8AAD-22E2E8B10786}">
      <dgm:prSet/>
      <dgm:spPr/>
      <dgm:t>
        <a:bodyPr/>
        <a:lstStyle/>
        <a:p>
          <a:endParaRPr lang="it-IT"/>
        </a:p>
      </dgm:t>
    </dgm:pt>
    <dgm:pt modelId="{DCE3FD90-FE1A-4C25-9C93-C61C94C37E64}" type="sibTrans" cxnId="{420239E7-1D72-4C29-8AAD-22E2E8B10786}">
      <dgm:prSet/>
      <dgm:spPr/>
      <dgm:t>
        <a:bodyPr/>
        <a:lstStyle/>
        <a:p>
          <a:endParaRPr lang="it-IT"/>
        </a:p>
      </dgm:t>
    </dgm:pt>
    <dgm:pt modelId="{DF07B410-78F4-4966-BD15-7CABAF51594D}" type="pres">
      <dgm:prSet presAssocID="{1350B600-CF0E-4B3E-AC9A-7508148ECA95}" presName="Name0" presStyleCnt="0">
        <dgm:presLayoutVars>
          <dgm:dir/>
          <dgm:resizeHandles val="exact"/>
        </dgm:presLayoutVars>
      </dgm:prSet>
      <dgm:spPr/>
    </dgm:pt>
    <dgm:pt modelId="{A9BC477A-315C-4A29-AB90-BE6537B3ABC1}" type="pres">
      <dgm:prSet presAssocID="{9D741395-19A9-4A85-9FD2-476F632FF0F4}" presName="node" presStyleLbl="node1" presStyleIdx="0" presStyleCnt="4">
        <dgm:presLayoutVars>
          <dgm:bulletEnabled val="1"/>
        </dgm:presLayoutVars>
      </dgm:prSet>
      <dgm:spPr/>
    </dgm:pt>
    <dgm:pt modelId="{E299BEC4-A5D9-403C-9F92-59F6FCDC195A}" type="pres">
      <dgm:prSet presAssocID="{1259A1A3-6B52-4C57-AB4B-4E4D78EEE751}" presName="sibTrans" presStyleLbl="sibTrans1D1" presStyleIdx="0" presStyleCnt="3"/>
      <dgm:spPr/>
    </dgm:pt>
    <dgm:pt modelId="{C7D3FB8A-6F3B-4B40-9C6E-C745384C1CE6}" type="pres">
      <dgm:prSet presAssocID="{1259A1A3-6B52-4C57-AB4B-4E4D78EEE751}" presName="connectorText" presStyleLbl="sibTrans1D1" presStyleIdx="0" presStyleCnt="3"/>
      <dgm:spPr/>
    </dgm:pt>
    <dgm:pt modelId="{AB6D5E19-0281-4925-A824-F75ED0519361}" type="pres">
      <dgm:prSet presAssocID="{AE0EC838-9E86-4AE8-ADE9-33579D38E58C}" presName="node" presStyleLbl="node1" presStyleIdx="1" presStyleCnt="4">
        <dgm:presLayoutVars>
          <dgm:bulletEnabled val="1"/>
        </dgm:presLayoutVars>
      </dgm:prSet>
      <dgm:spPr/>
    </dgm:pt>
    <dgm:pt modelId="{9E04F7A0-6FF5-4D3C-91FA-861F50174544}" type="pres">
      <dgm:prSet presAssocID="{BDBE73DE-3DA1-4A67-A53B-99F97E36A536}" presName="sibTrans" presStyleLbl="sibTrans1D1" presStyleIdx="1" presStyleCnt="3"/>
      <dgm:spPr/>
    </dgm:pt>
    <dgm:pt modelId="{C813CE90-D844-4070-BA3A-87EE6098F937}" type="pres">
      <dgm:prSet presAssocID="{BDBE73DE-3DA1-4A67-A53B-99F97E36A536}" presName="connectorText" presStyleLbl="sibTrans1D1" presStyleIdx="1" presStyleCnt="3"/>
      <dgm:spPr/>
    </dgm:pt>
    <dgm:pt modelId="{683BC7E2-C985-48B9-8BD1-D5446E6DC5FC}" type="pres">
      <dgm:prSet presAssocID="{95E39044-9983-4C34-AAE9-C18E8D26203D}" presName="node" presStyleLbl="node1" presStyleIdx="2" presStyleCnt="4">
        <dgm:presLayoutVars>
          <dgm:bulletEnabled val="1"/>
        </dgm:presLayoutVars>
      </dgm:prSet>
      <dgm:spPr/>
    </dgm:pt>
    <dgm:pt modelId="{F5B2FCD3-67B6-471A-91B0-382A95A02961}" type="pres">
      <dgm:prSet presAssocID="{F91F4A98-88BD-4BC4-8ADD-7550EA7074BC}" presName="sibTrans" presStyleLbl="sibTrans1D1" presStyleIdx="2" presStyleCnt="3"/>
      <dgm:spPr/>
    </dgm:pt>
    <dgm:pt modelId="{9F06F248-0BBA-45FC-941E-359CEC997A08}" type="pres">
      <dgm:prSet presAssocID="{F91F4A98-88BD-4BC4-8ADD-7550EA7074BC}" presName="connectorText" presStyleLbl="sibTrans1D1" presStyleIdx="2" presStyleCnt="3"/>
      <dgm:spPr/>
    </dgm:pt>
    <dgm:pt modelId="{6D568476-98EC-4CAD-A08F-81797C7BB982}" type="pres">
      <dgm:prSet presAssocID="{7A92F769-ABF1-4C49-816D-C002F9A058FD}" presName="node" presStyleLbl="node1" presStyleIdx="3" presStyleCnt="4">
        <dgm:presLayoutVars>
          <dgm:bulletEnabled val="1"/>
        </dgm:presLayoutVars>
      </dgm:prSet>
      <dgm:spPr/>
    </dgm:pt>
  </dgm:ptLst>
  <dgm:cxnLst>
    <dgm:cxn modelId="{7A54C71F-1B8E-4F7B-887D-5225A40C8093}" srcId="{1350B600-CF0E-4B3E-AC9A-7508148ECA95}" destId="{9D741395-19A9-4A85-9FD2-476F632FF0F4}" srcOrd="0" destOrd="0" parTransId="{46C53073-D8E8-416F-8D98-FBB827EB3590}" sibTransId="{1259A1A3-6B52-4C57-AB4B-4E4D78EEE751}"/>
    <dgm:cxn modelId="{04DAC625-AA0A-4AA2-8178-26D091B71F7A}" type="presOf" srcId="{BDBE73DE-3DA1-4A67-A53B-99F97E36A536}" destId="{9E04F7A0-6FF5-4D3C-91FA-861F50174544}" srcOrd="0" destOrd="0" presId="urn:microsoft.com/office/officeart/2005/8/layout/bProcess3"/>
    <dgm:cxn modelId="{CBDDE336-FA0B-4418-AEF4-A857CB4A36F5}" type="presOf" srcId="{F91F4A98-88BD-4BC4-8ADD-7550EA7074BC}" destId="{F5B2FCD3-67B6-471A-91B0-382A95A02961}" srcOrd="0" destOrd="0" presId="urn:microsoft.com/office/officeart/2005/8/layout/bProcess3"/>
    <dgm:cxn modelId="{0FFB303F-18A0-433E-AB94-F86FE5DFED42}" type="presOf" srcId="{1259A1A3-6B52-4C57-AB4B-4E4D78EEE751}" destId="{E299BEC4-A5D9-403C-9F92-59F6FCDC195A}" srcOrd="0" destOrd="0" presId="urn:microsoft.com/office/officeart/2005/8/layout/bProcess3"/>
    <dgm:cxn modelId="{C42B6B5F-FA21-4D47-A3A6-90B7A8D8C314}" srcId="{1350B600-CF0E-4B3E-AC9A-7508148ECA95}" destId="{AE0EC838-9E86-4AE8-ADE9-33579D38E58C}" srcOrd="1" destOrd="0" parTransId="{EAC47DB8-CB81-4612-AA88-9CA7CE02E726}" sibTransId="{BDBE73DE-3DA1-4A67-A53B-99F97E36A536}"/>
    <dgm:cxn modelId="{2A962044-5F5E-484F-8953-2128F743A43F}" type="presOf" srcId="{95E39044-9983-4C34-AAE9-C18E8D26203D}" destId="{683BC7E2-C985-48B9-8BD1-D5446E6DC5FC}" srcOrd="0" destOrd="0" presId="urn:microsoft.com/office/officeart/2005/8/layout/bProcess3"/>
    <dgm:cxn modelId="{12BDF149-3BA2-47BD-992B-F750C07DAC66}" type="presOf" srcId="{7A92F769-ABF1-4C49-816D-C002F9A058FD}" destId="{6D568476-98EC-4CAD-A08F-81797C7BB982}" srcOrd="0" destOrd="0" presId="urn:microsoft.com/office/officeart/2005/8/layout/bProcess3"/>
    <dgm:cxn modelId="{D2236871-C074-4782-8151-0E9A8E44ED34}" type="presOf" srcId="{1350B600-CF0E-4B3E-AC9A-7508148ECA95}" destId="{DF07B410-78F4-4966-BD15-7CABAF51594D}" srcOrd="0" destOrd="0" presId="urn:microsoft.com/office/officeart/2005/8/layout/bProcess3"/>
    <dgm:cxn modelId="{9C91158B-E666-4AE2-BB69-23A0C501A595}" type="presOf" srcId="{1259A1A3-6B52-4C57-AB4B-4E4D78EEE751}" destId="{C7D3FB8A-6F3B-4B40-9C6E-C745384C1CE6}" srcOrd="1" destOrd="0" presId="urn:microsoft.com/office/officeart/2005/8/layout/bProcess3"/>
    <dgm:cxn modelId="{D3D5A292-6101-42F9-9B2A-63189C1D321A}" type="presOf" srcId="{AE0EC838-9E86-4AE8-ADE9-33579D38E58C}" destId="{AB6D5E19-0281-4925-A824-F75ED0519361}" srcOrd="0" destOrd="0" presId="urn:microsoft.com/office/officeart/2005/8/layout/bProcess3"/>
    <dgm:cxn modelId="{05673796-CD0C-4E79-9D49-D918F5BF47E3}" srcId="{1350B600-CF0E-4B3E-AC9A-7508148ECA95}" destId="{95E39044-9983-4C34-AAE9-C18E8D26203D}" srcOrd="2" destOrd="0" parTransId="{7A9856A0-E02E-41F5-804D-A69DD4C74188}" sibTransId="{F91F4A98-88BD-4BC4-8ADD-7550EA7074BC}"/>
    <dgm:cxn modelId="{F1772CB5-22BC-4AFF-A1E7-8ABE49CF9841}" type="presOf" srcId="{F91F4A98-88BD-4BC4-8ADD-7550EA7074BC}" destId="{9F06F248-0BBA-45FC-941E-359CEC997A08}" srcOrd="1" destOrd="0" presId="urn:microsoft.com/office/officeart/2005/8/layout/bProcess3"/>
    <dgm:cxn modelId="{78DF7CBB-9304-4A09-8F35-CF7AFFA2987A}" type="presOf" srcId="{BDBE73DE-3DA1-4A67-A53B-99F97E36A536}" destId="{C813CE90-D844-4070-BA3A-87EE6098F937}" srcOrd="1" destOrd="0" presId="urn:microsoft.com/office/officeart/2005/8/layout/bProcess3"/>
    <dgm:cxn modelId="{573ED7BF-EA25-4F26-BB0A-D0729C0D228F}" type="presOf" srcId="{9D741395-19A9-4A85-9FD2-476F632FF0F4}" destId="{A9BC477A-315C-4A29-AB90-BE6537B3ABC1}" srcOrd="0" destOrd="0" presId="urn:microsoft.com/office/officeart/2005/8/layout/bProcess3"/>
    <dgm:cxn modelId="{420239E7-1D72-4C29-8AAD-22E2E8B10786}" srcId="{1350B600-CF0E-4B3E-AC9A-7508148ECA95}" destId="{7A92F769-ABF1-4C49-816D-C002F9A058FD}" srcOrd="3" destOrd="0" parTransId="{289408C4-4624-4F55-962C-F5767EC6E53A}" sibTransId="{DCE3FD90-FE1A-4C25-9C93-C61C94C37E64}"/>
    <dgm:cxn modelId="{6F61DFB6-F259-4535-B8B3-EDD9E1DD6E52}" type="presParOf" srcId="{DF07B410-78F4-4966-BD15-7CABAF51594D}" destId="{A9BC477A-315C-4A29-AB90-BE6537B3ABC1}" srcOrd="0" destOrd="0" presId="urn:microsoft.com/office/officeart/2005/8/layout/bProcess3"/>
    <dgm:cxn modelId="{3000244F-9050-4DC0-A9D9-0A819912A960}" type="presParOf" srcId="{DF07B410-78F4-4966-BD15-7CABAF51594D}" destId="{E299BEC4-A5D9-403C-9F92-59F6FCDC195A}" srcOrd="1" destOrd="0" presId="urn:microsoft.com/office/officeart/2005/8/layout/bProcess3"/>
    <dgm:cxn modelId="{53CE2027-3F37-4202-B670-0B264406F65A}" type="presParOf" srcId="{E299BEC4-A5D9-403C-9F92-59F6FCDC195A}" destId="{C7D3FB8A-6F3B-4B40-9C6E-C745384C1CE6}" srcOrd="0" destOrd="0" presId="urn:microsoft.com/office/officeart/2005/8/layout/bProcess3"/>
    <dgm:cxn modelId="{98226AF2-5D58-46D2-913A-D1911FD38D40}" type="presParOf" srcId="{DF07B410-78F4-4966-BD15-7CABAF51594D}" destId="{AB6D5E19-0281-4925-A824-F75ED0519361}" srcOrd="2" destOrd="0" presId="urn:microsoft.com/office/officeart/2005/8/layout/bProcess3"/>
    <dgm:cxn modelId="{436920D5-F40A-4BE7-980F-CA0DF5CEB1F5}" type="presParOf" srcId="{DF07B410-78F4-4966-BD15-7CABAF51594D}" destId="{9E04F7A0-6FF5-4D3C-91FA-861F50174544}" srcOrd="3" destOrd="0" presId="urn:microsoft.com/office/officeart/2005/8/layout/bProcess3"/>
    <dgm:cxn modelId="{BA5F1EE1-19A7-4FB1-9853-037684B6DF2A}" type="presParOf" srcId="{9E04F7A0-6FF5-4D3C-91FA-861F50174544}" destId="{C813CE90-D844-4070-BA3A-87EE6098F937}" srcOrd="0" destOrd="0" presId="urn:microsoft.com/office/officeart/2005/8/layout/bProcess3"/>
    <dgm:cxn modelId="{60BC4ED2-4F56-4448-A809-9DFA7FE32DA2}" type="presParOf" srcId="{DF07B410-78F4-4966-BD15-7CABAF51594D}" destId="{683BC7E2-C985-48B9-8BD1-D5446E6DC5FC}" srcOrd="4" destOrd="0" presId="urn:microsoft.com/office/officeart/2005/8/layout/bProcess3"/>
    <dgm:cxn modelId="{6FE24340-F426-42E0-8732-FAEF3C347A9E}" type="presParOf" srcId="{DF07B410-78F4-4966-BD15-7CABAF51594D}" destId="{F5B2FCD3-67B6-471A-91B0-382A95A02961}" srcOrd="5" destOrd="0" presId="urn:microsoft.com/office/officeart/2005/8/layout/bProcess3"/>
    <dgm:cxn modelId="{7F7D9CE5-5ACB-410D-8A87-1E86119C5BCD}" type="presParOf" srcId="{F5B2FCD3-67B6-471A-91B0-382A95A02961}" destId="{9F06F248-0BBA-45FC-941E-359CEC997A08}" srcOrd="0" destOrd="0" presId="urn:microsoft.com/office/officeart/2005/8/layout/bProcess3"/>
    <dgm:cxn modelId="{0373DE2D-67F8-4AA0-866A-2D600BDD96F6}" type="presParOf" srcId="{DF07B410-78F4-4966-BD15-7CABAF51594D}" destId="{6D568476-98EC-4CAD-A08F-81797C7BB982}" srcOrd="6"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9DF130-2865-424C-8FD2-7FDEEF6330F1}"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it-IT"/>
        </a:p>
      </dgm:t>
    </dgm:pt>
    <dgm:pt modelId="{C34AD910-24EA-4C8A-9298-BB66BA7BFF97}">
      <dgm:prSet phldrT="[Testo]"/>
      <dgm:spPr/>
      <dgm:t>
        <a:bodyPr/>
        <a:lstStyle/>
        <a:p>
          <a:endParaRPr lang="it-IT"/>
        </a:p>
      </dgm:t>
    </dgm:pt>
    <dgm:pt modelId="{5426AC32-EE1E-4DAB-B0E0-0B9EE22714B7}" type="parTrans" cxnId="{557D8B74-B5DD-4BA1-881E-15807D30BA9D}">
      <dgm:prSet/>
      <dgm:spPr/>
      <dgm:t>
        <a:bodyPr/>
        <a:lstStyle/>
        <a:p>
          <a:endParaRPr lang="it-IT"/>
        </a:p>
      </dgm:t>
    </dgm:pt>
    <dgm:pt modelId="{D0FEA97B-57F1-4B9F-91B1-9BC65207E1E5}" type="sibTrans" cxnId="{557D8B74-B5DD-4BA1-881E-15807D30BA9D}">
      <dgm:prSet/>
      <dgm:spPr/>
      <dgm:t>
        <a:bodyPr/>
        <a:lstStyle/>
        <a:p>
          <a:endParaRPr lang="it-IT"/>
        </a:p>
      </dgm:t>
    </dgm:pt>
    <dgm:pt modelId="{C66EC4A1-3F28-4A58-BB8C-EF758A03481F}">
      <dgm:prSet phldrT="[Testo]"/>
      <dgm:spPr/>
      <dgm:t>
        <a:bodyPr/>
        <a:lstStyle/>
        <a:p>
          <a:endParaRPr lang="it-IT"/>
        </a:p>
      </dgm:t>
    </dgm:pt>
    <dgm:pt modelId="{A45BC9C3-1422-4B57-AC96-C2B97FF3FCD5}" type="parTrans" cxnId="{D71A1D49-639A-469E-95A5-DBA31AF230F9}">
      <dgm:prSet/>
      <dgm:spPr/>
      <dgm:t>
        <a:bodyPr/>
        <a:lstStyle/>
        <a:p>
          <a:endParaRPr lang="it-IT"/>
        </a:p>
      </dgm:t>
    </dgm:pt>
    <dgm:pt modelId="{3A91C9BC-7070-4AA4-96A8-ABA13D93CC01}" type="sibTrans" cxnId="{D71A1D49-639A-469E-95A5-DBA31AF230F9}">
      <dgm:prSet/>
      <dgm:spPr/>
      <dgm:t>
        <a:bodyPr/>
        <a:lstStyle/>
        <a:p>
          <a:endParaRPr lang="it-IT"/>
        </a:p>
      </dgm:t>
    </dgm:pt>
    <dgm:pt modelId="{AD5FAFDD-5800-404E-93EA-7D7D1AAA2A62}">
      <dgm:prSet phldrT="[Testo]"/>
      <dgm:spPr/>
      <dgm:t>
        <a:bodyPr/>
        <a:lstStyle/>
        <a:p>
          <a:endParaRPr lang="it-IT"/>
        </a:p>
      </dgm:t>
    </dgm:pt>
    <dgm:pt modelId="{3A30F349-1FD5-4A88-8E27-2E68E76F90C5}" type="parTrans" cxnId="{6FD3C79D-EA4D-4170-8A64-E69578D71B05}">
      <dgm:prSet/>
      <dgm:spPr/>
      <dgm:t>
        <a:bodyPr/>
        <a:lstStyle/>
        <a:p>
          <a:endParaRPr lang="it-IT"/>
        </a:p>
      </dgm:t>
    </dgm:pt>
    <dgm:pt modelId="{A70D13DF-35E9-47F4-8F85-F25CCDA49B7A}" type="sibTrans" cxnId="{6FD3C79D-EA4D-4170-8A64-E69578D71B05}">
      <dgm:prSet/>
      <dgm:spPr/>
      <dgm:t>
        <a:bodyPr/>
        <a:lstStyle/>
        <a:p>
          <a:endParaRPr lang="it-IT"/>
        </a:p>
      </dgm:t>
    </dgm:pt>
    <dgm:pt modelId="{82DD9CCE-E4B6-4120-B6A2-247974926F78}">
      <dgm:prSet phldrT="[Testo]"/>
      <dgm:spPr/>
      <dgm:t>
        <a:bodyPr/>
        <a:lstStyle/>
        <a:p>
          <a:endParaRPr lang="it-IT"/>
        </a:p>
      </dgm:t>
    </dgm:pt>
    <dgm:pt modelId="{D700E712-5357-4B6F-9DBF-76D5E15D0A47}" type="parTrans" cxnId="{D29D7B6F-C3F0-4542-B681-75BFD14FABE0}">
      <dgm:prSet/>
      <dgm:spPr/>
      <dgm:t>
        <a:bodyPr/>
        <a:lstStyle/>
        <a:p>
          <a:endParaRPr lang="it-IT"/>
        </a:p>
      </dgm:t>
    </dgm:pt>
    <dgm:pt modelId="{4865C344-B097-419D-BA66-E53D4E1F79BF}" type="sibTrans" cxnId="{D29D7B6F-C3F0-4542-B681-75BFD14FABE0}">
      <dgm:prSet/>
      <dgm:spPr/>
      <dgm:t>
        <a:bodyPr/>
        <a:lstStyle/>
        <a:p>
          <a:endParaRPr lang="it-IT"/>
        </a:p>
      </dgm:t>
    </dgm:pt>
    <dgm:pt modelId="{3E4E0B3C-D05B-49CC-BABA-6A2B2834E4E9}">
      <dgm:prSet phldrT="[Testo]"/>
      <dgm:spPr/>
      <dgm:t>
        <a:bodyPr/>
        <a:lstStyle/>
        <a:p>
          <a:endParaRPr lang="it-IT"/>
        </a:p>
      </dgm:t>
    </dgm:pt>
    <dgm:pt modelId="{5CF0BCE3-4092-4877-A193-3C3855997EB9}" type="parTrans" cxnId="{998E8357-8653-4FB8-9CB0-AA9BD50011DA}">
      <dgm:prSet/>
      <dgm:spPr/>
      <dgm:t>
        <a:bodyPr/>
        <a:lstStyle/>
        <a:p>
          <a:endParaRPr lang="it-IT"/>
        </a:p>
      </dgm:t>
    </dgm:pt>
    <dgm:pt modelId="{400CBDB1-2C6E-4A38-9CB0-084DECEE59F6}" type="sibTrans" cxnId="{998E8357-8653-4FB8-9CB0-AA9BD50011DA}">
      <dgm:prSet/>
      <dgm:spPr/>
      <dgm:t>
        <a:bodyPr/>
        <a:lstStyle/>
        <a:p>
          <a:endParaRPr lang="it-IT"/>
        </a:p>
      </dgm:t>
    </dgm:pt>
    <dgm:pt modelId="{4A4DC4AC-46AF-4403-91EA-A5FC3AAF428C}">
      <dgm:prSet/>
      <dgm:spPr/>
      <dgm:t>
        <a:bodyPr/>
        <a:lstStyle/>
        <a:p>
          <a:endParaRPr lang="it-IT"/>
        </a:p>
      </dgm:t>
    </dgm:pt>
    <dgm:pt modelId="{5335AB8E-12A3-47DE-8D1B-4D74609BAEEC}" type="parTrans" cxnId="{46FB41A8-78DA-45FF-8CFA-B40E5D263607}">
      <dgm:prSet/>
      <dgm:spPr/>
      <dgm:t>
        <a:bodyPr/>
        <a:lstStyle/>
        <a:p>
          <a:endParaRPr lang="it-IT"/>
        </a:p>
      </dgm:t>
    </dgm:pt>
    <dgm:pt modelId="{F5D9BA1A-CC5A-4B75-BE01-4AE650875C11}" type="sibTrans" cxnId="{46FB41A8-78DA-45FF-8CFA-B40E5D263607}">
      <dgm:prSet/>
      <dgm:spPr/>
      <dgm:t>
        <a:bodyPr/>
        <a:lstStyle/>
        <a:p>
          <a:endParaRPr lang="it-IT"/>
        </a:p>
      </dgm:t>
    </dgm:pt>
    <dgm:pt modelId="{7AE3809F-FCF8-45E8-AC29-3E605D3E54ED}">
      <dgm:prSet phldrT="[Testo]"/>
      <dgm:spPr/>
      <dgm:t>
        <a:bodyPr/>
        <a:lstStyle/>
        <a:p>
          <a:endParaRPr lang="it-IT"/>
        </a:p>
      </dgm:t>
    </dgm:pt>
    <dgm:pt modelId="{79DE0E78-A10D-4B6A-8BB0-D03ACD02BD1D}" type="sibTrans" cxnId="{2155F2D7-E266-4FDA-AD8F-950AE2A117CA}">
      <dgm:prSet/>
      <dgm:spPr/>
      <dgm:t>
        <a:bodyPr/>
        <a:lstStyle/>
        <a:p>
          <a:endParaRPr lang="it-IT"/>
        </a:p>
      </dgm:t>
    </dgm:pt>
    <dgm:pt modelId="{436CFBBD-5FD1-4C29-91DA-C30ECFFE652B}" type="parTrans" cxnId="{2155F2D7-E266-4FDA-AD8F-950AE2A117CA}">
      <dgm:prSet/>
      <dgm:spPr/>
      <dgm:t>
        <a:bodyPr/>
        <a:lstStyle/>
        <a:p>
          <a:endParaRPr lang="it-IT"/>
        </a:p>
      </dgm:t>
    </dgm:pt>
    <dgm:pt modelId="{446DE4FF-BAF7-4387-B882-706F45368D92}">
      <dgm:prSet/>
      <dgm:spPr/>
      <dgm:t>
        <a:bodyPr/>
        <a:lstStyle/>
        <a:p>
          <a:endParaRPr lang="it-IT"/>
        </a:p>
      </dgm:t>
    </dgm:pt>
    <dgm:pt modelId="{E19F8B62-145B-47CD-8EE0-CA0AD9D289D7}" type="parTrans" cxnId="{8A5962F3-7CDF-4790-8721-93BECB1E3846}">
      <dgm:prSet/>
      <dgm:spPr/>
      <dgm:t>
        <a:bodyPr/>
        <a:lstStyle/>
        <a:p>
          <a:endParaRPr lang="it-IT"/>
        </a:p>
      </dgm:t>
    </dgm:pt>
    <dgm:pt modelId="{A3868E5D-CE47-4B2E-B4B1-89305BECABEF}" type="sibTrans" cxnId="{8A5962F3-7CDF-4790-8721-93BECB1E3846}">
      <dgm:prSet/>
      <dgm:spPr/>
      <dgm:t>
        <a:bodyPr/>
        <a:lstStyle/>
        <a:p>
          <a:endParaRPr lang="it-IT"/>
        </a:p>
      </dgm:t>
    </dgm:pt>
    <dgm:pt modelId="{CF538DB1-C081-46B0-AB39-C3D5AC911E3B}" type="pres">
      <dgm:prSet presAssocID="{8F9DF130-2865-424C-8FD2-7FDEEF6330F1}" presName="hierChild1" presStyleCnt="0">
        <dgm:presLayoutVars>
          <dgm:chPref val="1"/>
          <dgm:dir/>
          <dgm:animOne val="branch"/>
          <dgm:animLvl val="lvl"/>
          <dgm:resizeHandles/>
        </dgm:presLayoutVars>
      </dgm:prSet>
      <dgm:spPr/>
    </dgm:pt>
    <dgm:pt modelId="{9AB89017-6615-47B4-A1B0-3A646323B321}" type="pres">
      <dgm:prSet presAssocID="{7AE3809F-FCF8-45E8-AC29-3E605D3E54ED}" presName="hierRoot1" presStyleCnt="0"/>
      <dgm:spPr/>
    </dgm:pt>
    <dgm:pt modelId="{7948DCFF-E5B2-4634-A174-326E3EA5D402}" type="pres">
      <dgm:prSet presAssocID="{7AE3809F-FCF8-45E8-AC29-3E605D3E54ED}" presName="composite" presStyleCnt="0"/>
      <dgm:spPr/>
    </dgm:pt>
    <dgm:pt modelId="{D9C5065B-06AC-4A99-AE4F-69E557D04DD5}" type="pres">
      <dgm:prSet presAssocID="{7AE3809F-FCF8-45E8-AC29-3E605D3E54ED}" presName="image" presStyleLbl="node0" presStyleIdx="0" presStyleCnt="2" custScaleX="230073" custScaleY="22219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solidFill>
            <a:schemeClr val="accent1"/>
          </a:solidFill>
        </a:ln>
      </dgm:spPr>
      <dgm:extLst>
        <a:ext uri="{E40237B7-FDA0-4F09-8148-C483321AD2D9}">
          <dgm14:cNvPr xmlns:dgm14="http://schemas.microsoft.com/office/drawing/2010/diagram" id="0" name="" descr="Gruppo di persone con riempimento a tinta unita"/>
        </a:ext>
      </dgm:extLst>
    </dgm:pt>
    <dgm:pt modelId="{D7FD9774-D6D6-4452-80E4-36B4C359F66C}" type="pres">
      <dgm:prSet presAssocID="{7AE3809F-FCF8-45E8-AC29-3E605D3E54ED}" presName="text" presStyleLbl="revTx" presStyleIdx="0" presStyleCnt="8" custLinFactY="-15662" custLinFactNeighborX="38554" custLinFactNeighborY="-100000">
        <dgm:presLayoutVars>
          <dgm:chPref val="3"/>
        </dgm:presLayoutVars>
      </dgm:prSet>
      <dgm:spPr/>
    </dgm:pt>
    <dgm:pt modelId="{7E5A86F7-1E79-4E43-93B5-80816095798A}" type="pres">
      <dgm:prSet presAssocID="{7AE3809F-FCF8-45E8-AC29-3E605D3E54ED}" presName="hierChild2" presStyleCnt="0"/>
      <dgm:spPr/>
    </dgm:pt>
    <dgm:pt modelId="{25964E67-C0C3-457A-9FBF-BCBB6EEC535C}" type="pres">
      <dgm:prSet presAssocID="{5426AC32-EE1E-4DAB-B0E0-0B9EE22714B7}" presName="Name10" presStyleLbl="parChTrans1D2" presStyleIdx="0" presStyleCnt="2"/>
      <dgm:spPr/>
    </dgm:pt>
    <dgm:pt modelId="{7EAC0D85-F0B3-4930-963B-403DFB0E6314}" type="pres">
      <dgm:prSet presAssocID="{C34AD910-24EA-4C8A-9298-BB66BA7BFF97}" presName="hierRoot2" presStyleCnt="0"/>
      <dgm:spPr/>
    </dgm:pt>
    <dgm:pt modelId="{11A092F1-3849-4BD8-A58C-909FF3D6F94B}" type="pres">
      <dgm:prSet presAssocID="{C34AD910-24EA-4C8A-9298-BB66BA7BFF97}" presName="composite2" presStyleCnt="0"/>
      <dgm:spPr/>
    </dgm:pt>
    <dgm:pt modelId="{858BC752-18D1-40D7-990D-58A06B613F37}" type="pres">
      <dgm:prSet presAssocID="{C34AD910-24EA-4C8A-9298-BB66BA7BFF97}" presName="image2" presStyleLbl="node2" presStyleIdx="0" presStyleCnt="2" custScaleX="222450" custScaleY="21520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solidFill>
            <a:schemeClr val="accent1"/>
          </a:solidFill>
        </a:ln>
      </dgm:spPr>
      <dgm:extLst>
        <a:ext uri="{E40237B7-FDA0-4F09-8148-C483321AD2D9}">
          <dgm14:cNvPr xmlns:dgm14="http://schemas.microsoft.com/office/drawing/2010/diagram" id="0" name="" descr="Gruppo di persone contorno"/>
        </a:ext>
      </dgm:extLst>
    </dgm:pt>
    <dgm:pt modelId="{1813EE1C-E88B-4517-BFE4-9598CE20E9AE}" type="pres">
      <dgm:prSet presAssocID="{C34AD910-24EA-4C8A-9298-BB66BA7BFF97}" presName="text2" presStyleLbl="revTx" presStyleIdx="1" presStyleCnt="8">
        <dgm:presLayoutVars>
          <dgm:chPref val="3"/>
        </dgm:presLayoutVars>
      </dgm:prSet>
      <dgm:spPr/>
    </dgm:pt>
    <dgm:pt modelId="{9F2C3330-EF6C-4728-ACF8-CE6D6EAB3C61}" type="pres">
      <dgm:prSet presAssocID="{C34AD910-24EA-4C8A-9298-BB66BA7BFF97}" presName="hierChild3" presStyleCnt="0"/>
      <dgm:spPr/>
    </dgm:pt>
    <dgm:pt modelId="{BF3D8227-5538-4601-8D64-930084E390D0}" type="pres">
      <dgm:prSet presAssocID="{A45BC9C3-1422-4B57-AC96-C2B97FF3FCD5}" presName="Name17" presStyleLbl="parChTrans1D3" presStyleIdx="0" presStyleCnt="4"/>
      <dgm:spPr/>
    </dgm:pt>
    <dgm:pt modelId="{299F7CE6-C4C4-48BA-92AE-30FA2A54CFB8}" type="pres">
      <dgm:prSet presAssocID="{C66EC4A1-3F28-4A58-BB8C-EF758A03481F}" presName="hierRoot3" presStyleCnt="0"/>
      <dgm:spPr/>
    </dgm:pt>
    <dgm:pt modelId="{7F793019-C90F-480E-BBDB-CB34498958EF}" type="pres">
      <dgm:prSet presAssocID="{C66EC4A1-3F28-4A58-BB8C-EF758A03481F}" presName="composite3" presStyleCnt="0"/>
      <dgm:spPr/>
    </dgm:pt>
    <dgm:pt modelId="{3D37A03C-39A4-4170-9BF2-9B3DF6B1AF39}" type="pres">
      <dgm:prSet presAssocID="{C66EC4A1-3F28-4A58-BB8C-EF758A03481F}" presName="image3" presStyleLbl="node3" presStyleIdx="0" presStyleCnt="4" custScaleX="238771" custScaleY="21869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solidFill>
            <a:schemeClr val="accent1"/>
          </a:solidFill>
        </a:ln>
      </dgm:spPr>
      <dgm:extLst>
        <a:ext uri="{E40237B7-FDA0-4F09-8148-C483321AD2D9}">
          <dgm14:cNvPr xmlns:dgm14="http://schemas.microsoft.com/office/drawing/2010/diagram" id="0" name="" descr="Gruppo di uomini contorno"/>
        </a:ext>
      </dgm:extLst>
    </dgm:pt>
    <dgm:pt modelId="{992D52E0-B9D4-4AFF-91E3-E7E7C15298C2}" type="pres">
      <dgm:prSet presAssocID="{C66EC4A1-3F28-4A58-BB8C-EF758A03481F}" presName="text3" presStyleLbl="revTx" presStyleIdx="2" presStyleCnt="8">
        <dgm:presLayoutVars>
          <dgm:chPref val="3"/>
        </dgm:presLayoutVars>
      </dgm:prSet>
      <dgm:spPr/>
    </dgm:pt>
    <dgm:pt modelId="{14739847-C651-4A7D-88DE-0B7E776F5B70}" type="pres">
      <dgm:prSet presAssocID="{C66EC4A1-3F28-4A58-BB8C-EF758A03481F}" presName="hierChild4" presStyleCnt="0"/>
      <dgm:spPr/>
    </dgm:pt>
    <dgm:pt modelId="{BD0F667B-66FC-43F5-BF74-30698FC7779F}" type="pres">
      <dgm:prSet presAssocID="{3A30F349-1FD5-4A88-8E27-2E68E76F90C5}" presName="Name17" presStyleLbl="parChTrans1D3" presStyleIdx="1" presStyleCnt="4"/>
      <dgm:spPr/>
    </dgm:pt>
    <dgm:pt modelId="{5D261209-0333-469D-B870-E2BE66FA24DF}" type="pres">
      <dgm:prSet presAssocID="{AD5FAFDD-5800-404E-93EA-7D7D1AAA2A62}" presName="hierRoot3" presStyleCnt="0"/>
      <dgm:spPr/>
    </dgm:pt>
    <dgm:pt modelId="{1DE1DB4D-5ED6-452E-A38C-C569E66841F1}" type="pres">
      <dgm:prSet presAssocID="{AD5FAFDD-5800-404E-93EA-7D7D1AAA2A62}" presName="composite3" presStyleCnt="0"/>
      <dgm:spPr/>
    </dgm:pt>
    <dgm:pt modelId="{75E80E3C-29DF-4635-936E-FC3724CBA835}" type="pres">
      <dgm:prSet presAssocID="{AD5FAFDD-5800-404E-93EA-7D7D1AAA2A62}" presName="image3" presStyleLbl="node3" presStyleIdx="1" presStyleCnt="4" custScaleX="232801" custScaleY="238702"/>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solidFill>
            <a:schemeClr val="accent1"/>
          </a:solidFill>
        </a:ln>
      </dgm:spPr>
      <dgm:extLst>
        <a:ext uri="{E40237B7-FDA0-4F09-8148-C483321AD2D9}">
          <dgm14:cNvPr xmlns:dgm14="http://schemas.microsoft.com/office/drawing/2010/diagram" id="0" name="" descr="Famiglia con due figli con riempimento a tinta unita"/>
        </a:ext>
      </dgm:extLst>
    </dgm:pt>
    <dgm:pt modelId="{70418FE2-F779-4A41-8965-39B69F99B63A}" type="pres">
      <dgm:prSet presAssocID="{AD5FAFDD-5800-404E-93EA-7D7D1AAA2A62}" presName="text3" presStyleLbl="revTx" presStyleIdx="3" presStyleCnt="8">
        <dgm:presLayoutVars>
          <dgm:chPref val="3"/>
        </dgm:presLayoutVars>
      </dgm:prSet>
      <dgm:spPr/>
    </dgm:pt>
    <dgm:pt modelId="{0E7674A6-9357-4882-8681-D184CF4E2603}" type="pres">
      <dgm:prSet presAssocID="{AD5FAFDD-5800-404E-93EA-7D7D1AAA2A62}" presName="hierChild4" presStyleCnt="0"/>
      <dgm:spPr/>
    </dgm:pt>
    <dgm:pt modelId="{ECE46A82-870C-40CC-9F53-53B1E400BEA2}" type="pres">
      <dgm:prSet presAssocID="{D700E712-5357-4B6F-9DBF-76D5E15D0A47}" presName="Name10" presStyleLbl="parChTrans1D2" presStyleIdx="1" presStyleCnt="2"/>
      <dgm:spPr/>
    </dgm:pt>
    <dgm:pt modelId="{1E4EF429-D321-4CD7-92E0-98902548B3F6}" type="pres">
      <dgm:prSet presAssocID="{82DD9CCE-E4B6-4120-B6A2-247974926F78}" presName="hierRoot2" presStyleCnt="0"/>
      <dgm:spPr/>
    </dgm:pt>
    <dgm:pt modelId="{B4F94FAD-E9C9-4708-B674-57B90D2F4EF3}" type="pres">
      <dgm:prSet presAssocID="{82DD9CCE-E4B6-4120-B6A2-247974926F78}" presName="composite2" presStyleCnt="0"/>
      <dgm:spPr/>
    </dgm:pt>
    <dgm:pt modelId="{04A1E60B-1479-4878-9D3B-82E934558373}" type="pres">
      <dgm:prSet presAssocID="{82DD9CCE-E4B6-4120-B6A2-247974926F78}" presName="image2" presStyleLbl="node2" presStyleIdx="1" presStyleCnt="2" custScaleX="233239" custScaleY="23251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solidFill>
            <a:schemeClr val="accent1"/>
          </a:solidFill>
        </a:ln>
      </dgm:spPr>
      <dgm:extLst>
        <a:ext uri="{E40237B7-FDA0-4F09-8148-C483321AD2D9}">
          <dgm14:cNvPr xmlns:dgm14="http://schemas.microsoft.com/office/drawing/2010/diagram" id="0" name="" descr="Successo di gruppo contorno"/>
        </a:ext>
      </dgm:extLst>
    </dgm:pt>
    <dgm:pt modelId="{82E3F5A1-CC0E-45DF-93D2-72E431F8E20D}" type="pres">
      <dgm:prSet presAssocID="{82DD9CCE-E4B6-4120-B6A2-247974926F78}" presName="text2" presStyleLbl="revTx" presStyleIdx="4" presStyleCnt="8">
        <dgm:presLayoutVars>
          <dgm:chPref val="3"/>
        </dgm:presLayoutVars>
      </dgm:prSet>
      <dgm:spPr/>
    </dgm:pt>
    <dgm:pt modelId="{E198BA74-AB8F-4B73-8E60-AF0E791F2075}" type="pres">
      <dgm:prSet presAssocID="{82DD9CCE-E4B6-4120-B6A2-247974926F78}" presName="hierChild3" presStyleCnt="0"/>
      <dgm:spPr/>
    </dgm:pt>
    <dgm:pt modelId="{AD9195FC-5989-4D11-BB8B-D1E6F2283BEC}" type="pres">
      <dgm:prSet presAssocID="{5CF0BCE3-4092-4877-A193-3C3855997EB9}" presName="Name17" presStyleLbl="parChTrans1D3" presStyleIdx="2" presStyleCnt="4"/>
      <dgm:spPr/>
    </dgm:pt>
    <dgm:pt modelId="{FA416DD2-8D3A-4351-B688-2F07886C21F5}" type="pres">
      <dgm:prSet presAssocID="{3E4E0B3C-D05B-49CC-BABA-6A2B2834E4E9}" presName="hierRoot3" presStyleCnt="0"/>
      <dgm:spPr/>
    </dgm:pt>
    <dgm:pt modelId="{A471AE95-4268-47CD-BF71-4D30603E3918}" type="pres">
      <dgm:prSet presAssocID="{3E4E0B3C-D05B-49CC-BABA-6A2B2834E4E9}" presName="composite3" presStyleCnt="0"/>
      <dgm:spPr/>
    </dgm:pt>
    <dgm:pt modelId="{5F120F9A-46B7-45D3-B1B4-EA14AAFC8A8E}" type="pres">
      <dgm:prSet presAssocID="{3E4E0B3C-D05B-49CC-BABA-6A2B2834E4E9}" presName="image3" presStyleLbl="node3" presStyleIdx="2" presStyleCnt="4" custScaleX="224169" custScaleY="21682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solidFill>
            <a:schemeClr val="accent1"/>
          </a:solidFill>
        </a:ln>
      </dgm:spPr>
      <dgm:extLst>
        <a:ext uri="{E40237B7-FDA0-4F09-8148-C483321AD2D9}">
          <dgm14:cNvPr xmlns:dgm14="http://schemas.microsoft.com/office/drawing/2010/diagram" id="0" name="" descr="Donna che cambia un neonato con riempimento a tinta unita"/>
        </a:ext>
      </dgm:extLst>
    </dgm:pt>
    <dgm:pt modelId="{A1A749F4-366F-4C92-90DE-79B056C7E156}" type="pres">
      <dgm:prSet presAssocID="{3E4E0B3C-D05B-49CC-BABA-6A2B2834E4E9}" presName="text3" presStyleLbl="revTx" presStyleIdx="5" presStyleCnt="8">
        <dgm:presLayoutVars>
          <dgm:chPref val="3"/>
        </dgm:presLayoutVars>
      </dgm:prSet>
      <dgm:spPr/>
    </dgm:pt>
    <dgm:pt modelId="{18171BC6-F6F4-40D4-937F-C5CCC9BE00B1}" type="pres">
      <dgm:prSet presAssocID="{3E4E0B3C-D05B-49CC-BABA-6A2B2834E4E9}" presName="hierChild4" presStyleCnt="0"/>
      <dgm:spPr/>
    </dgm:pt>
    <dgm:pt modelId="{077EEA5B-8135-457C-BF6A-35326195958A}" type="pres">
      <dgm:prSet presAssocID="{E19F8B62-145B-47CD-8EE0-CA0AD9D289D7}" presName="Name17" presStyleLbl="parChTrans1D3" presStyleIdx="3" presStyleCnt="4"/>
      <dgm:spPr/>
    </dgm:pt>
    <dgm:pt modelId="{33995648-591E-495C-AA2B-2466D3BD3402}" type="pres">
      <dgm:prSet presAssocID="{446DE4FF-BAF7-4387-B882-706F45368D92}" presName="hierRoot3" presStyleCnt="0"/>
      <dgm:spPr/>
    </dgm:pt>
    <dgm:pt modelId="{00CF3605-EB4C-4795-B5C4-62FD771893FB}" type="pres">
      <dgm:prSet presAssocID="{446DE4FF-BAF7-4387-B882-706F45368D92}" presName="composite3" presStyleCnt="0"/>
      <dgm:spPr/>
    </dgm:pt>
    <dgm:pt modelId="{3F7435A1-2454-4A67-847C-5FD0B25C9CE9}" type="pres">
      <dgm:prSet presAssocID="{446DE4FF-BAF7-4387-B882-706F45368D92}" presName="image3" presStyleLbl="node3" presStyleIdx="3" presStyleCnt="4" custScaleX="230130" custScaleY="233621"/>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t="-2000" b="-2000"/>
          </a:stretch>
        </a:blipFill>
        <a:ln>
          <a:solidFill>
            <a:schemeClr val="accent1"/>
          </a:solidFill>
        </a:ln>
      </dgm:spPr>
      <dgm:extLst>
        <a:ext uri="{E40237B7-FDA0-4F09-8148-C483321AD2D9}">
          <dgm14:cNvPr xmlns:dgm14="http://schemas.microsoft.com/office/drawing/2010/diagram" id="0" name="" descr="Due donne con riempimento a tinta unita"/>
        </a:ext>
      </dgm:extLst>
    </dgm:pt>
    <dgm:pt modelId="{6670C9BF-92E0-4860-877D-DFB12870D2F2}" type="pres">
      <dgm:prSet presAssocID="{446DE4FF-BAF7-4387-B882-706F45368D92}" presName="text3" presStyleLbl="revTx" presStyleIdx="6" presStyleCnt="8">
        <dgm:presLayoutVars>
          <dgm:chPref val="3"/>
        </dgm:presLayoutVars>
      </dgm:prSet>
      <dgm:spPr/>
    </dgm:pt>
    <dgm:pt modelId="{920675AA-45CB-4A86-8D9C-698129CC2278}" type="pres">
      <dgm:prSet presAssocID="{446DE4FF-BAF7-4387-B882-706F45368D92}" presName="hierChild4" presStyleCnt="0"/>
      <dgm:spPr/>
    </dgm:pt>
    <dgm:pt modelId="{C8D00045-41CC-4201-ACF5-112DD7A9036C}" type="pres">
      <dgm:prSet presAssocID="{4A4DC4AC-46AF-4403-91EA-A5FC3AAF428C}" presName="hierRoot1" presStyleCnt="0"/>
      <dgm:spPr/>
    </dgm:pt>
    <dgm:pt modelId="{61E316D6-141D-4D88-B1D5-90CDF79DE2F1}" type="pres">
      <dgm:prSet presAssocID="{4A4DC4AC-46AF-4403-91EA-A5FC3AAF428C}" presName="composite" presStyleCnt="0"/>
      <dgm:spPr/>
    </dgm:pt>
    <dgm:pt modelId="{06471F55-F54C-416E-A22F-FA1BF7AEED26}" type="pres">
      <dgm:prSet presAssocID="{4A4DC4AC-46AF-4403-91EA-A5FC3AAF428C}" presName="image" presStyleLbl="node0" presStyleIdx="1" presStyleCnt="2" custAng="4304586" custScaleX="103794" custScaleY="168413" custLinFactY="-86143" custLinFactNeighborX="64086" custLinFactNeighborY="-100000"/>
      <dgm:spPr>
        <a:solidFill>
          <a:schemeClr val="bg1"/>
        </a:solidFill>
      </dgm:spPr>
    </dgm:pt>
    <dgm:pt modelId="{7EB9C311-D4C2-4D06-BF68-DD7331817B28}" type="pres">
      <dgm:prSet presAssocID="{4A4DC4AC-46AF-4403-91EA-A5FC3AAF428C}" presName="text" presStyleLbl="revTx" presStyleIdx="7" presStyleCnt="8">
        <dgm:presLayoutVars>
          <dgm:chPref val="3"/>
        </dgm:presLayoutVars>
      </dgm:prSet>
      <dgm:spPr/>
    </dgm:pt>
    <dgm:pt modelId="{DB12F899-0ED3-4773-B902-5A50FBA79381}" type="pres">
      <dgm:prSet presAssocID="{4A4DC4AC-46AF-4403-91EA-A5FC3AAF428C}" presName="hierChild2" presStyleCnt="0"/>
      <dgm:spPr/>
    </dgm:pt>
  </dgm:ptLst>
  <dgm:cxnLst>
    <dgm:cxn modelId="{B0649614-AEFE-41BB-936B-22219E529FE9}" type="presOf" srcId="{3A30F349-1FD5-4A88-8E27-2E68E76F90C5}" destId="{BD0F667B-66FC-43F5-BF74-30698FC7779F}" srcOrd="0" destOrd="0" presId="urn:microsoft.com/office/officeart/2009/layout/CirclePictureHierarchy"/>
    <dgm:cxn modelId="{AE701B16-D135-4529-9E25-B6BF8B49664C}" type="presOf" srcId="{5CF0BCE3-4092-4877-A193-3C3855997EB9}" destId="{AD9195FC-5989-4D11-BB8B-D1E6F2283BEC}" srcOrd="0" destOrd="0" presId="urn:microsoft.com/office/officeart/2009/layout/CirclePictureHierarchy"/>
    <dgm:cxn modelId="{9627BB24-5989-4C57-A883-436D0C3635B3}" type="presOf" srcId="{446DE4FF-BAF7-4387-B882-706F45368D92}" destId="{6670C9BF-92E0-4860-877D-DFB12870D2F2}" srcOrd="0" destOrd="0" presId="urn:microsoft.com/office/officeart/2009/layout/CirclePictureHierarchy"/>
    <dgm:cxn modelId="{0A848039-3E79-4C09-8CBD-C28568D8C3D0}" type="presOf" srcId="{C66EC4A1-3F28-4A58-BB8C-EF758A03481F}" destId="{992D52E0-B9D4-4AFF-91E3-E7E7C15298C2}" srcOrd="0" destOrd="0" presId="urn:microsoft.com/office/officeart/2009/layout/CirclePictureHierarchy"/>
    <dgm:cxn modelId="{428C655C-35CE-4E91-A5BF-B8A21A883F86}" type="presOf" srcId="{A45BC9C3-1422-4B57-AC96-C2B97FF3FCD5}" destId="{BF3D8227-5538-4601-8D64-930084E390D0}" srcOrd="0" destOrd="0" presId="urn:microsoft.com/office/officeart/2009/layout/CirclePictureHierarchy"/>
    <dgm:cxn modelId="{0C3B3941-9AA3-4A53-BDD8-D1646623D7D2}" type="presOf" srcId="{E19F8B62-145B-47CD-8EE0-CA0AD9D289D7}" destId="{077EEA5B-8135-457C-BF6A-35326195958A}" srcOrd="0" destOrd="0" presId="urn:microsoft.com/office/officeart/2009/layout/CirclePictureHierarchy"/>
    <dgm:cxn modelId="{D71A1D49-639A-469E-95A5-DBA31AF230F9}" srcId="{C34AD910-24EA-4C8A-9298-BB66BA7BFF97}" destId="{C66EC4A1-3F28-4A58-BB8C-EF758A03481F}" srcOrd="0" destOrd="0" parTransId="{A45BC9C3-1422-4B57-AC96-C2B97FF3FCD5}" sibTransId="{3A91C9BC-7070-4AA4-96A8-ABA13D93CC01}"/>
    <dgm:cxn modelId="{D29D7B6F-C3F0-4542-B681-75BFD14FABE0}" srcId="{7AE3809F-FCF8-45E8-AC29-3E605D3E54ED}" destId="{82DD9CCE-E4B6-4120-B6A2-247974926F78}" srcOrd="1" destOrd="0" parTransId="{D700E712-5357-4B6F-9DBF-76D5E15D0A47}" sibTransId="{4865C344-B097-419D-BA66-E53D4E1F79BF}"/>
    <dgm:cxn modelId="{312E5952-599A-4DEF-9615-8779A4F1CF10}" type="presOf" srcId="{3E4E0B3C-D05B-49CC-BABA-6A2B2834E4E9}" destId="{A1A749F4-366F-4C92-90DE-79B056C7E156}" srcOrd="0" destOrd="0" presId="urn:microsoft.com/office/officeart/2009/layout/CirclePictureHierarchy"/>
    <dgm:cxn modelId="{557D8B74-B5DD-4BA1-881E-15807D30BA9D}" srcId="{7AE3809F-FCF8-45E8-AC29-3E605D3E54ED}" destId="{C34AD910-24EA-4C8A-9298-BB66BA7BFF97}" srcOrd="0" destOrd="0" parTransId="{5426AC32-EE1E-4DAB-B0E0-0B9EE22714B7}" sibTransId="{D0FEA97B-57F1-4B9F-91B1-9BC65207E1E5}"/>
    <dgm:cxn modelId="{998E8357-8653-4FB8-9CB0-AA9BD50011DA}" srcId="{82DD9CCE-E4B6-4120-B6A2-247974926F78}" destId="{3E4E0B3C-D05B-49CC-BABA-6A2B2834E4E9}" srcOrd="0" destOrd="0" parTransId="{5CF0BCE3-4092-4877-A193-3C3855997EB9}" sibTransId="{400CBDB1-2C6E-4A38-9CB0-084DECEE59F6}"/>
    <dgm:cxn modelId="{A8A9977A-81A5-4830-AF81-445E2A0E4314}" type="presOf" srcId="{8F9DF130-2865-424C-8FD2-7FDEEF6330F1}" destId="{CF538DB1-C081-46B0-AB39-C3D5AC911E3B}" srcOrd="0" destOrd="0" presId="urn:microsoft.com/office/officeart/2009/layout/CirclePictureHierarchy"/>
    <dgm:cxn modelId="{494F5890-C081-4046-BA1B-4AEF63DD955D}" type="presOf" srcId="{AD5FAFDD-5800-404E-93EA-7D7D1AAA2A62}" destId="{70418FE2-F779-4A41-8965-39B69F99B63A}" srcOrd="0" destOrd="0" presId="urn:microsoft.com/office/officeart/2009/layout/CirclePictureHierarchy"/>
    <dgm:cxn modelId="{6FD3C79D-EA4D-4170-8A64-E69578D71B05}" srcId="{C34AD910-24EA-4C8A-9298-BB66BA7BFF97}" destId="{AD5FAFDD-5800-404E-93EA-7D7D1AAA2A62}" srcOrd="1" destOrd="0" parTransId="{3A30F349-1FD5-4A88-8E27-2E68E76F90C5}" sibTransId="{A70D13DF-35E9-47F4-8F85-F25CCDA49B7A}"/>
    <dgm:cxn modelId="{46FB41A8-78DA-45FF-8CFA-B40E5D263607}" srcId="{8F9DF130-2865-424C-8FD2-7FDEEF6330F1}" destId="{4A4DC4AC-46AF-4403-91EA-A5FC3AAF428C}" srcOrd="1" destOrd="0" parTransId="{5335AB8E-12A3-47DE-8D1B-4D74609BAEEC}" sibTransId="{F5D9BA1A-CC5A-4B75-BE01-4AE650875C11}"/>
    <dgm:cxn modelId="{F8DAD2C4-6959-4C48-8E77-1DC7B2776479}" type="presOf" srcId="{5426AC32-EE1E-4DAB-B0E0-0B9EE22714B7}" destId="{25964E67-C0C3-457A-9FBF-BCBB6EEC535C}" srcOrd="0" destOrd="0" presId="urn:microsoft.com/office/officeart/2009/layout/CirclePictureHierarchy"/>
    <dgm:cxn modelId="{5A4B88C6-FBEC-4537-8ED2-F1DC236D3B3A}" type="presOf" srcId="{4A4DC4AC-46AF-4403-91EA-A5FC3AAF428C}" destId="{7EB9C311-D4C2-4D06-BF68-DD7331817B28}" srcOrd="0" destOrd="0" presId="urn:microsoft.com/office/officeart/2009/layout/CirclePictureHierarchy"/>
    <dgm:cxn modelId="{D6E82BC9-8443-4089-A708-962B5D9A3979}" type="presOf" srcId="{C34AD910-24EA-4C8A-9298-BB66BA7BFF97}" destId="{1813EE1C-E88B-4517-BFE4-9598CE20E9AE}" srcOrd="0" destOrd="0" presId="urn:microsoft.com/office/officeart/2009/layout/CirclePictureHierarchy"/>
    <dgm:cxn modelId="{2155F2D7-E266-4FDA-AD8F-950AE2A117CA}" srcId="{8F9DF130-2865-424C-8FD2-7FDEEF6330F1}" destId="{7AE3809F-FCF8-45E8-AC29-3E605D3E54ED}" srcOrd="0" destOrd="0" parTransId="{436CFBBD-5FD1-4C29-91DA-C30ECFFE652B}" sibTransId="{79DE0E78-A10D-4B6A-8BB0-D03ACD02BD1D}"/>
    <dgm:cxn modelId="{2D4078D8-189D-49EC-9FE9-7069DA260621}" type="presOf" srcId="{7AE3809F-FCF8-45E8-AC29-3E605D3E54ED}" destId="{D7FD9774-D6D6-4452-80E4-36B4C359F66C}" srcOrd="0" destOrd="0" presId="urn:microsoft.com/office/officeart/2009/layout/CirclePictureHierarchy"/>
    <dgm:cxn modelId="{7520FCEF-46C4-4DC1-85CF-1EBC4E3DEBFC}" type="presOf" srcId="{82DD9CCE-E4B6-4120-B6A2-247974926F78}" destId="{82E3F5A1-CC0E-45DF-93D2-72E431F8E20D}" srcOrd="0" destOrd="0" presId="urn:microsoft.com/office/officeart/2009/layout/CirclePictureHierarchy"/>
    <dgm:cxn modelId="{8A5962F3-7CDF-4790-8721-93BECB1E3846}" srcId="{82DD9CCE-E4B6-4120-B6A2-247974926F78}" destId="{446DE4FF-BAF7-4387-B882-706F45368D92}" srcOrd="1" destOrd="0" parTransId="{E19F8B62-145B-47CD-8EE0-CA0AD9D289D7}" sibTransId="{A3868E5D-CE47-4B2E-B4B1-89305BECABEF}"/>
    <dgm:cxn modelId="{D8D9CCFB-1522-40B2-A0CA-A05E726A6370}" type="presOf" srcId="{D700E712-5357-4B6F-9DBF-76D5E15D0A47}" destId="{ECE46A82-870C-40CC-9F53-53B1E400BEA2}" srcOrd="0" destOrd="0" presId="urn:microsoft.com/office/officeart/2009/layout/CirclePictureHierarchy"/>
    <dgm:cxn modelId="{02B32ED6-BFE8-4777-AC11-79848296E9A2}" type="presParOf" srcId="{CF538DB1-C081-46B0-AB39-C3D5AC911E3B}" destId="{9AB89017-6615-47B4-A1B0-3A646323B321}" srcOrd="0" destOrd="0" presId="urn:microsoft.com/office/officeart/2009/layout/CirclePictureHierarchy"/>
    <dgm:cxn modelId="{171F89B1-D512-4957-9EEA-7571F4E8678A}" type="presParOf" srcId="{9AB89017-6615-47B4-A1B0-3A646323B321}" destId="{7948DCFF-E5B2-4634-A174-326E3EA5D402}" srcOrd="0" destOrd="0" presId="urn:microsoft.com/office/officeart/2009/layout/CirclePictureHierarchy"/>
    <dgm:cxn modelId="{D47A71FE-8030-4DEE-8901-716276CFA28E}" type="presParOf" srcId="{7948DCFF-E5B2-4634-A174-326E3EA5D402}" destId="{D9C5065B-06AC-4A99-AE4F-69E557D04DD5}" srcOrd="0" destOrd="0" presId="urn:microsoft.com/office/officeart/2009/layout/CirclePictureHierarchy"/>
    <dgm:cxn modelId="{C1DA06E3-E400-424B-8BC3-5AA9D450A035}" type="presParOf" srcId="{7948DCFF-E5B2-4634-A174-326E3EA5D402}" destId="{D7FD9774-D6D6-4452-80E4-36B4C359F66C}" srcOrd="1" destOrd="0" presId="urn:microsoft.com/office/officeart/2009/layout/CirclePictureHierarchy"/>
    <dgm:cxn modelId="{BA471C87-DD97-4D3A-905E-E5E70FEEFDE0}" type="presParOf" srcId="{9AB89017-6615-47B4-A1B0-3A646323B321}" destId="{7E5A86F7-1E79-4E43-93B5-80816095798A}" srcOrd="1" destOrd="0" presId="urn:microsoft.com/office/officeart/2009/layout/CirclePictureHierarchy"/>
    <dgm:cxn modelId="{9B05211F-B0CE-4CA6-9410-936308924C6C}" type="presParOf" srcId="{7E5A86F7-1E79-4E43-93B5-80816095798A}" destId="{25964E67-C0C3-457A-9FBF-BCBB6EEC535C}" srcOrd="0" destOrd="0" presId="urn:microsoft.com/office/officeart/2009/layout/CirclePictureHierarchy"/>
    <dgm:cxn modelId="{3583BBFD-54FD-4E56-8A0D-0FA1479077CD}" type="presParOf" srcId="{7E5A86F7-1E79-4E43-93B5-80816095798A}" destId="{7EAC0D85-F0B3-4930-963B-403DFB0E6314}" srcOrd="1" destOrd="0" presId="urn:microsoft.com/office/officeart/2009/layout/CirclePictureHierarchy"/>
    <dgm:cxn modelId="{A3C4F661-1684-4010-8015-34EF1982BF81}" type="presParOf" srcId="{7EAC0D85-F0B3-4930-963B-403DFB0E6314}" destId="{11A092F1-3849-4BD8-A58C-909FF3D6F94B}" srcOrd="0" destOrd="0" presId="urn:microsoft.com/office/officeart/2009/layout/CirclePictureHierarchy"/>
    <dgm:cxn modelId="{9FC9311D-94BE-416C-99D2-D7B4446D2851}" type="presParOf" srcId="{11A092F1-3849-4BD8-A58C-909FF3D6F94B}" destId="{858BC752-18D1-40D7-990D-58A06B613F37}" srcOrd="0" destOrd="0" presId="urn:microsoft.com/office/officeart/2009/layout/CirclePictureHierarchy"/>
    <dgm:cxn modelId="{EEBF90F0-34C7-4E44-9803-73308B557763}" type="presParOf" srcId="{11A092F1-3849-4BD8-A58C-909FF3D6F94B}" destId="{1813EE1C-E88B-4517-BFE4-9598CE20E9AE}" srcOrd="1" destOrd="0" presId="urn:microsoft.com/office/officeart/2009/layout/CirclePictureHierarchy"/>
    <dgm:cxn modelId="{8B9F8C25-370B-4638-9C43-3B0997DF3EBA}" type="presParOf" srcId="{7EAC0D85-F0B3-4930-963B-403DFB0E6314}" destId="{9F2C3330-EF6C-4728-ACF8-CE6D6EAB3C61}" srcOrd="1" destOrd="0" presId="urn:microsoft.com/office/officeart/2009/layout/CirclePictureHierarchy"/>
    <dgm:cxn modelId="{FB36660B-66E3-4529-A45A-DCAFF73F82CB}" type="presParOf" srcId="{9F2C3330-EF6C-4728-ACF8-CE6D6EAB3C61}" destId="{BF3D8227-5538-4601-8D64-930084E390D0}" srcOrd="0" destOrd="0" presId="urn:microsoft.com/office/officeart/2009/layout/CirclePictureHierarchy"/>
    <dgm:cxn modelId="{36C8C441-08C5-49E6-9B83-C26438D83C6E}" type="presParOf" srcId="{9F2C3330-EF6C-4728-ACF8-CE6D6EAB3C61}" destId="{299F7CE6-C4C4-48BA-92AE-30FA2A54CFB8}" srcOrd="1" destOrd="0" presId="urn:microsoft.com/office/officeart/2009/layout/CirclePictureHierarchy"/>
    <dgm:cxn modelId="{12F5B101-4954-44EB-AC7B-2136D8BB2799}" type="presParOf" srcId="{299F7CE6-C4C4-48BA-92AE-30FA2A54CFB8}" destId="{7F793019-C90F-480E-BBDB-CB34498958EF}" srcOrd="0" destOrd="0" presId="urn:microsoft.com/office/officeart/2009/layout/CirclePictureHierarchy"/>
    <dgm:cxn modelId="{4920B0BB-F133-4A4B-996A-51FD24F378E5}" type="presParOf" srcId="{7F793019-C90F-480E-BBDB-CB34498958EF}" destId="{3D37A03C-39A4-4170-9BF2-9B3DF6B1AF39}" srcOrd="0" destOrd="0" presId="urn:microsoft.com/office/officeart/2009/layout/CirclePictureHierarchy"/>
    <dgm:cxn modelId="{FC401D64-25B9-4D98-BFF7-FB45A4D91800}" type="presParOf" srcId="{7F793019-C90F-480E-BBDB-CB34498958EF}" destId="{992D52E0-B9D4-4AFF-91E3-E7E7C15298C2}" srcOrd="1" destOrd="0" presId="urn:microsoft.com/office/officeart/2009/layout/CirclePictureHierarchy"/>
    <dgm:cxn modelId="{02189319-E33E-41D3-98CE-8EEBECF05C69}" type="presParOf" srcId="{299F7CE6-C4C4-48BA-92AE-30FA2A54CFB8}" destId="{14739847-C651-4A7D-88DE-0B7E776F5B70}" srcOrd="1" destOrd="0" presId="urn:microsoft.com/office/officeart/2009/layout/CirclePictureHierarchy"/>
    <dgm:cxn modelId="{519A3BE2-CA12-43A3-9841-F0CD86A876A1}" type="presParOf" srcId="{9F2C3330-EF6C-4728-ACF8-CE6D6EAB3C61}" destId="{BD0F667B-66FC-43F5-BF74-30698FC7779F}" srcOrd="2" destOrd="0" presId="urn:microsoft.com/office/officeart/2009/layout/CirclePictureHierarchy"/>
    <dgm:cxn modelId="{EE1D6F28-AAE8-4A82-94D3-5088F8A2BE9A}" type="presParOf" srcId="{9F2C3330-EF6C-4728-ACF8-CE6D6EAB3C61}" destId="{5D261209-0333-469D-B870-E2BE66FA24DF}" srcOrd="3" destOrd="0" presId="urn:microsoft.com/office/officeart/2009/layout/CirclePictureHierarchy"/>
    <dgm:cxn modelId="{72A00A8C-DF2D-4C2A-9F4E-99E076A19878}" type="presParOf" srcId="{5D261209-0333-469D-B870-E2BE66FA24DF}" destId="{1DE1DB4D-5ED6-452E-A38C-C569E66841F1}" srcOrd="0" destOrd="0" presId="urn:microsoft.com/office/officeart/2009/layout/CirclePictureHierarchy"/>
    <dgm:cxn modelId="{D94FE9F4-FE10-4733-A270-E9611460F784}" type="presParOf" srcId="{1DE1DB4D-5ED6-452E-A38C-C569E66841F1}" destId="{75E80E3C-29DF-4635-936E-FC3724CBA835}" srcOrd="0" destOrd="0" presId="urn:microsoft.com/office/officeart/2009/layout/CirclePictureHierarchy"/>
    <dgm:cxn modelId="{313CD41B-6E42-4CA9-A5E9-074229DE8F01}" type="presParOf" srcId="{1DE1DB4D-5ED6-452E-A38C-C569E66841F1}" destId="{70418FE2-F779-4A41-8965-39B69F99B63A}" srcOrd="1" destOrd="0" presId="urn:microsoft.com/office/officeart/2009/layout/CirclePictureHierarchy"/>
    <dgm:cxn modelId="{50740AEA-4DDA-4A70-934E-D202353F4D2E}" type="presParOf" srcId="{5D261209-0333-469D-B870-E2BE66FA24DF}" destId="{0E7674A6-9357-4882-8681-D184CF4E2603}" srcOrd="1" destOrd="0" presId="urn:microsoft.com/office/officeart/2009/layout/CirclePictureHierarchy"/>
    <dgm:cxn modelId="{69CD10D2-2C9C-4BF0-9E51-F322416629DB}" type="presParOf" srcId="{7E5A86F7-1E79-4E43-93B5-80816095798A}" destId="{ECE46A82-870C-40CC-9F53-53B1E400BEA2}" srcOrd="2" destOrd="0" presId="urn:microsoft.com/office/officeart/2009/layout/CirclePictureHierarchy"/>
    <dgm:cxn modelId="{6508B120-6E03-4907-B615-ABAB5EC33BA0}" type="presParOf" srcId="{7E5A86F7-1E79-4E43-93B5-80816095798A}" destId="{1E4EF429-D321-4CD7-92E0-98902548B3F6}" srcOrd="3" destOrd="0" presId="urn:microsoft.com/office/officeart/2009/layout/CirclePictureHierarchy"/>
    <dgm:cxn modelId="{4E56DF52-5F7B-4F11-85E4-BB8951EB68BC}" type="presParOf" srcId="{1E4EF429-D321-4CD7-92E0-98902548B3F6}" destId="{B4F94FAD-E9C9-4708-B674-57B90D2F4EF3}" srcOrd="0" destOrd="0" presId="urn:microsoft.com/office/officeart/2009/layout/CirclePictureHierarchy"/>
    <dgm:cxn modelId="{A19807BA-BC80-4E65-B850-DCCEDF40758E}" type="presParOf" srcId="{B4F94FAD-E9C9-4708-B674-57B90D2F4EF3}" destId="{04A1E60B-1479-4878-9D3B-82E934558373}" srcOrd="0" destOrd="0" presId="urn:microsoft.com/office/officeart/2009/layout/CirclePictureHierarchy"/>
    <dgm:cxn modelId="{2829328D-60F4-47ED-BC98-40EFAE49EE08}" type="presParOf" srcId="{B4F94FAD-E9C9-4708-B674-57B90D2F4EF3}" destId="{82E3F5A1-CC0E-45DF-93D2-72E431F8E20D}" srcOrd="1" destOrd="0" presId="urn:microsoft.com/office/officeart/2009/layout/CirclePictureHierarchy"/>
    <dgm:cxn modelId="{9515F345-A9F4-47B5-83E9-F74C226AA250}" type="presParOf" srcId="{1E4EF429-D321-4CD7-92E0-98902548B3F6}" destId="{E198BA74-AB8F-4B73-8E60-AF0E791F2075}" srcOrd="1" destOrd="0" presId="urn:microsoft.com/office/officeart/2009/layout/CirclePictureHierarchy"/>
    <dgm:cxn modelId="{DA60368D-AB88-4D2F-AF87-ADC4E295DD6F}" type="presParOf" srcId="{E198BA74-AB8F-4B73-8E60-AF0E791F2075}" destId="{AD9195FC-5989-4D11-BB8B-D1E6F2283BEC}" srcOrd="0" destOrd="0" presId="urn:microsoft.com/office/officeart/2009/layout/CirclePictureHierarchy"/>
    <dgm:cxn modelId="{63F573F7-768F-4AC4-BAF0-9174C69DA38F}" type="presParOf" srcId="{E198BA74-AB8F-4B73-8E60-AF0E791F2075}" destId="{FA416DD2-8D3A-4351-B688-2F07886C21F5}" srcOrd="1" destOrd="0" presId="urn:microsoft.com/office/officeart/2009/layout/CirclePictureHierarchy"/>
    <dgm:cxn modelId="{97C68902-3153-4D57-8A14-B36692B73D6C}" type="presParOf" srcId="{FA416DD2-8D3A-4351-B688-2F07886C21F5}" destId="{A471AE95-4268-47CD-BF71-4D30603E3918}" srcOrd="0" destOrd="0" presId="urn:microsoft.com/office/officeart/2009/layout/CirclePictureHierarchy"/>
    <dgm:cxn modelId="{B1C4AF29-EA4B-4B6C-AC6F-2401546D132D}" type="presParOf" srcId="{A471AE95-4268-47CD-BF71-4D30603E3918}" destId="{5F120F9A-46B7-45D3-B1B4-EA14AAFC8A8E}" srcOrd="0" destOrd="0" presId="urn:microsoft.com/office/officeart/2009/layout/CirclePictureHierarchy"/>
    <dgm:cxn modelId="{52BB90E4-14D1-45E1-BB1D-035D89DC6966}" type="presParOf" srcId="{A471AE95-4268-47CD-BF71-4D30603E3918}" destId="{A1A749F4-366F-4C92-90DE-79B056C7E156}" srcOrd="1" destOrd="0" presId="urn:microsoft.com/office/officeart/2009/layout/CirclePictureHierarchy"/>
    <dgm:cxn modelId="{DFF657A2-2EFB-488B-B4CC-7FB10AC7AB11}" type="presParOf" srcId="{FA416DD2-8D3A-4351-B688-2F07886C21F5}" destId="{18171BC6-F6F4-40D4-937F-C5CCC9BE00B1}" srcOrd="1" destOrd="0" presId="urn:microsoft.com/office/officeart/2009/layout/CirclePictureHierarchy"/>
    <dgm:cxn modelId="{B40AF06F-DB6D-454C-9F2E-6ADD3CF7ED35}" type="presParOf" srcId="{E198BA74-AB8F-4B73-8E60-AF0E791F2075}" destId="{077EEA5B-8135-457C-BF6A-35326195958A}" srcOrd="2" destOrd="0" presId="urn:microsoft.com/office/officeart/2009/layout/CirclePictureHierarchy"/>
    <dgm:cxn modelId="{4C8B4C99-1A0F-4139-9CAE-1D95C0A5F147}" type="presParOf" srcId="{E198BA74-AB8F-4B73-8E60-AF0E791F2075}" destId="{33995648-591E-495C-AA2B-2466D3BD3402}" srcOrd="3" destOrd="0" presId="urn:microsoft.com/office/officeart/2009/layout/CirclePictureHierarchy"/>
    <dgm:cxn modelId="{78A91F7B-C26E-4A3D-9964-46C7A205ACB0}" type="presParOf" srcId="{33995648-591E-495C-AA2B-2466D3BD3402}" destId="{00CF3605-EB4C-4795-B5C4-62FD771893FB}" srcOrd="0" destOrd="0" presId="urn:microsoft.com/office/officeart/2009/layout/CirclePictureHierarchy"/>
    <dgm:cxn modelId="{FA3E9EA4-3212-4FEA-999C-FF61A7B46852}" type="presParOf" srcId="{00CF3605-EB4C-4795-B5C4-62FD771893FB}" destId="{3F7435A1-2454-4A67-847C-5FD0B25C9CE9}" srcOrd="0" destOrd="0" presId="urn:microsoft.com/office/officeart/2009/layout/CirclePictureHierarchy"/>
    <dgm:cxn modelId="{7FE58C57-4784-4C9A-A5B8-E4FC3672320D}" type="presParOf" srcId="{00CF3605-EB4C-4795-B5C4-62FD771893FB}" destId="{6670C9BF-92E0-4860-877D-DFB12870D2F2}" srcOrd="1" destOrd="0" presId="urn:microsoft.com/office/officeart/2009/layout/CirclePictureHierarchy"/>
    <dgm:cxn modelId="{00770478-F1ED-4F91-84E2-20E0EF67211C}" type="presParOf" srcId="{33995648-591E-495C-AA2B-2466D3BD3402}" destId="{920675AA-45CB-4A86-8D9C-698129CC2278}" srcOrd="1" destOrd="0" presId="urn:microsoft.com/office/officeart/2009/layout/CirclePictureHierarchy"/>
    <dgm:cxn modelId="{C2DE7ABA-57CA-4D43-99F8-C26734C4ECDB}" type="presParOf" srcId="{CF538DB1-C081-46B0-AB39-C3D5AC911E3B}" destId="{C8D00045-41CC-4201-ACF5-112DD7A9036C}" srcOrd="1" destOrd="0" presId="urn:microsoft.com/office/officeart/2009/layout/CirclePictureHierarchy"/>
    <dgm:cxn modelId="{5F1D6F4B-2A89-4722-A58F-097FC736EE42}" type="presParOf" srcId="{C8D00045-41CC-4201-ACF5-112DD7A9036C}" destId="{61E316D6-141D-4D88-B1D5-90CDF79DE2F1}" srcOrd="0" destOrd="0" presId="urn:microsoft.com/office/officeart/2009/layout/CirclePictureHierarchy"/>
    <dgm:cxn modelId="{E4FBD20C-B5DE-4E45-96D1-57352C59EE6D}" type="presParOf" srcId="{61E316D6-141D-4D88-B1D5-90CDF79DE2F1}" destId="{06471F55-F54C-416E-A22F-FA1BF7AEED26}" srcOrd="0" destOrd="0" presId="urn:microsoft.com/office/officeart/2009/layout/CirclePictureHierarchy"/>
    <dgm:cxn modelId="{33CEFEC4-2D7B-40ED-8D18-BA5C158FFC6F}" type="presParOf" srcId="{61E316D6-141D-4D88-B1D5-90CDF79DE2F1}" destId="{7EB9C311-D4C2-4D06-BF68-DD7331817B28}" srcOrd="1" destOrd="0" presId="urn:microsoft.com/office/officeart/2009/layout/CirclePictureHierarchy"/>
    <dgm:cxn modelId="{066F9B54-0393-412D-83ED-9580388EF8D6}" type="presParOf" srcId="{C8D00045-41CC-4201-ACF5-112DD7A9036C}" destId="{DB12F899-0ED3-4773-B902-5A50FBA79381}" srcOrd="1" destOrd="0" presId="urn:microsoft.com/office/officeart/2009/layout/CirclePictureHierarchy"/>
  </dgm:cxnLst>
  <dgm:bg/>
  <dgm:whole>
    <a:ln w="38100">
      <a:solidFill>
        <a:schemeClr val="bg1"/>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B099FC-AE2C-4B3A-8A0D-2A8610F7D41B}" type="doc">
      <dgm:prSet loTypeId="urn:microsoft.com/office/officeart/2005/8/layout/process1" loCatId="process" qsTypeId="urn:microsoft.com/office/officeart/2005/8/quickstyle/simple1" qsCatId="simple" csTypeId="urn:microsoft.com/office/officeart/2005/8/colors/colorful2" csCatId="colorful" phldr="1"/>
      <dgm:spPr/>
    </dgm:pt>
    <dgm:pt modelId="{D7683E43-4DA8-4993-A92D-11D79C65A747}">
      <dgm:prSet phldrT="[Testo]" phldr="1"/>
      <dgm:spPr/>
      <dgm:t>
        <a:bodyPr/>
        <a:lstStyle/>
        <a:p>
          <a:endParaRPr lang="it-IT"/>
        </a:p>
      </dgm:t>
    </dgm:pt>
    <dgm:pt modelId="{DC0BA556-BA7D-4A6B-AAA2-DEFE27AA74A0}" type="parTrans" cxnId="{D54EFB19-6C49-4E17-9044-A1C19F1D6F6E}">
      <dgm:prSet/>
      <dgm:spPr/>
      <dgm:t>
        <a:bodyPr/>
        <a:lstStyle/>
        <a:p>
          <a:endParaRPr lang="it-IT"/>
        </a:p>
      </dgm:t>
    </dgm:pt>
    <dgm:pt modelId="{6766B8AC-2525-4582-80CC-C6B1B4C46DEE}" type="sibTrans" cxnId="{D54EFB19-6C49-4E17-9044-A1C19F1D6F6E}">
      <dgm:prSet/>
      <dgm:spPr/>
      <dgm:t>
        <a:bodyPr/>
        <a:lstStyle/>
        <a:p>
          <a:endParaRPr lang="it-IT"/>
        </a:p>
      </dgm:t>
    </dgm:pt>
    <dgm:pt modelId="{BBAB3598-6639-416E-89D2-6989D1BB82EE}">
      <dgm:prSet phldrT="[Testo]" phldr="1"/>
      <dgm:spPr/>
      <dgm:t>
        <a:bodyPr/>
        <a:lstStyle/>
        <a:p>
          <a:endParaRPr lang="it-IT"/>
        </a:p>
      </dgm:t>
    </dgm:pt>
    <dgm:pt modelId="{7155B225-9EDC-4C43-A0E1-EA1BCC87B2B2}" type="parTrans" cxnId="{654B6DAD-1414-4279-B496-B3A52256B6DB}">
      <dgm:prSet/>
      <dgm:spPr/>
      <dgm:t>
        <a:bodyPr/>
        <a:lstStyle/>
        <a:p>
          <a:endParaRPr lang="it-IT"/>
        </a:p>
      </dgm:t>
    </dgm:pt>
    <dgm:pt modelId="{E83B4BAE-E7AA-4C37-A369-8C811198AD2A}" type="sibTrans" cxnId="{654B6DAD-1414-4279-B496-B3A52256B6DB}">
      <dgm:prSet/>
      <dgm:spPr/>
      <dgm:t>
        <a:bodyPr/>
        <a:lstStyle/>
        <a:p>
          <a:endParaRPr lang="it-IT"/>
        </a:p>
      </dgm:t>
    </dgm:pt>
    <dgm:pt modelId="{6DB12F19-3D2D-4E57-AB7F-5049FD8FA44C}" type="pres">
      <dgm:prSet presAssocID="{09B099FC-AE2C-4B3A-8A0D-2A8610F7D41B}" presName="Name0" presStyleCnt="0">
        <dgm:presLayoutVars>
          <dgm:dir/>
          <dgm:resizeHandles val="exact"/>
        </dgm:presLayoutVars>
      </dgm:prSet>
      <dgm:spPr/>
    </dgm:pt>
    <dgm:pt modelId="{5A1C16F2-A6A9-4062-870F-6EF21ACBB0F1}" type="pres">
      <dgm:prSet presAssocID="{D7683E43-4DA8-4993-A92D-11D79C65A747}" presName="node" presStyleLbl="node1" presStyleIdx="0" presStyleCnt="2" custScaleX="168649" custScaleY="319073">
        <dgm:presLayoutVars>
          <dgm:bulletEnabled val="1"/>
        </dgm:presLayoutVars>
      </dgm:prSet>
      <dgm:spPr/>
    </dgm:pt>
    <dgm:pt modelId="{EA441C0E-4AD8-40A8-BC72-E38D7C1535B7}" type="pres">
      <dgm:prSet presAssocID="{6766B8AC-2525-4582-80CC-C6B1B4C46DEE}" presName="sibTrans" presStyleLbl="sibTrans2D1" presStyleIdx="0" presStyleCnt="1"/>
      <dgm:spPr/>
    </dgm:pt>
    <dgm:pt modelId="{4E6DE5A1-03F4-4E01-9B46-293CBBC9F8A4}" type="pres">
      <dgm:prSet presAssocID="{6766B8AC-2525-4582-80CC-C6B1B4C46DEE}" presName="connectorText" presStyleLbl="sibTrans2D1" presStyleIdx="0" presStyleCnt="1"/>
      <dgm:spPr/>
    </dgm:pt>
    <dgm:pt modelId="{0E8676F5-190C-4490-99DD-A8F96BB898B9}" type="pres">
      <dgm:prSet presAssocID="{BBAB3598-6639-416E-89D2-6989D1BB82EE}" presName="node" presStyleLbl="node1" presStyleIdx="1" presStyleCnt="2" custScaleX="175458" custScaleY="312943">
        <dgm:presLayoutVars>
          <dgm:bulletEnabled val="1"/>
        </dgm:presLayoutVars>
      </dgm:prSet>
      <dgm:spPr/>
    </dgm:pt>
  </dgm:ptLst>
  <dgm:cxnLst>
    <dgm:cxn modelId="{D54EFB19-6C49-4E17-9044-A1C19F1D6F6E}" srcId="{09B099FC-AE2C-4B3A-8A0D-2A8610F7D41B}" destId="{D7683E43-4DA8-4993-A92D-11D79C65A747}" srcOrd="0" destOrd="0" parTransId="{DC0BA556-BA7D-4A6B-AAA2-DEFE27AA74A0}" sibTransId="{6766B8AC-2525-4582-80CC-C6B1B4C46DEE}"/>
    <dgm:cxn modelId="{6EF11A2A-50B3-4875-9DA6-FB1D1C9E80E8}" type="presOf" srcId="{09B099FC-AE2C-4B3A-8A0D-2A8610F7D41B}" destId="{6DB12F19-3D2D-4E57-AB7F-5049FD8FA44C}" srcOrd="0" destOrd="0" presId="urn:microsoft.com/office/officeart/2005/8/layout/process1"/>
    <dgm:cxn modelId="{56714468-740D-4FE2-B100-A9855B10DEA4}" type="presOf" srcId="{BBAB3598-6639-416E-89D2-6989D1BB82EE}" destId="{0E8676F5-190C-4490-99DD-A8F96BB898B9}" srcOrd="0" destOrd="0" presId="urn:microsoft.com/office/officeart/2005/8/layout/process1"/>
    <dgm:cxn modelId="{FCDC056F-DDB1-4E88-A08D-F32986A697BC}" type="presOf" srcId="{6766B8AC-2525-4582-80CC-C6B1B4C46DEE}" destId="{EA441C0E-4AD8-40A8-BC72-E38D7C1535B7}" srcOrd="0" destOrd="0" presId="urn:microsoft.com/office/officeart/2005/8/layout/process1"/>
    <dgm:cxn modelId="{A5B9A353-7CB3-43D6-9513-0D9D34911679}" type="presOf" srcId="{D7683E43-4DA8-4993-A92D-11D79C65A747}" destId="{5A1C16F2-A6A9-4062-870F-6EF21ACBB0F1}" srcOrd="0" destOrd="0" presId="urn:microsoft.com/office/officeart/2005/8/layout/process1"/>
    <dgm:cxn modelId="{654B6DAD-1414-4279-B496-B3A52256B6DB}" srcId="{09B099FC-AE2C-4B3A-8A0D-2A8610F7D41B}" destId="{BBAB3598-6639-416E-89D2-6989D1BB82EE}" srcOrd="1" destOrd="0" parTransId="{7155B225-9EDC-4C43-A0E1-EA1BCC87B2B2}" sibTransId="{E83B4BAE-E7AA-4C37-A369-8C811198AD2A}"/>
    <dgm:cxn modelId="{284E0DBE-C095-4D75-9AFE-0315623A031E}" type="presOf" srcId="{6766B8AC-2525-4582-80CC-C6B1B4C46DEE}" destId="{4E6DE5A1-03F4-4E01-9B46-293CBBC9F8A4}" srcOrd="1" destOrd="0" presId="urn:microsoft.com/office/officeart/2005/8/layout/process1"/>
    <dgm:cxn modelId="{2A6CF858-09CD-4199-B526-0CD632E7E44E}" type="presParOf" srcId="{6DB12F19-3D2D-4E57-AB7F-5049FD8FA44C}" destId="{5A1C16F2-A6A9-4062-870F-6EF21ACBB0F1}" srcOrd="0" destOrd="0" presId="urn:microsoft.com/office/officeart/2005/8/layout/process1"/>
    <dgm:cxn modelId="{B18C47A0-EEAE-4C4C-8636-27CA2D20DE1D}" type="presParOf" srcId="{6DB12F19-3D2D-4E57-AB7F-5049FD8FA44C}" destId="{EA441C0E-4AD8-40A8-BC72-E38D7C1535B7}" srcOrd="1" destOrd="0" presId="urn:microsoft.com/office/officeart/2005/8/layout/process1"/>
    <dgm:cxn modelId="{4269C5CF-7175-4519-9DA8-8EC559956D96}" type="presParOf" srcId="{EA441C0E-4AD8-40A8-BC72-E38D7C1535B7}" destId="{4E6DE5A1-03F4-4E01-9B46-293CBBC9F8A4}" srcOrd="0" destOrd="0" presId="urn:microsoft.com/office/officeart/2005/8/layout/process1"/>
    <dgm:cxn modelId="{435CD8C7-A1A1-4DE3-8A12-6724BF68A575}" type="presParOf" srcId="{6DB12F19-3D2D-4E57-AB7F-5049FD8FA44C}" destId="{0E8676F5-190C-4490-99DD-A8F96BB898B9}"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99BEC4-A5D9-403C-9F92-59F6FCDC195A}">
      <dsp:nvSpPr>
        <dsp:cNvPr id="0" name=""/>
        <dsp:cNvSpPr/>
      </dsp:nvSpPr>
      <dsp:spPr>
        <a:xfrm>
          <a:off x="2511196" y="933484"/>
          <a:ext cx="547118" cy="91440"/>
        </a:xfrm>
        <a:custGeom>
          <a:avLst/>
          <a:gdLst/>
          <a:ahLst/>
          <a:cxnLst/>
          <a:rect l="0" t="0" r="0" b="0"/>
          <a:pathLst>
            <a:path>
              <a:moveTo>
                <a:pt x="0" y="45720"/>
              </a:moveTo>
              <a:lnTo>
                <a:pt x="547118"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2770312" y="976316"/>
        <a:ext cx="28885" cy="5777"/>
      </dsp:txXfrm>
    </dsp:sp>
    <dsp:sp modelId="{A9BC477A-315C-4A29-AB90-BE6537B3ABC1}">
      <dsp:nvSpPr>
        <dsp:cNvPr id="0" name=""/>
        <dsp:cNvSpPr/>
      </dsp:nvSpPr>
      <dsp:spPr>
        <a:xfrm>
          <a:off x="1176" y="225658"/>
          <a:ext cx="2511819" cy="1507091"/>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it-IT" sz="2800" kern="1200"/>
            <a:t>Data</a:t>
          </a:r>
        </a:p>
      </dsp:txBody>
      <dsp:txXfrm>
        <a:off x="1176" y="225658"/>
        <a:ext cx="2511819" cy="1507091"/>
      </dsp:txXfrm>
    </dsp:sp>
    <dsp:sp modelId="{9E04F7A0-6FF5-4D3C-91FA-861F50174544}">
      <dsp:nvSpPr>
        <dsp:cNvPr id="0" name=""/>
        <dsp:cNvSpPr/>
      </dsp:nvSpPr>
      <dsp:spPr>
        <a:xfrm>
          <a:off x="1257086" y="1730950"/>
          <a:ext cx="3089538" cy="547118"/>
        </a:xfrm>
        <a:custGeom>
          <a:avLst/>
          <a:gdLst/>
          <a:ahLst/>
          <a:cxnLst/>
          <a:rect l="0" t="0" r="0" b="0"/>
          <a:pathLst>
            <a:path>
              <a:moveTo>
                <a:pt x="3089538" y="0"/>
              </a:moveTo>
              <a:lnTo>
                <a:pt x="3089538" y="290659"/>
              </a:lnTo>
              <a:lnTo>
                <a:pt x="0" y="290659"/>
              </a:lnTo>
              <a:lnTo>
                <a:pt x="0" y="547118"/>
              </a:lnTo>
            </a:path>
          </a:pathLst>
        </a:custGeom>
        <a:noFill/>
        <a:ln w="12700"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2723278" y="2001621"/>
        <a:ext cx="157154" cy="5777"/>
      </dsp:txXfrm>
    </dsp:sp>
    <dsp:sp modelId="{AB6D5E19-0281-4925-A824-F75ED0519361}">
      <dsp:nvSpPr>
        <dsp:cNvPr id="0" name=""/>
        <dsp:cNvSpPr/>
      </dsp:nvSpPr>
      <dsp:spPr>
        <a:xfrm>
          <a:off x="3090714" y="225658"/>
          <a:ext cx="2511819" cy="1507091"/>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it-IT" sz="2700" kern="1200"/>
            <a:t>Clustering  </a:t>
          </a:r>
          <a:r>
            <a:rPr lang="it-IT" sz="2700" kern="1200" err="1"/>
            <a:t>analysis</a:t>
          </a:r>
          <a:endParaRPr lang="it-IT" sz="2700" kern="1200"/>
        </a:p>
      </dsp:txBody>
      <dsp:txXfrm>
        <a:off x="3090714" y="225658"/>
        <a:ext cx="2511819" cy="1507091"/>
      </dsp:txXfrm>
    </dsp:sp>
    <dsp:sp modelId="{F5B2FCD3-67B6-471A-91B0-382A95A02961}">
      <dsp:nvSpPr>
        <dsp:cNvPr id="0" name=""/>
        <dsp:cNvSpPr/>
      </dsp:nvSpPr>
      <dsp:spPr>
        <a:xfrm>
          <a:off x="2511196" y="3018295"/>
          <a:ext cx="547118" cy="91440"/>
        </a:xfrm>
        <a:custGeom>
          <a:avLst/>
          <a:gdLst/>
          <a:ahLst/>
          <a:cxnLst/>
          <a:rect l="0" t="0" r="0" b="0"/>
          <a:pathLst>
            <a:path>
              <a:moveTo>
                <a:pt x="0" y="45720"/>
              </a:moveTo>
              <a:lnTo>
                <a:pt x="547118" y="45720"/>
              </a:lnTo>
            </a:path>
          </a:pathLst>
        </a:custGeom>
        <a:noFill/>
        <a:ln w="12700"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2770312" y="3061126"/>
        <a:ext cx="28885" cy="5777"/>
      </dsp:txXfrm>
    </dsp:sp>
    <dsp:sp modelId="{683BC7E2-C985-48B9-8BD1-D5446E6DC5FC}">
      <dsp:nvSpPr>
        <dsp:cNvPr id="0" name=""/>
        <dsp:cNvSpPr/>
      </dsp:nvSpPr>
      <dsp:spPr>
        <a:xfrm>
          <a:off x="1176" y="2310469"/>
          <a:ext cx="2511819" cy="1507091"/>
        </a:xfrm>
        <a:prstGeom prst="rect">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it-IT" sz="2700" kern="1200"/>
            <a:t>Data-</a:t>
          </a:r>
          <a:r>
            <a:rPr lang="it-IT" sz="2700" kern="1200" err="1"/>
            <a:t>driven</a:t>
          </a:r>
          <a:r>
            <a:rPr lang="it-IT" sz="2700" kern="1200"/>
            <a:t> persona</a:t>
          </a:r>
        </a:p>
      </dsp:txBody>
      <dsp:txXfrm>
        <a:off x="1176" y="2310469"/>
        <a:ext cx="2511819" cy="1507091"/>
      </dsp:txXfrm>
    </dsp:sp>
    <dsp:sp modelId="{6D568476-98EC-4CAD-A08F-81797C7BB982}">
      <dsp:nvSpPr>
        <dsp:cNvPr id="0" name=""/>
        <dsp:cNvSpPr/>
      </dsp:nvSpPr>
      <dsp:spPr>
        <a:xfrm>
          <a:off x="3090714" y="2310469"/>
          <a:ext cx="2511819" cy="1507091"/>
        </a:xfrm>
        <a:prstGeom prst="rect">
          <a:avLst/>
        </a:prstGeom>
        <a:gradFill rotWithShape="0">
          <a:gsLst>
            <a:gs pos="0">
              <a:schemeClr val="accent5">
                <a:hueOff val="0"/>
                <a:satOff val="0"/>
                <a:lumOff val="0"/>
                <a:alphaOff val="0"/>
                <a:tint val="98000"/>
                <a:lumMod val="110000"/>
              </a:schemeClr>
            </a:gs>
            <a:gs pos="84000">
              <a:schemeClr val="accent5">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it-IT" sz="2700" kern="1200" err="1"/>
            <a:t>Customized</a:t>
          </a:r>
          <a:r>
            <a:rPr lang="it-IT" sz="2700" kern="1200"/>
            <a:t> </a:t>
          </a:r>
          <a:r>
            <a:rPr lang="it-IT" sz="2700" kern="1200" err="1"/>
            <a:t>financial</a:t>
          </a:r>
          <a:r>
            <a:rPr lang="it-IT" sz="2700" kern="1200"/>
            <a:t> services</a:t>
          </a:r>
        </a:p>
      </dsp:txBody>
      <dsp:txXfrm>
        <a:off x="3090714" y="2310469"/>
        <a:ext cx="2511819" cy="15070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7EEA5B-8135-457C-BF6A-35326195958A}">
      <dsp:nvSpPr>
        <dsp:cNvPr id="0" name=""/>
        <dsp:cNvSpPr/>
      </dsp:nvSpPr>
      <dsp:spPr>
        <a:xfrm>
          <a:off x="4001562" y="3006226"/>
          <a:ext cx="691739" cy="128852"/>
        </a:xfrm>
        <a:custGeom>
          <a:avLst/>
          <a:gdLst/>
          <a:ahLst/>
          <a:cxnLst/>
          <a:rect l="0" t="0" r="0" b="0"/>
          <a:pathLst>
            <a:path>
              <a:moveTo>
                <a:pt x="0" y="0"/>
              </a:moveTo>
              <a:lnTo>
                <a:pt x="0" y="64426"/>
              </a:lnTo>
              <a:lnTo>
                <a:pt x="691739" y="64426"/>
              </a:lnTo>
              <a:lnTo>
                <a:pt x="691739" y="128852"/>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9195FC-5989-4D11-BB8B-D1E6F2283BEC}">
      <dsp:nvSpPr>
        <dsp:cNvPr id="0" name=""/>
        <dsp:cNvSpPr/>
      </dsp:nvSpPr>
      <dsp:spPr>
        <a:xfrm>
          <a:off x="3291123" y="3006226"/>
          <a:ext cx="710438" cy="128852"/>
        </a:xfrm>
        <a:custGeom>
          <a:avLst/>
          <a:gdLst/>
          <a:ahLst/>
          <a:cxnLst/>
          <a:rect l="0" t="0" r="0" b="0"/>
          <a:pathLst>
            <a:path>
              <a:moveTo>
                <a:pt x="710438" y="0"/>
              </a:moveTo>
              <a:lnTo>
                <a:pt x="710438" y="64426"/>
              </a:lnTo>
              <a:lnTo>
                <a:pt x="0" y="64426"/>
              </a:lnTo>
              <a:lnTo>
                <a:pt x="0" y="128852"/>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E46A82-870C-40CC-9F53-53B1E400BEA2}">
      <dsp:nvSpPr>
        <dsp:cNvPr id="0" name=""/>
        <dsp:cNvSpPr/>
      </dsp:nvSpPr>
      <dsp:spPr>
        <a:xfrm>
          <a:off x="2598923" y="1918641"/>
          <a:ext cx="1402639" cy="128852"/>
        </a:xfrm>
        <a:custGeom>
          <a:avLst/>
          <a:gdLst/>
          <a:ahLst/>
          <a:cxnLst/>
          <a:rect l="0" t="0" r="0" b="0"/>
          <a:pathLst>
            <a:path>
              <a:moveTo>
                <a:pt x="0" y="0"/>
              </a:moveTo>
              <a:lnTo>
                <a:pt x="0" y="64426"/>
              </a:lnTo>
              <a:lnTo>
                <a:pt x="1402639" y="64426"/>
              </a:lnTo>
              <a:lnTo>
                <a:pt x="1402639" y="128852"/>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0F667B-66FC-43F5-BF74-30698FC7779F}">
      <dsp:nvSpPr>
        <dsp:cNvPr id="0" name=""/>
        <dsp:cNvSpPr/>
      </dsp:nvSpPr>
      <dsp:spPr>
        <a:xfrm>
          <a:off x="1180568" y="2934828"/>
          <a:ext cx="720666" cy="128852"/>
        </a:xfrm>
        <a:custGeom>
          <a:avLst/>
          <a:gdLst/>
          <a:ahLst/>
          <a:cxnLst/>
          <a:rect l="0" t="0" r="0" b="0"/>
          <a:pathLst>
            <a:path>
              <a:moveTo>
                <a:pt x="0" y="0"/>
              </a:moveTo>
              <a:lnTo>
                <a:pt x="0" y="64426"/>
              </a:lnTo>
              <a:lnTo>
                <a:pt x="720666" y="64426"/>
              </a:lnTo>
              <a:lnTo>
                <a:pt x="720666" y="128852"/>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3D8227-5538-4601-8D64-930084E390D0}">
      <dsp:nvSpPr>
        <dsp:cNvPr id="0" name=""/>
        <dsp:cNvSpPr/>
      </dsp:nvSpPr>
      <dsp:spPr>
        <a:xfrm>
          <a:off x="493549" y="2934828"/>
          <a:ext cx="687018" cy="128852"/>
        </a:xfrm>
        <a:custGeom>
          <a:avLst/>
          <a:gdLst/>
          <a:ahLst/>
          <a:cxnLst/>
          <a:rect l="0" t="0" r="0" b="0"/>
          <a:pathLst>
            <a:path>
              <a:moveTo>
                <a:pt x="687018" y="0"/>
              </a:moveTo>
              <a:lnTo>
                <a:pt x="687018" y="64426"/>
              </a:lnTo>
              <a:lnTo>
                <a:pt x="0" y="64426"/>
              </a:lnTo>
              <a:lnTo>
                <a:pt x="0" y="128852"/>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964E67-C0C3-457A-9FBF-BCBB6EEC535C}">
      <dsp:nvSpPr>
        <dsp:cNvPr id="0" name=""/>
        <dsp:cNvSpPr/>
      </dsp:nvSpPr>
      <dsp:spPr>
        <a:xfrm>
          <a:off x="1180568" y="1918641"/>
          <a:ext cx="1418354" cy="128852"/>
        </a:xfrm>
        <a:custGeom>
          <a:avLst/>
          <a:gdLst/>
          <a:ahLst/>
          <a:cxnLst/>
          <a:rect l="0" t="0" r="0" b="0"/>
          <a:pathLst>
            <a:path>
              <a:moveTo>
                <a:pt x="1418354" y="0"/>
              </a:moveTo>
              <a:lnTo>
                <a:pt x="1418354" y="64426"/>
              </a:lnTo>
              <a:lnTo>
                <a:pt x="0" y="64426"/>
              </a:lnTo>
              <a:lnTo>
                <a:pt x="0" y="128852"/>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C5065B-06AC-4A99-AE4F-69E557D04DD5}">
      <dsp:nvSpPr>
        <dsp:cNvPr id="0" name=""/>
        <dsp:cNvSpPr/>
      </dsp:nvSpPr>
      <dsp:spPr>
        <a:xfrm>
          <a:off x="2124597" y="1002455"/>
          <a:ext cx="948652" cy="916185"/>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2225" cap="rnd"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sp>
    <dsp:sp modelId="{D7FD9774-D6D6-4452-80E4-36B4C359F66C}">
      <dsp:nvSpPr>
        <dsp:cNvPr id="0" name=""/>
        <dsp:cNvSpPr/>
      </dsp:nvSpPr>
      <dsp:spPr>
        <a:xfrm>
          <a:off x="3043539" y="776449"/>
          <a:ext cx="618489" cy="4123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endParaRPr lang="it-IT" sz="1900" kern="1200"/>
        </a:p>
      </dsp:txBody>
      <dsp:txXfrm>
        <a:off x="3043539" y="776449"/>
        <a:ext cx="618489" cy="412326"/>
      </dsp:txXfrm>
    </dsp:sp>
    <dsp:sp modelId="{858BC752-18D1-40D7-990D-58A06B613F37}">
      <dsp:nvSpPr>
        <dsp:cNvPr id="0" name=""/>
        <dsp:cNvSpPr/>
      </dsp:nvSpPr>
      <dsp:spPr>
        <a:xfrm>
          <a:off x="721958" y="2047493"/>
          <a:ext cx="917220" cy="887334"/>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2225" cap="rnd"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sp>
    <dsp:sp modelId="{1813EE1C-E88B-4517-BFE4-9598CE20E9AE}">
      <dsp:nvSpPr>
        <dsp:cNvPr id="0" name=""/>
        <dsp:cNvSpPr/>
      </dsp:nvSpPr>
      <dsp:spPr>
        <a:xfrm>
          <a:off x="1386731" y="2283966"/>
          <a:ext cx="618489" cy="4123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endParaRPr lang="it-IT" sz="1900" kern="1200"/>
        </a:p>
      </dsp:txBody>
      <dsp:txXfrm>
        <a:off x="1386731" y="2283966"/>
        <a:ext cx="618489" cy="412326"/>
      </dsp:txXfrm>
    </dsp:sp>
    <dsp:sp modelId="{3D37A03C-39A4-4170-9BF2-9B3DF6B1AF39}">
      <dsp:nvSpPr>
        <dsp:cNvPr id="0" name=""/>
        <dsp:cNvSpPr/>
      </dsp:nvSpPr>
      <dsp:spPr>
        <a:xfrm>
          <a:off x="1291" y="3063680"/>
          <a:ext cx="984516" cy="901745"/>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2225" cap="rnd"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sp>
    <dsp:sp modelId="{992D52E0-B9D4-4AFF-91E3-E7E7C15298C2}">
      <dsp:nvSpPr>
        <dsp:cNvPr id="0" name=""/>
        <dsp:cNvSpPr/>
      </dsp:nvSpPr>
      <dsp:spPr>
        <a:xfrm>
          <a:off x="699713" y="3307359"/>
          <a:ext cx="618489" cy="4123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endParaRPr lang="it-IT" sz="1900" kern="1200"/>
        </a:p>
      </dsp:txBody>
      <dsp:txXfrm>
        <a:off x="699713" y="3307359"/>
        <a:ext cx="618489" cy="412326"/>
      </dsp:txXfrm>
    </dsp:sp>
    <dsp:sp modelId="{75E80E3C-29DF-4635-936E-FC3724CBA835}">
      <dsp:nvSpPr>
        <dsp:cNvPr id="0" name=""/>
        <dsp:cNvSpPr/>
      </dsp:nvSpPr>
      <dsp:spPr>
        <a:xfrm>
          <a:off x="1421284" y="3063680"/>
          <a:ext cx="959900" cy="984231"/>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22225" cap="rnd"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sp>
    <dsp:sp modelId="{70418FE2-F779-4A41-8965-39B69F99B63A}">
      <dsp:nvSpPr>
        <dsp:cNvPr id="0" name=""/>
        <dsp:cNvSpPr/>
      </dsp:nvSpPr>
      <dsp:spPr>
        <a:xfrm>
          <a:off x="2107398" y="3348602"/>
          <a:ext cx="618489" cy="4123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endParaRPr lang="it-IT" sz="1900" kern="1200"/>
        </a:p>
      </dsp:txBody>
      <dsp:txXfrm>
        <a:off x="2107398" y="3348602"/>
        <a:ext cx="618489" cy="412326"/>
      </dsp:txXfrm>
    </dsp:sp>
    <dsp:sp modelId="{04A1E60B-1479-4878-9D3B-82E934558373}">
      <dsp:nvSpPr>
        <dsp:cNvPr id="0" name=""/>
        <dsp:cNvSpPr/>
      </dsp:nvSpPr>
      <dsp:spPr>
        <a:xfrm>
          <a:off x="3520709" y="2047493"/>
          <a:ext cx="961706" cy="958733"/>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22225" cap="rnd"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sp>
    <dsp:sp modelId="{82E3F5A1-CC0E-45DF-93D2-72E431F8E20D}">
      <dsp:nvSpPr>
        <dsp:cNvPr id="0" name=""/>
        <dsp:cNvSpPr/>
      </dsp:nvSpPr>
      <dsp:spPr>
        <a:xfrm>
          <a:off x="4207725" y="2319665"/>
          <a:ext cx="618489" cy="4123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endParaRPr lang="it-IT" sz="1900" kern="1200"/>
        </a:p>
      </dsp:txBody>
      <dsp:txXfrm>
        <a:off x="4207725" y="2319665"/>
        <a:ext cx="618489" cy="412326"/>
      </dsp:txXfrm>
    </dsp:sp>
    <dsp:sp modelId="{5F120F9A-46B7-45D3-B1B4-EA14AAFC8A8E}">
      <dsp:nvSpPr>
        <dsp:cNvPr id="0" name=""/>
        <dsp:cNvSpPr/>
      </dsp:nvSpPr>
      <dsp:spPr>
        <a:xfrm>
          <a:off x="2828969" y="3135078"/>
          <a:ext cx="924308" cy="894039"/>
        </a:xfrm>
        <a:prstGeom prst="ellipse">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22225" cap="rnd"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sp>
    <dsp:sp modelId="{A1A749F4-366F-4C92-90DE-79B056C7E156}">
      <dsp:nvSpPr>
        <dsp:cNvPr id="0" name=""/>
        <dsp:cNvSpPr/>
      </dsp:nvSpPr>
      <dsp:spPr>
        <a:xfrm>
          <a:off x="3497287" y="3374904"/>
          <a:ext cx="618489" cy="4123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endParaRPr lang="it-IT" sz="1900" kern="1200"/>
        </a:p>
      </dsp:txBody>
      <dsp:txXfrm>
        <a:off x="3497287" y="3374904"/>
        <a:ext cx="618489" cy="412326"/>
      </dsp:txXfrm>
    </dsp:sp>
    <dsp:sp modelId="{3F7435A1-2454-4A67-847C-5FD0B25C9CE9}">
      <dsp:nvSpPr>
        <dsp:cNvPr id="0" name=""/>
        <dsp:cNvSpPr/>
      </dsp:nvSpPr>
      <dsp:spPr>
        <a:xfrm>
          <a:off x="4218858" y="3135078"/>
          <a:ext cx="948887" cy="963281"/>
        </a:xfrm>
        <a:prstGeom prst="ellipse">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t="-2000" b="-2000"/>
          </a:stretch>
        </a:blipFill>
        <a:ln w="22225" cap="rnd"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sp>
    <dsp:sp modelId="{6670C9BF-92E0-4860-877D-DFB12870D2F2}">
      <dsp:nvSpPr>
        <dsp:cNvPr id="0" name=""/>
        <dsp:cNvSpPr/>
      </dsp:nvSpPr>
      <dsp:spPr>
        <a:xfrm>
          <a:off x="4899465" y="3409525"/>
          <a:ext cx="618489" cy="4123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endParaRPr lang="it-IT" sz="1900" kern="1200"/>
        </a:p>
      </dsp:txBody>
      <dsp:txXfrm>
        <a:off x="4899465" y="3409525"/>
        <a:ext cx="618489" cy="412326"/>
      </dsp:txXfrm>
    </dsp:sp>
    <dsp:sp modelId="{06471F55-F54C-416E-A22F-FA1BF7AEED26}">
      <dsp:nvSpPr>
        <dsp:cNvPr id="0" name=""/>
        <dsp:cNvSpPr/>
      </dsp:nvSpPr>
      <dsp:spPr>
        <a:xfrm rot="4304586">
          <a:off x="3790901" y="234938"/>
          <a:ext cx="427970" cy="694411"/>
        </a:xfrm>
        <a:prstGeom prst="ellipse">
          <a:avLst/>
        </a:prstGeom>
        <a:solidFill>
          <a:schemeClr val="bg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B9C311-D4C2-4D06-BF68-DD7331817B28}">
      <dsp:nvSpPr>
        <dsp:cNvPr id="0" name=""/>
        <dsp:cNvSpPr/>
      </dsp:nvSpPr>
      <dsp:spPr>
        <a:xfrm>
          <a:off x="3946806" y="1142467"/>
          <a:ext cx="618489" cy="4123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endParaRPr lang="it-IT" sz="1900" kern="1200"/>
        </a:p>
      </dsp:txBody>
      <dsp:txXfrm>
        <a:off x="3946806" y="1142467"/>
        <a:ext cx="618489" cy="4123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1C16F2-A6A9-4062-870F-6EF21ACBB0F1}">
      <dsp:nvSpPr>
        <dsp:cNvPr id="0" name=""/>
        <dsp:cNvSpPr/>
      </dsp:nvSpPr>
      <dsp:spPr>
        <a:xfrm>
          <a:off x="849" y="1173636"/>
          <a:ext cx="2152061" cy="2442936"/>
        </a:xfrm>
        <a:prstGeom prst="roundRect">
          <a:avLst>
            <a:gd name="adj" fmla="val 10000"/>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endParaRPr lang="it-IT" sz="4400" kern="1200"/>
        </a:p>
      </dsp:txBody>
      <dsp:txXfrm>
        <a:off x="63881" y="1236668"/>
        <a:ext cx="2025997" cy="2316872"/>
      </dsp:txXfrm>
    </dsp:sp>
    <dsp:sp modelId="{EA441C0E-4AD8-40A8-BC72-E38D7C1535B7}">
      <dsp:nvSpPr>
        <dsp:cNvPr id="0" name=""/>
        <dsp:cNvSpPr/>
      </dsp:nvSpPr>
      <dsp:spPr>
        <a:xfrm>
          <a:off x="2280517" y="2236873"/>
          <a:ext cx="270524" cy="31646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it-IT" sz="1400" kern="1200"/>
        </a:p>
      </dsp:txBody>
      <dsp:txXfrm>
        <a:off x="2280517" y="2300165"/>
        <a:ext cx="189367" cy="189878"/>
      </dsp:txXfrm>
    </dsp:sp>
    <dsp:sp modelId="{0E8676F5-190C-4490-99DD-A8F96BB898B9}">
      <dsp:nvSpPr>
        <dsp:cNvPr id="0" name=""/>
        <dsp:cNvSpPr/>
      </dsp:nvSpPr>
      <dsp:spPr>
        <a:xfrm>
          <a:off x="2663334" y="1197103"/>
          <a:ext cx="2238948" cy="2396003"/>
        </a:xfrm>
        <a:prstGeom prst="roundRect">
          <a:avLst>
            <a:gd name="adj" fmla="val 10000"/>
          </a:avLst>
        </a:prstGeom>
        <a:solidFill>
          <a:schemeClr val="accent2">
            <a:hueOff val="-611709"/>
            <a:satOff val="32535"/>
            <a:lumOff val="941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endParaRPr lang="it-IT" sz="4600" kern="1200"/>
        </a:p>
      </dsp:txBody>
      <dsp:txXfrm>
        <a:off x="2728911" y="1262680"/>
        <a:ext cx="2107794" cy="226484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752C71-1DA9-4F86-A5FE-F0FC5EB0C37B}" type="datetimeFigureOut">
              <a:rPr lang="it-IT" smtClean="0"/>
              <a:t>22/06/2021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96763F-3611-4D92-9474-37C551C73EC0}" type="slidenum">
              <a:rPr lang="it-IT" smtClean="0"/>
              <a:t>‹N›</a:t>
            </a:fld>
            <a:endParaRPr lang="it-IT"/>
          </a:p>
        </p:txBody>
      </p:sp>
    </p:spTree>
    <p:extLst>
      <p:ext uri="{BB962C8B-B14F-4D97-AF65-F5344CB8AC3E}">
        <p14:creationId xmlns:p14="http://schemas.microsoft.com/office/powerpoint/2010/main" val="3203661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7196763F-3611-4D92-9474-37C551C73EC0}" type="slidenum">
              <a:rPr lang="it-IT" smtClean="0"/>
              <a:t>3</a:t>
            </a:fld>
            <a:endParaRPr lang="it-IT"/>
          </a:p>
        </p:txBody>
      </p:sp>
    </p:spTree>
    <p:extLst>
      <p:ext uri="{BB962C8B-B14F-4D97-AF65-F5344CB8AC3E}">
        <p14:creationId xmlns:p14="http://schemas.microsoft.com/office/powerpoint/2010/main" val="3636364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7196763F-3611-4D92-9474-37C551C73EC0}" type="slidenum">
              <a:rPr lang="it-IT" smtClean="0"/>
              <a:t>6</a:t>
            </a:fld>
            <a:endParaRPr lang="it-IT"/>
          </a:p>
        </p:txBody>
      </p:sp>
    </p:spTree>
    <p:extLst>
      <p:ext uri="{BB962C8B-B14F-4D97-AF65-F5344CB8AC3E}">
        <p14:creationId xmlns:p14="http://schemas.microsoft.com/office/powerpoint/2010/main" val="1223144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it-IT"/>
              <a:t>Fare clic per modificare lo stile del titolo dello schema</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FCE1E8D3-B628-1942-BF06-05B43EC3788B}" type="datetime1">
              <a:rPr lang="it-IT" smtClean="0"/>
              <a:t>22/06/2021</a:t>
            </a:fld>
            <a:endParaRPr lang="it-IT"/>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it-IT"/>
              <a:t>MIDDLE TERM APPLIED STATISTICS COURSE PRESENTATION </a:t>
            </a: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F0F870E-7B89-954E-92FE-B8DAB75532D8}" type="slidenum">
              <a:rPr lang="it-IT" smtClean="0"/>
              <a:t>‹N›</a:t>
            </a:fld>
            <a:endParaRPr lang="it-IT"/>
          </a:p>
        </p:txBody>
      </p:sp>
    </p:spTree>
    <p:extLst>
      <p:ext uri="{BB962C8B-B14F-4D97-AF65-F5344CB8AC3E}">
        <p14:creationId xmlns:p14="http://schemas.microsoft.com/office/powerpoint/2010/main" val="1029592696"/>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it-IT"/>
              <a:t>Fare clic per modificare lo stile del titolo dello schema</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FCE1E8D3-B628-1942-BF06-05B43EC3788B}" type="datetime1">
              <a:rPr lang="it-IT" smtClean="0"/>
              <a:t>22/06/2021</a:t>
            </a:fld>
            <a:endParaRPr lang="it-IT"/>
          </a:p>
        </p:txBody>
      </p:sp>
      <p:sp>
        <p:nvSpPr>
          <p:cNvPr id="5" name="Footer Placeholder 4"/>
          <p:cNvSpPr>
            <a:spLocks noGrp="1"/>
          </p:cNvSpPr>
          <p:nvPr>
            <p:ph type="ftr" sz="quarter" idx="11"/>
          </p:nvPr>
        </p:nvSpPr>
        <p:spPr/>
        <p:txBody>
          <a:bodyPr/>
          <a:lstStyle/>
          <a:p>
            <a:r>
              <a:rPr lang="it-IT"/>
              <a:t>MIDDLE TERM APPLIED STATISTICS COURSE PRESENTATION </a:t>
            </a:r>
          </a:p>
        </p:txBody>
      </p:sp>
      <p:sp>
        <p:nvSpPr>
          <p:cNvPr id="6" name="Slide Number Placeholder 5"/>
          <p:cNvSpPr>
            <a:spLocks noGrp="1"/>
          </p:cNvSpPr>
          <p:nvPr>
            <p:ph type="sldNum" sz="quarter" idx="12"/>
          </p:nvPr>
        </p:nvSpPr>
        <p:spPr/>
        <p:txBody>
          <a:bodyPr/>
          <a:lstStyle/>
          <a:p>
            <a:fld id="{CF0F870E-7B89-954E-92FE-B8DAB75532D8}" type="slidenum">
              <a:rPr lang="it-IT" smtClean="0"/>
              <a:t>‹N›</a:t>
            </a:fld>
            <a:endParaRPr lang="it-IT"/>
          </a:p>
        </p:txBody>
      </p:sp>
    </p:spTree>
    <p:extLst>
      <p:ext uri="{BB962C8B-B14F-4D97-AF65-F5344CB8AC3E}">
        <p14:creationId xmlns:p14="http://schemas.microsoft.com/office/powerpoint/2010/main" val="75339437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it-IT"/>
              <a:t>Fare clic per modificare lo stile del titolo dello schema</a:t>
            </a:r>
            <a:endParaRPr lang="en-US"/>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CE1E8D3-B628-1942-BF06-05B43EC3788B}" type="datetime1">
              <a:rPr lang="it-IT" smtClean="0"/>
              <a:t>22/06/2021</a:t>
            </a:fld>
            <a:endParaRPr lang="it-IT"/>
          </a:p>
        </p:txBody>
      </p:sp>
      <p:sp>
        <p:nvSpPr>
          <p:cNvPr id="5" name="Footer Placeholder 4"/>
          <p:cNvSpPr>
            <a:spLocks noGrp="1"/>
          </p:cNvSpPr>
          <p:nvPr>
            <p:ph type="ftr" sz="quarter" idx="11"/>
          </p:nvPr>
        </p:nvSpPr>
        <p:spPr>
          <a:xfrm>
            <a:off x="774923" y="5951811"/>
            <a:ext cx="7896279" cy="365125"/>
          </a:xfrm>
        </p:spPr>
        <p:txBody>
          <a:bodyPr/>
          <a:lstStyle/>
          <a:p>
            <a:r>
              <a:rPr lang="it-IT"/>
              <a:t>MIDDLE TERM APPLIED STATISTICS COURSE PRESENTATION </a:t>
            </a: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F0F870E-7B89-954E-92FE-B8DAB75532D8}" type="slidenum">
              <a:rPr lang="it-IT" smtClean="0"/>
              <a:t>‹N›</a:t>
            </a:fld>
            <a:endParaRPr lang="it-IT"/>
          </a:p>
        </p:txBody>
      </p:sp>
    </p:spTree>
    <p:extLst>
      <p:ext uri="{BB962C8B-B14F-4D97-AF65-F5344CB8AC3E}">
        <p14:creationId xmlns:p14="http://schemas.microsoft.com/office/powerpoint/2010/main" val="3444705434"/>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it-IT"/>
              <a:t>Fare clic per modificare lo stile del titolo dello schema</a:t>
            </a:r>
            <a:endParaRPr lang="en-US"/>
          </a:p>
        </p:txBody>
      </p:sp>
      <p:sp>
        <p:nvSpPr>
          <p:cNvPr id="3" name="Content Placeholder 2"/>
          <p:cNvSpPr>
            <a:spLocks noGrp="1"/>
          </p:cNvSpPr>
          <p:nvPr>
            <p:ph idx="1"/>
          </p:nvPr>
        </p:nvSpPr>
        <p:spPr>
          <a:xfrm>
            <a:off x="581192" y="2180496"/>
            <a:ext cx="11029615" cy="367830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CF4CB060-D9F9-3945-918C-B22A3DC8CC3B}" type="datetime1">
              <a:rPr lang="it-IT" smtClean="0"/>
              <a:t>22/06/2021</a:t>
            </a:fld>
            <a:endParaRPr lang="it-IT"/>
          </a:p>
        </p:txBody>
      </p:sp>
      <p:sp>
        <p:nvSpPr>
          <p:cNvPr id="5" name="Footer Placeholder 4"/>
          <p:cNvSpPr>
            <a:spLocks noGrp="1"/>
          </p:cNvSpPr>
          <p:nvPr>
            <p:ph type="ftr" sz="quarter" idx="11"/>
          </p:nvPr>
        </p:nvSpPr>
        <p:spPr/>
        <p:txBody>
          <a:bodyPr/>
          <a:lstStyle/>
          <a:p>
            <a:r>
              <a:rPr lang="it-IT"/>
              <a:t>MIDDLE TERM APPLIED STATISTICS COURSE PRESENTATION </a:t>
            </a:r>
          </a:p>
        </p:txBody>
      </p:sp>
      <p:sp>
        <p:nvSpPr>
          <p:cNvPr id="6" name="Slide Number Placeholder 5"/>
          <p:cNvSpPr>
            <a:spLocks noGrp="1"/>
          </p:cNvSpPr>
          <p:nvPr>
            <p:ph type="sldNum" sz="quarter" idx="12"/>
          </p:nvPr>
        </p:nvSpPr>
        <p:spPr>
          <a:xfrm>
            <a:off x="10558300" y="5956137"/>
            <a:ext cx="1052508" cy="365125"/>
          </a:xfrm>
        </p:spPr>
        <p:txBody>
          <a:bodyPr/>
          <a:lstStyle/>
          <a:p>
            <a:fld id="{CF0F870E-7B89-954E-92FE-B8DAB75532D8}" type="slidenum">
              <a:rPr lang="it-IT" smtClean="0"/>
              <a:t>‹N›</a:t>
            </a:fld>
            <a:endParaRPr lang="it-IT"/>
          </a:p>
        </p:txBody>
      </p:sp>
    </p:spTree>
    <p:extLst>
      <p:ext uri="{BB962C8B-B14F-4D97-AF65-F5344CB8AC3E}">
        <p14:creationId xmlns:p14="http://schemas.microsoft.com/office/powerpoint/2010/main" val="4059671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it-IT"/>
              <a:t>Fare clic per modificare lo stile del titolo dello schema</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FCE1E8D3-B628-1942-BF06-05B43EC3788B}" type="datetime1">
              <a:rPr lang="it-IT" smtClean="0"/>
              <a:t>22/06/2021</a:t>
            </a:fld>
            <a:endParaRPr lang="it-IT"/>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it-IT"/>
              <a:t>MIDDLE TERM APPLIED STATISTICS COURSE PRESENTATION </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F0F870E-7B89-954E-92FE-B8DAB75532D8}" type="slidenum">
              <a:rPr lang="it-IT" smtClean="0"/>
              <a:t>‹N›</a:t>
            </a:fld>
            <a:endParaRPr lang="it-IT"/>
          </a:p>
        </p:txBody>
      </p:sp>
    </p:spTree>
    <p:extLst>
      <p:ext uri="{BB962C8B-B14F-4D97-AF65-F5344CB8AC3E}">
        <p14:creationId xmlns:p14="http://schemas.microsoft.com/office/powerpoint/2010/main" val="3891395537"/>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it-IT"/>
              <a:t>Fare clic per modificare lo stile del titolo dello schema</a:t>
            </a:r>
            <a:endParaRPr lang="en-US"/>
          </a:p>
        </p:txBody>
      </p:sp>
      <p:sp>
        <p:nvSpPr>
          <p:cNvPr id="3" name="Content Placeholder 2"/>
          <p:cNvSpPr>
            <a:spLocks noGrp="1"/>
          </p:cNvSpPr>
          <p:nvPr>
            <p:ph sz="half" idx="1"/>
          </p:nvPr>
        </p:nvSpPr>
        <p:spPr>
          <a:xfrm>
            <a:off x="581193" y="2228003"/>
            <a:ext cx="5422390" cy="363304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half" idx="2"/>
          </p:nvPr>
        </p:nvSpPr>
        <p:spPr>
          <a:xfrm>
            <a:off x="6188417" y="2228003"/>
            <a:ext cx="5422392" cy="363304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Date Placeholder 4"/>
          <p:cNvSpPr>
            <a:spLocks noGrp="1"/>
          </p:cNvSpPr>
          <p:nvPr>
            <p:ph type="dt" sz="half" idx="10"/>
          </p:nvPr>
        </p:nvSpPr>
        <p:spPr/>
        <p:txBody>
          <a:bodyPr/>
          <a:lstStyle/>
          <a:p>
            <a:fld id="{61500E5E-ED8A-7D45-8376-A8DC23840A44}" type="datetime1">
              <a:rPr lang="it-IT" smtClean="0"/>
              <a:t>22/06/2021</a:t>
            </a:fld>
            <a:endParaRPr lang="it-IT"/>
          </a:p>
        </p:txBody>
      </p:sp>
      <p:sp>
        <p:nvSpPr>
          <p:cNvPr id="6" name="Footer Placeholder 5"/>
          <p:cNvSpPr>
            <a:spLocks noGrp="1"/>
          </p:cNvSpPr>
          <p:nvPr>
            <p:ph type="ftr" sz="quarter" idx="11"/>
          </p:nvPr>
        </p:nvSpPr>
        <p:spPr/>
        <p:txBody>
          <a:bodyPr/>
          <a:lstStyle/>
          <a:p>
            <a:r>
              <a:rPr lang="it-IT"/>
              <a:t>MIDDLE TERM APPLIED STATISTICS COURSE PRESENTATION </a:t>
            </a:r>
          </a:p>
        </p:txBody>
      </p:sp>
      <p:sp>
        <p:nvSpPr>
          <p:cNvPr id="7" name="Slide Number Placeholder 6"/>
          <p:cNvSpPr>
            <a:spLocks noGrp="1"/>
          </p:cNvSpPr>
          <p:nvPr>
            <p:ph type="sldNum" sz="quarter" idx="12"/>
          </p:nvPr>
        </p:nvSpPr>
        <p:spPr/>
        <p:txBody>
          <a:bodyPr/>
          <a:lstStyle/>
          <a:p>
            <a:fld id="{CF0F870E-7B89-954E-92FE-B8DAB75532D8}" type="slidenum">
              <a:rPr lang="it-IT" smtClean="0"/>
              <a:t>‹N›</a:t>
            </a:fld>
            <a:endParaRPr lang="it-IT"/>
          </a:p>
        </p:txBody>
      </p:sp>
    </p:spTree>
    <p:extLst>
      <p:ext uri="{BB962C8B-B14F-4D97-AF65-F5344CB8AC3E}">
        <p14:creationId xmlns:p14="http://schemas.microsoft.com/office/powerpoint/2010/main" val="3833584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it-IT"/>
              <a:t>Fare clic per modificare lo stile del titolo dello schema</a:t>
            </a:r>
            <a:endParaRPr lang="en-US"/>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Date Placeholder 6"/>
          <p:cNvSpPr>
            <a:spLocks noGrp="1"/>
          </p:cNvSpPr>
          <p:nvPr>
            <p:ph type="dt" sz="half" idx="10"/>
          </p:nvPr>
        </p:nvSpPr>
        <p:spPr/>
        <p:txBody>
          <a:bodyPr/>
          <a:lstStyle/>
          <a:p>
            <a:fld id="{FCE1E8D3-B628-1942-BF06-05B43EC3788B}" type="datetime1">
              <a:rPr lang="it-IT" smtClean="0"/>
              <a:t>22/06/2021</a:t>
            </a:fld>
            <a:endParaRPr lang="it-IT"/>
          </a:p>
        </p:txBody>
      </p:sp>
      <p:sp>
        <p:nvSpPr>
          <p:cNvPr id="8" name="Footer Placeholder 7"/>
          <p:cNvSpPr>
            <a:spLocks noGrp="1"/>
          </p:cNvSpPr>
          <p:nvPr>
            <p:ph type="ftr" sz="quarter" idx="11"/>
          </p:nvPr>
        </p:nvSpPr>
        <p:spPr/>
        <p:txBody>
          <a:bodyPr/>
          <a:lstStyle/>
          <a:p>
            <a:r>
              <a:rPr lang="it-IT"/>
              <a:t>MIDDLE TERM APPLIED STATISTICS COURSE PRESENTATION </a:t>
            </a:r>
          </a:p>
        </p:txBody>
      </p:sp>
      <p:sp>
        <p:nvSpPr>
          <p:cNvPr id="9" name="Slide Number Placeholder 8"/>
          <p:cNvSpPr>
            <a:spLocks noGrp="1"/>
          </p:cNvSpPr>
          <p:nvPr>
            <p:ph type="sldNum" sz="quarter" idx="12"/>
          </p:nvPr>
        </p:nvSpPr>
        <p:spPr/>
        <p:txBody>
          <a:bodyPr/>
          <a:lstStyle/>
          <a:p>
            <a:fld id="{CF0F870E-7B89-954E-92FE-B8DAB75532D8}" type="slidenum">
              <a:rPr lang="it-IT" smtClean="0"/>
              <a:t>‹N›</a:t>
            </a:fld>
            <a:endParaRPr lang="it-IT"/>
          </a:p>
        </p:txBody>
      </p:sp>
    </p:spTree>
    <p:extLst>
      <p:ext uri="{BB962C8B-B14F-4D97-AF65-F5344CB8AC3E}">
        <p14:creationId xmlns:p14="http://schemas.microsoft.com/office/powerpoint/2010/main" val="2651189147"/>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CE1E8D3-B628-1942-BF06-05B43EC3788B}" type="datetime1">
              <a:rPr lang="it-IT" smtClean="0"/>
              <a:t>22/06/2021</a:t>
            </a:fld>
            <a:endParaRPr lang="it-IT"/>
          </a:p>
        </p:txBody>
      </p:sp>
      <p:sp>
        <p:nvSpPr>
          <p:cNvPr id="4" name="Footer Placeholder 3"/>
          <p:cNvSpPr>
            <a:spLocks noGrp="1"/>
          </p:cNvSpPr>
          <p:nvPr>
            <p:ph type="ftr" sz="quarter" idx="11"/>
          </p:nvPr>
        </p:nvSpPr>
        <p:spPr/>
        <p:txBody>
          <a:bodyPr/>
          <a:lstStyle/>
          <a:p>
            <a:r>
              <a:rPr lang="it-IT"/>
              <a:t>MIDDLE TERM APPLIED STATISTICS COURSE PRESENTATION </a:t>
            </a:r>
          </a:p>
        </p:txBody>
      </p:sp>
      <p:sp>
        <p:nvSpPr>
          <p:cNvPr id="5" name="Slide Number Placeholder 4"/>
          <p:cNvSpPr>
            <a:spLocks noGrp="1"/>
          </p:cNvSpPr>
          <p:nvPr>
            <p:ph type="sldNum" sz="quarter" idx="12"/>
          </p:nvPr>
        </p:nvSpPr>
        <p:spPr/>
        <p:txBody>
          <a:bodyPr/>
          <a:lstStyle/>
          <a:p>
            <a:fld id="{CF0F870E-7B89-954E-92FE-B8DAB75532D8}" type="slidenum">
              <a:rPr lang="it-IT" smtClean="0"/>
              <a:t>‹N›</a:t>
            </a:fld>
            <a:endParaRPr lang="it-IT"/>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it-IT"/>
              <a:t>Fare clic per modificare lo stile del titolo dello schema</a:t>
            </a:r>
            <a:endParaRPr lang="en-US"/>
          </a:p>
        </p:txBody>
      </p:sp>
    </p:spTree>
    <p:extLst>
      <p:ext uri="{BB962C8B-B14F-4D97-AF65-F5344CB8AC3E}">
        <p14:creationId xmlns:p14="http://schemas.microsoft.com/office/powerpoint/2010/main" val="1486278197"/>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E1E8D3-B628-1942-BF06-05B43EC3788B}" type="datetime1">
              <a:rPr lang="it-IT" smtClean="0"/>
              <a:t>22/06/2021</a:t>
            </a:fld>
            <a:endParaRPr lang="it-IT"/>
          </a:p>
        </p:txBody>
      </p:sp>
      <p:sp>
        <p:nvSpPr>
          <p:cNvPr id="3" name="Footer Placeholder 2"/>
          <p:cNvSpPr>
            <a:spLocks noGrp="1"/>
          </p:cNvSpPr>
          <p:nvPr>
            <p:ph type="ftr" sz="quarter" idx="11"/>
          </p:nvPr>
        </p:nvSpPr>
        <p:spPr/>
        <p:txBody>
          <a:bodyPr/>
          <a:lstStyle/>
          <a:p>
            <a:r>
              <a:rPr lang="it-IT"/>
              <a:t>MIDDLE TERM APPLIED STATISTICS COURSE PRESENTATION </a:t>
            </a:r>
          </a:p>
        </p:txBody>
      </p:sp>
      <p:sp>
        <p:nvSpPr>
          <p:cNvPr id="4" name="Slide Number Placeholder 3"/>
          <p:cNvSpPr>
            <a:spLocks noGrp="1"/>
          </p:cNvSpPr>
          <p:nvPr>
            <p:ph type="sldNum" sz="quarter" idx="12"/>
          </p:nvPr>
        </p:nvSpPr>
        <p:spPr/>
        <p:txBody>
          <a:bodyPr/>
          <a:lstStyle/>
          <a:p>
            <a:fld id="{CF0F870E-7B89-954E-92FE-B8DAB75532D8}" type="slidenum">
              <a:rPr lang="it-IT" smtClean="0"/>
              <a:t>‹N›</a:t>
            </a:fld>
            <a:endParaRPr lang="it-IT"/>
          </a:p>
        </p:txBody>
      </p:sp>
    </p:spTree>
    <p:extLst>
      <p:ext uri="{BB962C8B-B14F-4D97-AF65-F5344CB8AC3E}">
        <p14:creationId xmlns:p14="http://schemas.microsoft.com/office/powerpoint/2010/main" val="1454296305"/>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it-IT"/>
              <a:t>Fare clic per modificare lo stile del titolo dello schema</a:t>
            </a:r>
            <a:endParaRPr lang="en-US"/>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FCE1E8D3-B628-1942-BF06-05B43EC3788B}" type="datetime1">
              <a:rPr lang="it-IT" smtClean="0"/>
              <a:t>22/06/2021</a:t>
            </a:fld>
            <a:endParaRPr lang="it-IT"/>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it-IT"/>
              <a:t>MIDDLE TERM APPLIED STATISTICS COURSE PRESENTATION </a:t>
            </a: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F0F870E-7B89-954E-92FE-B8DAB75532D8}" type="slidenum">
              <a:rPr lang="it-IT" smtClean="0"/>
              <a:t>‹N›</a:t>
            </a:fld>
            <a:endParaRPr lang="it-IT"/>
          </a:p>
        </p:txBody>
      </p:sp>
    </p:spTree>
    <p:extLst>
      <p:ext uri="{BB962C8B-B14F-4D97-AF65-F5344CB8AC3E}">
        <p14:creationId xmlns:p14="http://schemas.microsoft.com/office/powerpoint/2010/main" val="2079261188"/>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it-IT"/>
              <a:t>Fare clic per modificare lo stile del titolo dello schema</a:t>
            </a:r>
            <a:endParaRPr lang="en-US"/>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FCE1E8D3-B628-1942-BF06-05B43EC3788B}" type="datetime1">
              <a:rPr lang="it-IT" smtClean="0"/>
              <a:t>22/06/2021</a:t>
            </a:fld>
            <a:endParaRPr lang="it-IT"/>
          </a:p>
        </p:txBody>
      </p:sp>
      <p:sp>
        <p:nvSpPr>
          <p:cNvPr id="6" name="Footer Placeholder 5"/>
          <p:cNvSpPr>
            <a:spLocks noGrp="1"/>
          </p:cNvSpPr>
          <p:nvPr>
            <p:ph type="ftr" sz="quarter" idx="11"/>
          </p:nvPr>
        </p:nvSpPr>
        <p:spPr/>
        <p:txBody>
          <a:bodyPr/>
          <a:lstStyle/>
          <a:p>
            <a:r>
              <a:rPr lang="it-IT"/>
              <a:t>MIDDLE TERM APPLIED STATISTICS COURSE PRESENTATION </a:t>
            </a:r>
          </a:p>
        </p:txBody>
      </p:sp>
      <p:sp>
        <p:nvSpPr>
          <p:cNvPr id="7" name="Slide Number Placeholder 6"/>
          <p:cNvSpPr>
            <a:spLocks noGrp="1"/>
          </p:cNvSpPr>
          <p:nvPr>
            <p:ph type="sldNum" sz="quarter" idx="12"/>
          </p:nvPr>
        </p:nvSpPr>
        <p:spPr/>
        <p:txBody>
          <a:bodyPr/>
          <a:lstStyle/>
          <a:p>
            <a:fld id="{CF0F870E-7B89-954E-92FE-B8DAB75532D8}" type="slidenum">
              <a:rPr lang="it-IT" smtClean="0"/>
              <a:t>‹N›</a:t>
            </a:fld>
            <a:endParaRPr lang="it-IT"/>
          </a:p>
        </p:txBody>
      </p:sp>
    </p:spTree>
    <p:extLst>
      <p:ext uri="{BB962C8B-B14F-4D97-AF65-F5344CB8AC3E}">
        <p14:creationId xmlns:p14="http://schemas.microsoft.com/office/powerpoint/2010/main" val="181820812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it-IT"/>
              <a:t>Fare clic per modificare lo stile del titolo dello schema</a:t>
            </a:r>
            <a:endParaRPr lang="en-US"/>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9F06567C-23D4-4AA7-A4EB-697188DB50F3}" type="datetimeFigureOut">
              <a:rPr lang="it-IT" smtClean="0"/>
              <a:t>22/06/2021</a:t>
            </a:fld>
            <a:endParaRPr lang="it-IT"/>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it-IT"/>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F02C3ED5-4FF3-46C4-8DC3-F14DEB7B2CEE}" type="slidenum">
              <a:rPr lang="it-IT" smtClean="0"/>
              <a:t>‹N›</a:t>
            </a:fld>
            <a:endParaRPr lang="it-IT"/>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16181412"/>
      </p:ext>
    </p:extLst>
  </p:cSld>
  <p:clrMap bg1="lt1" tx1="dk1" bg2="lt2" tx2="dk2" accent1="accent1" accent2="accent2" accent3="accent3" accent4="accent4" accent5="accent5" accent6="accent6" hlink="hlink" folHlink="folHlink"/>
  <p:sldLayoutIdLst>
    <p:sldLayoutId id="2147484288" r:id="rId1"/>
    <p:sldLayoutId id="2147484289" r:id="rId2"/>
    <p:sldLayoutId id="2147484290" r:id="rId3"/>
    <p:sldLayoutId id="2147484291" r:id="rId4"/>
    <p:sldLayoutId id="2147484292" r:id="rId5"/>
    <p:sldLayoutId id="2147484293" r:id="rId6"/>
    <p:sldLayoutId id="2147484294" r:id="rId7"/>
    <p:sldLayoutId id="2147484295" r:id="rId8"/>
    <p:sldLayoutId id="2147484296" r:id="rId9"/>
    <p:sldLayoutId id="2147484297" r:id="rId10"/>
    <p:sldLayoutId id="2147484298"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Layout" Target="../diagrams/layout3.xml"/><Relationship Id="rId7" Type="http://schemas.openxmlformats.org/officeDocument/2006/relationships/image" Target="../media/image20.png"/><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2">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a:p>
        </p:txBody>
      </p:sp>
      <p:sp>
        <p:nvSpPr>
          <p:cNvPr id="16" name="Rectangle 14">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6EF1EFFE-0B89-CF48-B3B2-AA8CEE8F197B}"/>
              </a:ext>
            </a:extLst>
          </p:cNvPr>
          <p:cNvSpPr>
            <a:spLocks noGrp="1"/>
          </p:cNvSpPr>
          <p:nvPr>
            <p:ph type="title"/>
          </p:nvPr>
        </p:nvSpPr>
        <p:spPr>
          <a:xfrm>
            <a:off x="644355" y="784733"/>
            <a:ext cx="4826256" cy="4825409"/>
          </a:xfrm>
        </p:spPr>
        <p:txBody>
          <a:bodyPr vert="horz" lIns="109728" tIns="54864" rIns="109728" bIns="54864" rtlCol="0" anchor="ctr">
            <a:normAutofit/>
          </a:bodyPr>
          <a:lstStyle>
            <a:defPPr>
              <a:defRPr lang="en-US"/>
            </a:defPPr>
            <a:lvl1pPr marL="0" algn="l" defTabSz="586130" rtl="0" eaLnBrk="1" latinLnBrk="0" hangingPunct="1">
              <a:defRPr sz="2308" kern="1200">
                <a:solidFill>
                  <a:schemeClr val="tx1"/>
                </a:solidFill>
                <a:latin typeface="+mn-lt"/>
                <a:ea typeface="+mn-ea"/>
                <a:cs typeface="+mn-cs"/>
              </a:defRPr>
            </a:lvl1pPr>
            <a:lvl2pPr marL="586130" algn="l" defTabSz="586130" rtl="0" eaLnBrk="1" latinLnBrk="0" hangingPunct="1">
              <a:defRPr sz="2308" kern="1200">
                <a:solidFill>
                  <a:schemeClr val="tx1"/>
                </a:solidFill>
                <a:latin typeface="+mn-lt"/>
                <a:ea typeface="+mn-ea"/>
                <a:cs typeface="+mn-cs"/>
              </a:defRPr>
            </a:lvl2pPr>
            <a:lvl3pPr marL="1172261" algn="l" defTabSz="586130" rtl="0" eaLnBrk="1" latinLnBrk="0" hangingPunct="1">
              <a:defRPr sz="2308" kern="1200">
                <a:solidFill>
                  <a:schemeClr val="tx1"/>
                </a:solidFill>
                <a:latin typeface="+mn-lt"/>
                <a:ea typeface="+mn-ea"/>
                <a:cs typeface="+mn-cs"/>
              </a:defRPr>
            </a:lvl3pPr>
            <a:lvl4pPr marL="1758391" algn="l" defTabSz="586130" rtl="0" eaLnBrk="1" latinLnBrk="0" hangingPunct="1">
              <a:defRPr sz="2308" kern="1200">
                <a:solidFill>
                  <a:schemeClr val="tx1"/>
                </a:solidFill>
                <a:latin typeface="+mn-lt"/>
                <a:ea typeface="+mn-ea"/>
                <a:cs typeface="+mn-cs"/>
              </a:defRPr>
            </a:lvl4pPr>
            <a:lvl5pPr marL="2344522" algn="l" defTabSz="586130" rtl="0" eaLnBrk="1" latinLnBrk="0" hangingPunct="1">
              <a:defRPr sz="2308" kern="1200">
                <a:solidFill>
                  <a:schemeClr val="tx1"/>
                </a:solidFill>
                <a:latin typeface="+mn-lt"/>
                <a:ea typeface="+mn-ea"/>
                <a:cs typeface="+mn-cs"/>
              </a:defRPr>
            </a:lvl5pPr>
            <a:lvl6pPr marL="2930652" algn="l" defTabSz="586130" rtl="0" eaLnBrk="1" latinLnBrk="0" hangingPunct="1">
              <a:defRPr sz="2308" kern="1200">
                <a:solidFill>
                  <a:schemeClr val="tx1"/>
                </a:solidFill>
                <a:latin typeface="+mn-lt"/>
                <a:ea typeface="+mn-ea"/>
                <a:cs typeface="+mn-cs"/>
              </a:defRPr>
            </a:lvl6pPr>
            <a:lvl7pPr marL="3516782" algn="l" defTabSz="586130" rtl="0" eaLnBrk="1" latinLnBrk="0" hangingPunct="1">
              <a:defRPr sz="2308" kern="1200">
                <a:solidFill>
                  <a:schemeClr val="tx1"/>
                </a:solidFill>
                <a:latin typeface="+mn-lt"/>
                <a:ea typeface="+mn-ea"/>
                <a:cs typeface="+mn-cs"/>
              </a:defRPr>
            </a:lvl7pPr>
            <a:lvl8pPr marL="4102913" algn="l" defTabSz="586130" rtl="0" eaLnBrk="1" latinLnBrk="0" hangingPunct="1">
              <a:defRPr sz="2308" kern="1200">
                <a:solidFill>
                  <a:schemeClr val="tx1"/>
                </a:solidFill>
                <a:latin typeface="+mn-lt"/>
                <a:ea typeface="+mn-ea"/>
                <a:cs typeface="+mn-cs"/>
              </a:defRPr>
            </a:lvl8pPr>
            <a:lvl9pPr marL="4689043" algn="l" defTabSz="586130" rtl="0" eaLnBrk="1" latinLnBrk="0" hangingPunct="1">
              <a:defRPr sz="2308" kern="1200">
                <a:solidFill>
                  <a:schemeClr val="tx1"/>
                </a:solidFill>
                <a:latin typeface="+mn-lt"/>
                <a:ea typeface="+mn-ea"/>
                <a:cs typeface="+mn-cs"/>
              </a:defRPr>
            </a:lvl9pPr>
          </a:lstStyle>
          <a:p>
            <a:pPr defTabSz="1097280">
              <a:lnSpc>
                <a:spcPct val="90000"/>
              </a:lnSpc>
            </a:pPr>
            <a:r>
              <a:rPr lang="en-US" sz="4200" b="1" kern="1200">
                <a:solidFill>
                  <a:srgbClr val="FFFFFF"/>
                </a:solidFill>
                <a:latin typeface="+mj-lt"/>
                <a:ea typeface="+mj-ea"/>
                <a:cs typeface="+mj-cs"/>
              </a:rPr>
              <a:t>Segmenting clients </a:t>
            </a:r>
            <a:endParaRPr lang="en-US" sz="4200" b="1" kern="1200">
              <a:solidFill>
                <a:srgbClr val="FFFFFF"/>
              </a:solidFill>
              <a:effectLst/>
              <a:latin typeface="+mj-lt"/>
              <a:ea typeface="+mj-ea"/>
              <a:cs typeface="+mj-cs"/>
            </a:endParaRPr>
          </a:p>
        </p:txBody>
      </p:sp>
      <p:sp>
        <p:nvSpPr>
          <p:cNvPr id="17" name="Rectangle 16">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Sottotitolo 2">
            <a:extLst>
              <a:ext uri="{FF2B5EF4-FFF2-40B4-BE49-F238E27FC236}">
                <a16:creationId xmlns:a16="http://schemas.microsoft.com/office/drawing/2014/main" id="{1A650281-E307-9E40-9B8F-DA54EBCDB653}"/>
              </a:ext>
            </a:extLst>
          </p:cNvPr>
          <p:cNvSpPr>
            <a:spLocks noGrp="1"/>
          </p:cNvSpPr>
          <p:nvPr>
            <p:ph idx="1"/>
          </p:nvPr>
        </p:nvSpPr>
        <p:spPr>
          <a:xfrm>
            <a:off x="6755769" y="1033390"/>
            <a:ext cx="4855037" cy="4825409"/>
          </a:xfrm>
          <a:ln w="57150">
            <a:noFill/>
          </a:ln>
        </p:spPr>
        <p:txBody>
          <a:bodyPr vert="horz" lIns="109728" tIns="54864" rIns="109728" bIns="54864" rtlCol="0" anchor="ctr">
            <a:normAutofit/>
          </a:bodyPr>
          <a:lstStyle>
            <a:defPPr>
              <a:defRPr lang="en-US"/>
            </a:defPPr>
            <a:lvl1pPr marL="0" algn="l" defTabSz="586130" rtl="0" eaLnBrk="1" latinLnBrk="0" hangingPunct="1">
              <a:defRPr sz="2308" kern="1200">
                <a:solidFill>
                  <a:schemeClr val="tx1"/>
                </a:solidFill>
                <a:latin typeface="+mn-lt"/>
                <a:ea typeface="+mn-ea"/>
                <a:cs typeface="+mn-cs"/>
              </a:defRPr>
            </a:lvl1pPr>
            <a:lvl2pPr marL="586130" algn="l" defTabSz="586130" rtl="0" eaLnBrk="1" latinLnBrk="0" hangingPunct="1">
              <a:defRPr sz="2308" kern="1200">
                <a:solidFill>
                  <a:schemeClr val="tx1"/>
                </a:solidFill>
                <a:latin typeface="+mn-lt"/>
                <a:ea typeface="+mn-ea"/>
                <a:cs typeface="+mn-cs"/>
              </a:defRPr>
            </a:lvl2pPr>
            <a:lvl3pPr marL="1172261" algn="l" defTabSz="586130" rtl="0" eaLnBrk="1" latinLnBrk="0" hangingPunct="1">
              <a:defRPr sz="2308" kern="1200">
                <a:solidFill>
                  <a:schemeClr val="tx1"/>
                </a:solidFill>
                <a:latin typeface="+mn-lt"/>
                <a:ea typeface="+mn-ea"/>
                <a:cs typeface="+mn-cs"/>
              </a:defRPr>
            </a:lvl3pPr>
            <a:lvl4pPr marL="1758391" algn="l" defTabSz="586130" rtl="0" eaLnBrk="1" latinLnBrk="0" hangingPunct="1">
              <a:defRPr sz="2308" kern="1200">
                <a:solidFill>
                  <a:schemeClr val="tx1"/>
                </a:solidFill>
                <a:latin typeface="+mn-lt"/>
                <a:ea typeface="+mn-ea"/>
                <a:cs typeface="+mn-cs"/>
              </a:defRPr>
            </a:lvl4pPr>
            <a:lvl5pPr marL="2344522" algn="l" defTabSz="586130" rtl="0" eaLnBrk="1" latinLnBrk="0" hangingPunct="1">
              <a:defRPr sz="2308" kern="1200">
                <a:solidFill>
                  <a:schemeClr val="tx1"/>
                </a:solidFill>
                <a:latin typeface="+mn-lt"/>
                <a:ea typeface="+mn-ea"/>
                <a:cs typeface="+mn-cs"/>
              </a:defRPr>
            </a:lvl5pPr>
            <a:lvl6pPr marL="2930652" algn="l" defTabSz="586130" rtl="0" eaLnBrk="1" latinLnBrk="0" hangingPunct="1">
              <a:defRPr sz="2308" kern="1200">
                <a:solidFill>
                  <a:schemeClr val="tx1"/>
                </a:solidFill>
                <a:latin typeface="+mn-lt"/>
                <a:ea typeface="+mn-ea"/>
                <a:cs typeface="+mn-cs"/>
              </a:defRPr>
            </a:lvl6pPr>
            <a:lvl7pPr marL="3516782" algn="l" defTabSz="586130" rtl="0" eaLnBrk="1" latinLnBrk="0" hangingPunct="1">
              <a:defRPr sz="2308" kern="1200">
                <a:solidFill>
                  <a:schemeClr val="tx1"/>
                </a:solidFill>
                <a:latin typeface="+mn-lt"/>
                <a:ea typeface="+mn-ea"/>
                <a:cs typeface="+mn-cs"/>
              </a:defRPr>
            </a:lvl7pPr>
            <a:lvl8pPr marL="4102913" algn="l" defTabSz="586130" rtl="0" eaLnBrk="1" latinLnBrk="0" hangingPunct="1">
              <a:defRPr sz="2308" kern="1200">
                <a:solidFill>
                  <a:schemeClr val="tx1"/>
                </a:solidFill>
                <a:latin typeface="+mn-lt"/>
                <a:ea typeface="+mn-ea"/>
                <a:cs typeface="+mn-cs"/>
              </a:defRPr>
            </a:lvl8pPr>
            <a:lvl9pPr marL="4689043" algn="l" defTabSz="586130" rtl="0" eaLnBrk="1" latinLnBrk="0" hangingPunct="1">
              <a:defRPr sz="2308" kern="1200">
                <a:solidFill>
                  <a:schemeClr val="tx1"/>
                </a:solidFill>
                <a:latin typeface="+mn-lt"/>
                <a:ea typeface="+mn-ea"/>
                <a:cs typeface="+mn-cs"/>
              </a:defRPr>
            </a:lvl9pPr>
          </a:lstStyle>
          <a:p>
            <a:pPr marL="0" indent="0" defTabSz="1097280">
              <a:buNone/>
            </a:pPr>
            <a:r>
              <a:rPr lang="en-US" sz="2000" dirty="0">
                <a:solidFill>
                  <a:schemeClr val="accent2">
                    <a:lumMod val="50000"/>
                  </a:schemeClr>
                </a:solidFill>
              </a:rPr>
              <a:t>Daniel Sima</a:t>
            </a:r>
          </a:p>
          <a:p>
            <a:pPr marL="0" indent="0" defTabSz="1097280">
              <a:buNone/>
            </a:pPr>
            <a:r>
              <a:rPr lang="en-US" sz="2000" dirty="0">
                <a:solidFill>
                  <a:schemeClr val="accent2">
                    <a:lumMod val="50000"/>
                  </a:schemeClr>
                </a:solidFill>
              </a:rPr>
              <a:t>Veronica </a:t>
            </a:r>
            <a:r>
              <a:rPr lang="en-US" sz="2000" dirty="0" err="1">
                <a:solidFill>
                  <a:schemeClr val="accent2">
                    <a:lumMod val="50000"/>
                  </a:schemeClr>
                </a:solidFill>
              </a:rPr>
              <a:t>Lucchetti</a:t>
            </a:r>
            <a:endParaRPr lang="en-US" sz="2000" dirty="0">
              <a:solidFill>
                <a:schemeClr val="accent2">
                  <a:lumMod val="50000"/>
                </a:schemeClr>
              </a:solidFill>
            </a:endParaRPr>
          </a:p>
          <a:p>
            <a:pPr marL="0" indent="0" defTabSz="1097280">
              <a:buNone/>
            </a:pPr>
            <a:r>
              <a:rPr lang="en-US" sz="2000" dirty="0" err="1">
                <a:solidFill>
                  <a:schemeClr val="accent2">
                    <a:lumMod val="50000"/>
                  </a:schemeClr>
                </a:solidFill>
              </a:rPr>
              <a:t>Edoardo</a:t>
            </a:r>
            <a:r>
              <a:rPr lang="en-US" sz="2000" dirty="0">
                <a:solidFill>
                  <a:schemeClr val="accent2">
                    <a:lumMod val="50000"/>
                  </a:schemeClr>
                </a:solidFill>
              </a:rPr>
              <a:t> Leonardi </a:t>
            </a:r>
          </a:p>
          <a:p>
            <a:pPr marL="0" indent="0" defTabSz="1097280">
              <a:buNone/>
            </a:pPr>
            <a:endParaRPr lang="en-US" sz="2000" dirty="0">
              <a:solidFill>
                <a:schemeClr val="accent2">
                  <a:lumMod val="50000"/>
                </a:schemeClr>
              </a:solidFill>
            </a:endParaRPr>
          </a:p>
          <a:p>
            <a:pPr marL="0" indent="0" defTabSz="1097280">
              <a:buNone/>
            </a:pPr>
            <a:endParaRPr lang="en-US" sz="2000" dirty="0">
              <a:solidFill>
                <a:schemeClr val="accent2">
                  <a:lumMod val="50000"/>
                </a:schemeClr>
              </a:solidFill>
            </a:endParaRPr>
          </a:p>
          <a:p>
            <a:pPr marL="0" indent="0" defTabSz="1097280">
              <a:buNone/>
            </a:pPr>
            <a:r>
              <a:rPr lang="en-US" sz="2000" dirty="0">
                <a:solidFill>
                  <a:schemeClr val="accent2">
                    <a:lumMod val="50000"/>
                  </a:schemeClr>
                </a:solidFill>
              </a:rPr>
              <a:t>Fintech Project 2021,</a:t>
            </a:r>
          </a:p>
          <a:p>
            <a:pPr marL="0" indent="0" defTabSz="1097280">
              <a:buNone/>
            </a:pPr>
            <a:r>
              <a:rPr lang="en-US" sz="2000" dirty="0" err="1">
                <a:solidFill>
                  <a:schemeClr val="accent2">
                    <a:lumMod val="50000"/>
                  </a:schemeClr>
                </a:solidFill>
              </a:rPr>
              <a:t>Politecnico</a:t>
            </a:r>
            <a:r>
              <a:rPr lang="en-US" sz="2000" dirty="0">
                <a:solidFill>
                  <a:schemeClr val="accent2">
                    <a:lumMod val="50000"/>
                  </a:schemeClr>
                </a:solidFill>
              </a:rPr>
              <a:t> di Milano</a:t>
            </a:r>
          </a:p>
        </p:txBody>
      </p:sp>
      <p:sp>
        <p:nvSpPr>
          <p:cNvPr id="18" name="Rettangolo 17">
            <a:extLst>
              <a:ext uri="{FF2B5EF4-FFF2-40B4-BE49-F238E27FC236}">
                <a16:creationId xmlns:a16="http://schemas.microsoft.com/office/drawing/2014/main" id="{998D4539-992C-481F-9723-0C93218FA7D3}"/>
              </a:ext>
            </a:extLst>
          </p:cNvPr>
          <p:cNvSpPr/>
          <p:nvPr/>
        </p:nvSpPr>
        <p:spPr>
          <a:xfrm>
            <a:off x="490194" y="263951"/>
            <a:ext cx="4980417" cy="58090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Rettangolo 20">
            <a:extLst>
              <a:ext uri="{FF2B5EF4-FFF2-40B4-BE49-F238E27FC236}">
                <a16:creationId xmlns:a16="http://schemas.microsoft.com/office/drawing/2014/main" id="{468AF376-697E-4A63-B4B4-6327C6B7FE5E}"/>
              </a:ext>
            </a:extLst>
          </p:cNvPr>
          <p:cNvSpPr/>
          <p:nvPr/>
        </p:nvSpPr>
        <p:spPr>
          <a:xfrm>
            <a:off x="6755769" y="263951"/>
            <a:ext cx="5037163" cy="7694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Segnaposto numero diapositiva 2">
            <a:extLst>
              <a:ext uri="{FF2B5EF4-FFF2-40B4-BE49-F238E27FC236}">
                <a16:creationId xmlns:a16="http://schemas.microsoft.com/office/drawing/2014/main" id="{641CE6FA-DFBF-4A35-8AC3-70C5EEACA25F}"/>
              </a:ext>
            </a:extLst>
          </p:cNvPr>
          <p:cNvSpPr>
            <a:spLocks noGrp="1"/>
          </p:cNvSpPr>
          <p:nvPr>
            <p:ph type="sldNum" sz="quarter" idx="12"/>
          </p:nvPr>
        </p:nvSpPr>
        <p:spPr>
          <a:xfrm>
            <a:off x="10844050" y="6131541"/>
            <a:ext cx="1252700" cy="577687"/>
          </a:xfrm>
        </p:spPr>
        <p:txBody>
          <a:bodyPr/>
          <a:lstStyle/>
          <a:p>
            <a:fld id="{CF0F870E-7B89-954E-92FE-B8DAB75532D8}" type="slidenum">
              <a:rPr lang="it-IT" sz="2000" smtClean="0"/>
              <a:t>1</a:t>
            </a:fld>
            <a:endParaRPr lang="it-IT"/>
          </a:p>
        </p:txBody>
      </p:sp>
    </p:spTree>
    <p:extLst>
      <p:ext uri="{BB962C8B-B14F-4D97-AF65-F5344CB8AC3E}">
        <p14:creationId xmlns:p14="http://schemas.microsoft.com/office/powerpoint/2010/main" val="3493507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224397C9-DF18-43B2-A8F9-714E261BDBC2}"/>
              </a:ext>
            </a:extLst>
          </p:cNvPr>
          <p:cNvSpPr>
            <a:spLocks noGrp="1"/>
          </p:cNvSpPr>
          <p:nvPr>
            <p:ph type="sldNum" sz="quarter" idx="12"/>
          </p:nvPr>
        </p:nvSpPr>
        <p:spPr>
          <a:xfrm>
            <a:off x="10805950" y="6181725"/>
            <a:ext cx="1252700" cy="577687"/>
          </a:xfrm>
        </p:spPr>
        <p:txBody>
          <a:bodyPr/>
          <a:lstStyle/>
          <a:p>
            <a:fld id="{CF0F870E-7B89-954E-92FE-B8DAB75532D8}" type="slidenum">
              <a:rPr lang="it-IT" sz="2000" smtClean="0"/>
              <a:t>10</a:t>
            </a:fld>
            <a:endParaRPr lang="it-IT"/>
          </a:p>
        </p:txBody>
      </p:sp>
      <p:graphicFrame>
        <p:nvGraphicFramePr>
          <p:cNvPr id="4" name="Tabella 4">
            <a:extLst>
              <a:ext uri="{FF2B5EF4-FFF2-40B4-BE49-F238E27FC236}">
                <a16:creationId xmlns:a16="http://schemas.microsoft.com/office/drawing/2014/main" id="{49AFCFDA-14BC-438C-B896-2EDB364A86AE}"/>
              </a:ext>
            </a:extLst>
          </p:cNvPr>
          <p:cNvGraphicFramePr>
            <a:graphicFrameLocks noGrp="1"/>
          </p:cNvGraphicFramePr>
          <p:nvPr>
            <p:extLst>
              <p:ext uri="{D42A27DB-BD31-4B8C-83A1-F6EECF244321}">
                <p14:modId xmlns:p14="http://schemas.microsoft.com/office/powerpoint/2010/main" val="610858171"/>
              </p:ext>
            </p:extLst>
          </p:nvPr>
        </p:nvGraphicFramePr>
        <p:xfrm>
          <a:off x="504824" y="1029887"/>
          <a:ext cx="4493112" cy="4580995"/>
        </p:xfrm>
        <a:graphic>
          <a:graphicData uri="http://schemas.openxmlformats.org/drawingml/2006/table">
            <a:tbl>
              <a:tblPr firstRow="1" bandRow="1">
                <a:tableStyleId>{F5AB1C69-6EDB-4FF4-983F-18BD219EF322}</a:tableStyleId>
              </a:tblPr>
              <a:tblGrid>
                <a:gridCol w="2353003">
                  <a:extLst>
                    <a:ext uri="{9D8B030D-6E8A-4147-A177-3AD203B41FA5}">
                      <a16:colId xmlns:a16="http://schemas.microsoft.com/office/drawing/2014/main" val="902354023"/>
                    </a:ext>
                  </a:extLst>
                </a:gridCol>
                <a:gridCol w="2140109">
                  <a:extLst>
                    <a:ext uri="{9D8B030D-6E8A-4147-A177-3AD203B41FA5}">
                      <a16:colId xmlns:a16="http://schemas.microsoft.com/office/drawing/2014/main" val="3181812216"/>
                    </a:ext>
                  </a:extLst>
                </a:gridCol>
              </a:tblGrid>
              <a:tr h="389872">
                <a:tc>
                  <a:txBody>
                    <a:bodyPr/>
                    <a:lstStyle/>
                    <a:p>
                      <a:pPr algn="ctr"/>
                      <a:r>
                        <a:rPr lang="it-IT" err="1"/>
                        <a:t>Numerical</a:t>
                      </a:r>
                      <a:r>
                        <a:rPr lang="it-IT"/>
                        <a:t> Feature</a:t>
                      </a:r>
                    </a:p>
                  </a:txBody>
                  <a:tcPr>
                    <a:solidFill>
                      <a:schemeClr val="accent1">
                        <a:lumMod val="75000"/>
                      </a:schemeClr>
                    </a:solidFill>
                  </a:tcPr>
                </a:tc>
                <a:tc>
                  <a:txBody>
                    <a:bodyPr/>
                    <a:lstStyle/>
                    <a:p>
                      <a:pPr algn="ctr"/>
                      <a:r>
                        <a:rPr lang="it-IT"/>
                        <a:t>Cluster 2 (31%)</a:t>
                      </a:r>
                    </a:p>
                  </a:txBody>
                  <a:tcPr>
                    <a:solidFill>
                      <a:schemeClr val="accent1">
                        <a:lumMod val="75000"/>
                      </a:schemeClr>
                    </a:solidFill>
                  </a:tcPr>
                </a:tc>
                <a:extLst>
                  <a:ext uri="{0D108BD9-81ED-4DB2-BD59-A6C34878D82A}">
                    <a16:rowId xmlns:a16="http://schemas.microsoft.com/office/drawing/2014/main" val="1266004843"/>
                  </a:ext>
                </a:extLst>
              </a:tr>
              <a:tr h="389872">
                <a:tc>
                  <a:txBody>
                    <a:bodyPr/>
                    <a:lstStyle/>
                    <a:p>
                      <a:r>
                        <a:rPr lang="it-IT" err="1"/>
                        <a:t>Income</a:t>
                      </a:r>
                      <a:endParaRPr lang="it-IT"/>
                    </a:p>
                  </a:txBody>
                  <a:tcPr/>
                </a:tc>
                <a:tc>
                  <a:txBody>
                    <a:bodyPr/>
                    <a:lstStyle/>
                    <a:p>
                      <a:r>
                        <a:rPr lang="it-IT" err="1"/>
                        <a:t>Above</a:t>
                      </a:r>
                      <a:r>
                        <a:rPr lang="it-IT"/>
                        <a:t> </a:t>
                      </a:r>
                      <a:r>
                        <a:rPr lang="it-IT" err="1"/>
                        <a:t>average</a:t>
                      </a:r>
                    </a:p>
                  </a:txBody>
                  <a:tcPr/>
                </a:tc>
                <a:extLst>
                  <a:ext uri="{0D108BD9-81ED-4DB2-BD59-A6C34878D82A}">
                    <a16:rowId xmlns:a16="http://schemas.microsoft.com/office/drawing/2014/main" val="1877750638"/>
                  </a:ext>
                </a:extLst>
              </a:tr>
              <a:tr h="389872">
                <a:tc>
                  <a:txBody>
                    <a:bodyPr/>
                    <a:lstStyle/>
                    <a:p>
                      <a:r>
                        <a:rPr lang="it-IT" err="1"/>
                        <a:t>Wealth</a:t>
                      </a:r>
                      <a:endParaRPr lang="it-IT"/>
                    </a:p>
                  </a:txBody>
                  <a:tcPr/>
                </a:tc>
                <a:tc>
                  <a:txBody>
                    <a:bodyPr/>
                    <a:lstStyle/>
                    <a:p>
                      <a:r>
                        <a:rPr lang="it-IT" err="1"/>
                        <a:t>Above</a:t>
                      </a:r>
                      <a:r>
                        <a:rPr lang="it-IT"/>
                        <a:t> </a:t>
                      </a:r>
                      <a:r>
                        <a:rPr lang="it-IT" err="1"/>
                        <a:t>average</a:t>
                      </a:r>
                    </a:p>
                  </a:txBody>
                  <a:tcPr/>
                </a:tc>
                <a:extLst>
                  <a:ext uri="{0D108BD9-81ED-4DB2-BD59-A6C34878D82A}">
                    <a16:rowId xmlns:a16="http://schemas.microsoft.com/office/drawing/2014/main" val="3367360276"/>
                  </a:ext>
                </a:extLst>
              </a:tr>
              <a:tr h="389872">
                <a:tc>
                  <a:txBody>
                    <a:bodyPr/>
                    <a:lstStyle/>
                    <a:p>
                      <a:r>
                        <a:rPr lang="it-IT" err="1"/>
                        <a:t>Debt</a:t>
                      </a:r>
                      <a:endParaRPr lang="it-IT"/>
                    </a:p>
                  </a:txBody>
                  <a:tcPr/>
                </a:tc>
                <a:tc>
                  <a:txBody>
                    <a:bodyPr/>
                    <a:lstStyle/>
                    <a:p>
                      <a:r>
                        <a:rPr lang="it-IT" err="1"/>
                        <a:t>Average</a:t>
                      </a:r>
                    </a:p>
                  </a:txBody>
                  <a:tcPr/>
                </a:tc>
                <a:extLst>
                  <a:ext uri="{0D108BD9-81ED-4DB2-BD59-A6C34878D82A}">
                    <a16:rowId xmlns:a16="http://schemas.microsoft.com/office/drawing/2014/main" val="4198012528"/>
                  </a:ext>
                </a:extLst>
              </a:tr>
              <a:tr h="682275">
                <a:tc>
                  <a:txBody>
                    <a:bodyPr/>
                    <a:lstStyle/>
                    <a:p>
                      <a:r>
                        <a:rPr lang="it-IT"/>
                        <a:t>Financial </a:t>
                      </a:r>
                      <a:r>
                        <a:rPr lang="it-IT" err="1"/>
                        <a:t>Education</a:t>
                      </a:r>
                      <a:endParaRPr lang="it-IT"/>
                    </a:p>
                  </a:txBody>
                  <a:tcPr/>
                </a:tc>
                <a:tc>
                  <a:txBody>
                    <a:bodyPr/>
                    <a:lstStyle/>
                    <a:p>
                      <a:r>
                        <a:rPr lang="it-IT" err="1"/>
                        <a:t>Average</a:t>
                      </a:r>
                    </a:p>
                  </a:txBody>
                  <a:tcPr/>
                </a:tc>
                <a:extLst>
                  <a:ext uri="{0D108BD9-81ED-4DB2-BD59-A6C34878D82A}">
                    <a16:rowId xmlns:a16="http://schemas.microsoft.com/office/drawing/2014/main" val="3786236649"/>
                  </a:ext>
                </a:extLst>
              </a:tr>
              <a:tr h="389872">
                <a:tc>
                  <a:txBody>
                    <a:bodyPr/>
                    <a:lstStyle/>
                    <a:p>
                      <a:r>
                        <a:rPr lang="it-IT"/>
                        <a:t>ESG propensity</a:t>
                      </a:r>
                      <a:endParaRPr lang="it-IT" dirty="0" err="1"/>
                    </a:p>
                  </a:txBody>
                  <a:tcPr/>
                </a:tc>
                <a:tc>
                  <a:txBody>
                    <a:bodyPr/>
                    <a:lstStyle/>
                    <a:p>
                      <a:r>
                        <a:rPr lang="it-IT" err="1"/>
                        <a:t>Above</a:t>
                      </a:r>
                      <a:r>
                        <a:rPr lang="it-IT"/>
                        <a:t> </a:t>
                      </a:r>
                      <a:r>
                        <a:rPr lang="it-IT" err="1"/>
                        <a:t>average</a:t>
                      </a:r>
                    </a:p>
                  </a:txBody>
                  <a:tcPr/>
                </a:tc>
                <a:extLst>
                  <a:ext uri="{0D108BD9-81ED-4DB2-BD59-A6C34878D82A}">
                    <a16:rowId xmlns:a16="http://schemas.microsoft.com/office/drawing/2014/main" val="1638927929"/>
                  </a:ext>
                </a:extLst>
              </a:tr>
              <a:tr h="389872">
                <a:tc>
                  <a:txBody>
                    <a:bodyPr/>
                    <a:lstStyle/>
                    <a:p>
                      <a:r>
                        <a:rPr lang="it-IT"/>
                        <a:t>Digital propensity</a:t>
                      </a:r>
                      <a:endParaRPr lang="it-IT" dirty="0" err="1"/>
                    </a:p>
                  </a:txBody>
                  <a:tcPr/>
                </a:tc>
                <a:tc>
                  <a:txBody>
                    <a:bodyPr/>
                    <a:lstStyle/>
                    <a:p>
                      <a:r>
                        <a:rPr lang="it-IT" err="1"/>
                        <a:t>Average</a:t>
                      </a:r>
                    </a:p>
                  </a:txBody>
                  <a:tcPr/>
                </a:tc>
                <a:extLst>
                  <a:ext uri="{0D108BD9-81ED-4DB2-BD59-A6C34878D82A}">
                    <a16:rowId xmlns:a16="http://schemas.microsoft.com/office/drawing/2014/main" val="2345226611"/>
                  </a:ext>
                </a:extLst>
              </a:tr>
              <a:tr h="389872">
                <a:tc>
                  <a:txBody>
                    <a:bodyPr/>
                    <a:lstStyle/>
                    <a:p>
                      <a:r>
                        <a:rPr lang="it-IT"/>
                        <a:t>Bank friendliness</a:t>
                      </a:r>
                      <a:endParaRPr lang="it-IT" dirty="0" err="1"/>
                    </a:p>
                  </a:txBody>
                  <a:tcPr/>
                </a:tc>
                <a:tc>
                  <a:txBody>
                    <a:bodyPr/>
                    <a:lstStyle/>
                    <a:p>
                      <a:r>
                        <a:rPr lang="it-IT" err="1"/>
                        <a:t>Above</a:t>
                      </a:r>
                      <a:r>
                        <a:rPr lang="it-IT"/>
                        <a:t> </a:t>
                      </a:r>
                      <a:r>
                        <a:rPr lang="it-IT" err="1"/>
                        <a:t>average</a:t>
                      </a:r>
                    </a:p>
                  </a:txBody>
                  <a:tcPr/>
                </a:tc>
                <a:extLst>
                  <a:ext uri="{0D108BD9-81ED-4DB2-BD59-A6C34878D82A}">
                    <a16:rowId xmlns:a16="http://schemas.microsoft.com/office/drawing/2014/main" val="1534529315"/>
                  </a:ext>
                </a:extLst>
              </a:tr>
              <a:tr h="389872">
                <a:tc>
                  <a:txBody>
                    <a:bodyPr/>
                    <a:lstStyle/>
                    <a:p>
                      <a:r>
                        <a:rPr lang="it-IT"/>
                        <a:t>Lifestyle index</a:t>
                      </a:r>
                      <a:endParaRPr lang="it-IT" dirty="0"/>
                    </a:p>
                  </a:txBody>
                  <a:tcPr/>
                </a:tc>
                <a:tc>
                  <a:txBody>
                    <a:bodyPr/>
                    <a:lstStyle/>
                    <a:p>
                      <a:r>
                        <a:rPr lang="it-IT" err="1"/>
                        <a:t>Average</a:t>
                      </a:r>
                    </a:p>
                  </a:txBody>
                  <a:tcPr/>
                </a:tc>
                <a:extLst>
                  <a:ext uri="{0D108BD9-81ED-4DB2-BD59-A6C34878D82A}">
                    <a16:rowId xmlns:a16="http://schemas.microsoft.com/office/drawing/2014/main" val="2000554481"/>
                  </a:ext>
                </a:extLst>
              </a:tr>
              <a:tr h="389872">
                <a:tc>
                  <a:txBody>
                    <a:bodyPr/>
                    <a:lstStyle/>
                    <a:p>
                      <a:r>
                        <a:rPr lang="it-IT"/>
                        <a:t>Luxury spending</a:t>
                      </a:r>
                      <a:endParaRPr lang="it-IT" dirty="0"/>
                    </a:p>
                  </a:txBody>
                  <a:tcPr/>
                </a:tc>
                <a:tc>
                  <a:txBody>
                    <a:bodyPr/>
                    <a:lstStyle/>
                    <a:p>
                      <a:r>
                        <a:rPr lang="it-IT" err="1"/>
                        <a:t>Average</a:t>
                      </a:r>
                    </a:p>
                  </a:txBody>
                  <a:tcPr/>
                </a:tc>
                <a:extLst>
                  <a:ext uri="{0D108BD9-81ED-4DB2-BD59-A6C34878D82A}">
                    <a16:rowId xmlns:a16="http://schemas.microsoft.com/office/drawing/2014/main" val="1430381433"/>
                  </a:ext>
                </a:extLst>
              </a:tr>
              <a:tr h="389872">
                <a:tc>
                  <a:txBody>
                    <a:bodyPr/>
                    <a:lstStyle/>
                    <a:p>
                      <a:r>
                        <a:rPr lang="it-IT"/>
                        <a:t>Saving propensity</a:t>
                      </a:r>
                      <a:endParaRPr lang="it-IT" dirty="0" err="1"/>
                    </a:p>
                  </a:txBody>
                  <a:tcPr/>
                </a:tc>
                <a:tc>
                  <a:txBody>
                    <a:bodyPr/>
                    <a:lstStyle/>
                    <a:p>
                      <a:r>
                        <a:rPr lang="it-IT" err="1"/>
                        <a:t>Average</a:t>
                      </a:r>
                    </a:p>
                  </a:txBody>
                  <a:tcPr/>
                </a:tc>
                <a:extLst>
                  <a:ext uri="{0D108BD9-81ED-4DB2-BD59-A6C34878D82A}">
                    <a16:rowId xmlns:a16="http://schemas.microsoft.com/office/drawing/2014/main" val="1294071165"/>
                  </a:ext>
                </a:extLst>
              </a:tr>
            </a:tbl>
          </a:graphicData>
        </a:graphic>
      </p:graphicFrame>
      <p:sp>
        <p:nvSpPr>
          <p:cNvPr id="2" name="CasellaDiTesto 1">
            <a:extLst>
              <a:ext uri="{FF2B5EF4-FFF2-40B4-BE49-F238E27FC236}">
                <a16:creationId xmlns:a16="http://schemas.microsoft.com/office/drawing/2014/main" id="{3B0E2860-0DAE-49AD-96E0-1418D1ECD293}"/>
              </a:ext>
            </a:extLst>
          </p:cNvPr>
          <p:cNvSpPr txBox="1"/>
          <p:nvPr/>
        </p:nvSpPr>
        <p:spPr>
          <a:xfrm>
            <a:off x="5572665" y="1719532"/>
            <a:ext cx="6179387"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dirty="0"/>
              <a:t>In </a:t>
            </a:r>
            <a:r>
              <a:rPr lang="it-IT" dirty="0" err="1"/>
              <a:t>this</a:t>
            </a:r>
            <a:r>
              <a:rPr lang="it-IT" dirty="0"/>
              <a:t> second cluster </a:t>
            </a:r>
            <a:r>
              <a:rPr lang="it-IT" dirty="0" err="1"/>
              <a:t>we</a:t>
            </a:r>
            <a:r>
              <a:rPr lang="it-IT" dirty="0"/>
              <a:t> </a:t>
            </a:r>
            <a:r>
              <a:rPr lang="it-IT" dirty="0" err="1"/>
              <a:t>find</a:t>
            </a:r>
            <a:r>
              <a:rPr lang="it-IT" dirty="0"/>
              <a:t> a </a:t>
            </a:r>
            <a:r>
              <a:rPr lang="it-IT" dirty="0" err="1"/>
              <a:t>huge</a:t>
            </a:r>
            <a:r>
              <a:rPr lang="it-IT" dirty="0"/>
              <a:t> </a:t>
            </a:r>
            <a:r>
              <a:rPr lang="it-IT" dirty="0" err="1"/>
              <a:t>category</a:t>
            </a:r>
            <a:r>
              <a:rPr lang="it-IT" dirty="0"/>
              <a:t> of </a:t>
            </a:r>
            <a:r>
              <a:rPr lang="it-IT" dirty="0" err="1"/>
              <a:t>employees</a:t>
            </a:r>
            <a:r>
              <a:rPr lang="it-IT" dirty="0"/>
              <a:t> from the </a:t>
            </a:r>
            <a:r>
              <a:rPr lang="it-IT" dirty="0" err="1"/>
              <a:t>north</a:t>
            </a:r>
            <a:r>
              <a:rPr lang="it-IT" dirty="0"/>
              <a:t> of </a:t>
            </a:r>
            <a:r>
              <a:rPr lang="it-IT" dirty="0" err="1"/>
              <a:t>Italy</a:t>
            </a:r>
            <a:r>
              <a:rPr lang="it-IT" dirty="0"/>
              <a:t>, </a:t>
            </a:r>
            <a:r>
              <a:rPr lang="it-IT" dirty="0" err="1"/>
              <a:t>most</a:t>
            </a:r>
            <a:r>
              <a:rPr lang="it-IT" dirty="0"/>
              <a:t> of </a:t>
            </a:r>
            <a:r>
              <a:rPr lang="it-IT" dirty="0" err="1"/>
              <a:t>them</a:t>
            </a:r>
            <a:r>
              <a:rPr lang="it-IT" dirty="0"/>
              <a:t> </a:t>
            </a:r>
            <a:r>
              <a:rPr lang="it-IT" dirty="0" err="1"/>
              <a:t>located</a:t>
            </a:r>
            <a:r>
              <a:rPr lang="it-IT" dirty="0"/>
              <a:t> in medium size cities, </a:t>
            </a:r>
            <a:r>
              <a:rPr lang="it-IT" dirty="0" err="1"/>
              <a:t>but</a:t>
            </a:r>
            <a:r>
              <a:rPr lang="it-IT" dirty="0"/>
              <a:t> </a:t>
            </a:r>
            <a:r>
              <a:rPr lang="it-IT" dirty="0" err="1"/>
              <a:t>there</a:t>
            </a:r>
            <a:r>
              <a:rPr lang="it-IT" dirty="0"/>
              <a:t> are </a:t>
            </a:r>
            <a:r>
              <a:rPr lang="it-IT" dirty="0" err="1"/>
              <a:t>also</a:t>
            </a:r>
            <a:r>
              <a:rPr lang="it-IT" dirty="0"/>
              <a:t> some of </a:t>
            </a:r>
            <a:r>
              <a:rPr lang="it-IT" dirty="0" err="1"/>
              <a:t>them</a:t>
            </a:r>
            <a:r>
              <a:rPr lang="it-IT" dirty="0"/>
              <a:t> </a:t>
            </a:r>
            <a:r>
              <a:rPr lang="it-IT" dirty="0" err="1"/>
              <a:t>who</a:t>
            </a:r>
            <a:r>
              <a:rPr lang="it-IT" dirty="0"/>
              <a:t> live in big cities.</a:t>
            </a:r>
          </a:p>
          <a:p>
            <a:r>
              <a:rPr lang="it-IT" dirty="0" err="1"/>
              <a:t>They</a:t>
            </a:r>
            <a:r>
              <a:rPr lang="it-IT" dirty="0"/>
              <a:t> are </a:t>
            </a:r>
            <a:r>
              <a:rPr lang="it-IT" dirty="0" err="1"/>
              <a:t>interested</a:t>
            </a:r>
            <a:r>
              <a:rPr lang="it-IT" dirty="0"/>
              <a:t> </a:t>
            </a:r>
            <a:r>
              <a:rPr lang="it-IT" dirty="0" err="1"/>
              <a:t>mainly</a:t>
            </a:r>
            <a:r>
              <a:rPr lang="it-IT" dirty="0"/>
              <a:t> in capital </a:t>
            </a:r>
            <a:r>
              <a:rPr lang="it-IT" dirty="0" err="1"/>
              <a:t>accumulation</a:t>
            </a:r>
            <a:r>
              <a:rPr lang="it-IT" dirty="0"/>
              <a:t> </a:t>
            </a:r>
            <a:r>
              <a:rPr lang="it-IT" dirty="0" err="1"/>
              <a:t>type</a:t>
            </a:r>
            <a:r>
              <a:rPr lang="it-IT" dirty="0"/>
              <a:t> of investment and, </a:t>
            </a:r>
            <a:r>
              <a:rPr lang="it-IT" dirty="0" err="1"/>
              <a:t>as</a:t>
            </a:r>
            <a:r>
              <a:rPr lang="it-IT" dirty="0"/>
              <a:t> </a:t>
            </a:r>
            <a:r>
              <a:rPr lang="it-IT" dirty="0" err="1"/>
              <a:t>we</a:t>
            </a:r>
            <a:r>
              <a:rPr lang="it-IT" dirty="0"/>
              <a:t> can </a:t>
            </a:r>
            <a:r>
              <a:rPr lang="it-IT" dirty="0" err="1"/>
              <a:t>see</a:t>
            </a:r>
            <a:r>
              <a:rPr lang="it-IT" dirty="0"/>
              <a:t> in the </a:t>
            </a:r>
            <a:r>
              <a:rPr lang="it-IT" dirty="0" err="1"/>
              <a:t>table</a:t>
            </a:r>
            <a:r>
              <a:rPr lang="it-IT" dirty="0"/>
              <a:t>, </a:t>
            </a:r>
            <a:r>
              <a:rPr lang="it-IT" dirty="0" err="1"/>
              <a:t>they</a:t>
            </a:r>
            <a:r>
              <a:rPr lang="it-IT" dirty="0"/>
              <a:t> </a:t>
            </a:r>
            <a:r>
              <a:rPr lang="it-IT" dirty="0" err="1"/>
              <a:t>present</a:t>
            </a:r>
            <a:r>
              <a:rPr lang="it-IT" dirty="0"/>
              <a:t> an overall good </a:t>
            </a:r>
            <a:r>
              <a:rPr lang="it-IT" dirty="0" err="1"/>
              <a:t>income</a:t>
            </a:r>
            <a:r>
              <a:rPr lang="it-IT" dirty="0"/>
              <a:t> and </a:t>
            </a:r>
            <a:r>
              <a:rPr lang="it-IT" dirty="0" err="1"/>
              <a:t>financial</a:t>
            </a:r>
            <a:r>
              <a:rPr lang="it-IT" dirty="0"/>
              <a:t> </a:t>
            </a:r>
            <a:r>
              <a:rPr lang="it-IT" dirty="0" err="1"/>
              <a:t>wealth</a:t>
            </a:r>
            <a:r>
              <a:rPr lang="it-IT" dirty="0"/>
              <a:t> with </a:t>
            </a:r>
            <a:r>
              <a:rPr lang="it-IT" dirty="0" err="1"/>
              <a:t>respect</a:t>
            </a:r>
            <a:r>
              <a:rPr lang="it-IT" dirty="0"/>
              <a:t> to the </a:t>
            </a:r>
            <a:r>
              <a:rPr lang="it-IT" dirty="0" err="1"/>
              <a:t>average</a:t>
            </a:r>
            <a:r>
              <a:rPr lang="it-IT" dirty="0"/>
              <a:t> client.</a:t>
            </a:r>
          </a:p>
          <a:p>
            <a:endParaRPr lang="it-IT" dirty="0"/>
          </a:p>
          <a:p>
            <a:endParaRPr lang="it-IT" dirty="0"/>
          </a:p>
        </p:txBody>
      </p:sp>
      <p:sp>
        <p:nvSpPr>
          <p:cNvPr id="5" name="CasellaDiTesto 4">
            <a:extLst>
              <a:ext uri="{FF2B5EF4-FFF2-40B4-BE49-F238E27FC236}">
                <a16:creationId xmlns:a16="http://schemas.microsoft.com/office/drawing/2014/main" id="{68B71A32-2863-4EAF-A79E-5A7ECB40BB9E}"/>
              </a:ext>
            </a:extLst>
          </p:cNvPr>
          <p:cNvSpPr txBox="1"/>
          <p:nvPr/>
        </p:nvSpPr>
        <p:spPr>
          <a:xfrm>
            <a:off x="5572665" y="986287"/>
            <a:ext cx="593497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400" b="1" dirty="0">
                <a:solidFill>
                  <a:schemeClr val="accent1">
                    <a:lumMod val="75000"/>
                  </a:schemeClr>
                </a:solidFill>
              </a:rPr>
              <a:t>EMPLOYEES FROM THE NORTH</a:t>
            </a:r>
          </a:p>
        </p:txBody>
      </p:sp>
      <p:sp>
        <p:nvSpPr>
          <p:cNvPr id="6" name="CasellaDiTesto 5">
            <a:extLst>
              <a:ext uri="{FF2B5EF4-FFF2-40B4-BE49-F238E27FC236}">
                <a16:creationId xmlns:a16="http://schemas.microsoft.com/office/drawing/2014/main" id="{5849B52A-361B-4CDD-9909-A1A240D1135B}"/>
              </a:ext>
            </a:extLst>
          </p:cNvPr>
          <p:cNvSpPr txBox="1"/>
          <p:nvPr/>
        </p:nvSpPr>
        <p:spPr>
          <a:xfrm>
            <a:off x="5572664" y="4042884"/>
            <a:ext cx="392012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dirty="0">
                <a:ea typeface="+mn-lt"/>
                <a:cs typeface="+mn-lt"/>
              </a:rPr>
              <a:t>Service model</a:t>
            </a:r>
            <a:r>
              <a:rPr lang="it-IT" dirty="0">
                <a:ea typeface="+mn-lt"/>
                <a:cs typeface="+mn-lt"/>
              </a:rPr>
              <a:t>:</a:t>
            </a:r>
            <a:endParaRPr lang="en-US" dirty="0">
              <a:ea typeface="+mn-lt"/>
              <a:cs typeface="+mn-lt"/>
            </a:endParaRPr>
          </a:p>
          <a:p>
            <a:pPr lvl="1"/>
            <a:r>
              <a:rPr lang="it-IT" dirty="0">
                <a:ea typeface="+mn-lt"/>
                <a:cs typeface="+mn-lt"/>
              </a:rPr>
              <a:t>- </a:t>
            </a:r>
            <a:r>
              <a:rPr lang="it-IT" dirty="0" err="1">
                <a:ea typeface="+mn-lt"/>
                <a:cs typeface="+mn-lt"/>
              </a:rPr>
              <a:t>digital</a:t>
            </a:r>
            <a:endParaRPr lang="it-IT" dirty="0">
              <a:ea typeface="+mn-lt"/>
              <a:cs typeface="+mn-lt"/>
            </a:endParaRPr>
          </a:p>
          <a:p>
            <a:pPr lvl="1"/>
            <a:r>
              <a:rPr lang="it-IT" dirty="0">
                <a:ea typeface="+mn-lt"/>
                <a:cs typeface="+mn-lt"/>
              </a:rPr>
              <a:t>- </a:t>
            </a:r>
            <a:r>
              <a:rPr lang="it-IT" dirty="0" err="1">
                <a:ea typeface="+mn-lt"/>
                <a:cs typeface="+mn-lt"/>
              </a:rPr>
              <a:t>Physical</a:t>
            </a:r>
            <a:r>
              <a:rPr lang="it-IT" dirty="0">
                <a:ea typeface="+mn-lt"/>
                <a:cs typeface="+mn-lt"/>
              </a:rPr>
              <a:t> and call center</a:t>
            </a:r>
            <a:endParaRPr lang="it-IT" dirty="0"/>
          </a:p>
        </p:txBody>
      </p:sp>
      <p:sp>
        <p:nvSpPr>
          <p:cNvPr id="7" name="Segnaposto piè di pagina 4">
            <a:extLst>
              <a:ext uri="{FF2B5EF4-FFF2-40B4-BE49-F238E27FC236}">
                <a16:creationId xmlns:a16="http://schemas.microsoft.com/office/drawing/2014/main" id="{FB302BE2-103E-4BF3-80C1-CC3BF70F4231}"/>
              </a:ext>
            </a:extLst>
          </p:cNvPr>
          <p:cNvSpPr>
            <a:spLocks noGrp="1"/>
          </p:cNvSpPr>
          <p:nvPr>
            <p:ph type="ftr" sz="quarter" idx="11"/>
          </p:nvPr>
        </p:nvSpPr>
        <p:spPr>
          <a:xfrm>
            <a:off x="219811" y="6321928"/>
            <a:ext cx="5187908" cy="304271"/>
          </a:xfrm>
        </p:spPr>
        <p:txBody>
          <a:bodyPr/>
          <a:lstStyle/>
          <a:p>
            <a:r>
              <a:rPr lang="it-IT" dirty="0">
                <a:solidFill>
                  <a:schemeClr val="accent1"/>
                </a:solidFill>
              </a:rPr>
              <a:t>Fintech project PRESENTATION </a:t>
            </a:r>
          </a:p>
        </p:txBody>
      </p:sp>
    </p:spTree>
    <p:extLst>
      <p:ext uri="{BB962C8B-B14F-4D97-AF65-F5344CB8AC3E}">
        <p14:creationId xmlns:p14="http://schemas.microsoft.com/office/powerpoint/2010/main" val="2178443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224397C9-DF18-43B2-A8F9-714E261BDBC2}"/>
              </a:ext>
            </a:extLst>
          </p:cNvPr>
          <p:cNvSpPr>
            <a:spLocks noGrp="1"/>
          </p:cNvSpPr>
          <p:nvPr>
            <p:ph type="sldNum" sz="quarter" idx="12"/>
          </p:nvPr>
        </p:nvSpPr>
        <p:spPr>
          <a:xfrm>
            <a:off x="10805950" y="6181725"/>
            <a:ext cx="1252700" cy="577687"/>
          </a:xfrm>
        </p:spPr>
        <p:txBody>
          <a:bodyPr/>
          <a:lstStyle/>
          <a:p>
            <a:fld id="{CF0F870E-7B89-954E-92FE-B8DAB75532D8}" type="slidenum">
              <a:rPr lang="it-IT" sz="2000" smtClean="0"/>
              <a:t>11</a:t>
            </a:fld>
            <a:endParaRPr lang="it-IT"/>
          </a:p>
        </p:txBody>
      </p:sp>
      <p:graphicFrame>
        <p:nvGraphicFramePr>
          <p:cNvPr id="4" name="Tabella 4">
            <a:extLst>
              <a:ext uri="{FF2B5EF4-FFF2-40B4-BE49-F238E27FC236}">
                <a16:creationId xmlns:a16="http://schemas.microsoft.com/office/drawing/2014/main" id="{49AFCFDA-14BC-438C-B896-2EDB364A86AE}"/>
              </a:ext>
            </a:extLst>
          </p:cNvPr>
          <p:cNvGraphicFramePr>
            <a:graphicFrameLocks noGrp="1"/>
          </p:cNvGraphicFramePr>
          <p:nvPr>
            <p:extLst>
              <p:ext uri="{D42A27DB-BD31-4B8C-83A1-F6EECF244321}">
                <p14:modId xmlns:p14="http://schemas.microsoft.com/office/powerpoint/2010/main" val="1288241376"/>
              </p:ext>
            </p:extLst>
          </p:nvPr>
        </p:nvGraphicFramePr>
        <p:xfrm>
          <a:off x="504824" y="1044264"/>
          <a:ext cx="4646460" cy="4580995"/>
        </p:xfrm>
        <a:graphic>
          <a:graphicData uri="http://schemas.openxmlformats.org/drawingml/2006/table">
            <a:tbl>
              <a:tblPr firstRow="1" bandRow="1">
                <a:tableStyleId>{F5AB1C69-6EDB-4FF4-983F-18BD219EF322}</a:tableStyleId>
              </a:tblPr>
              <a:tblGrid>
                <a:gridCol w="2433310">
                  <a:extLst>
                    <a:ext uri="{9D8B030D-6E8A-4147-A177-3AD203B41FA5}">
                      <a16:colId xmlns:a16="http://schemas.microsoft.com/office/drawing/2014/main" val="902354023"/>
                    </a:ext>
                  </a:extLst>
                </a:gridCol>
                <a:gridCol w="2213150">
                  <a:extLst>
                    <a:ext uri="{9D8B030D-6E8A-4147-A177-3AD203B41FA5}">
                      <a16:colId xmlns:a16="http://schemas.microsoft.com/office/drawing/2014/main" val="3181812216"/>
                    </a:ext>
                  </a:extLst>
                </a:gridCol>
              </a:tblGrid>
              <a:tr h="389872">
                <a:tc>
                  <a:txBody>
                    <a:bodyPr/>
                    <a:lstStyle/>
                    <a:p>
                      <a:pPr algn="ctr"/>
                      <a:r>
                        <a:rPr lang="it-IT" err="1"/>
                        <a:t>Numerical</a:t>
                      </a:r>
                      <a:r>
                        <a:rPr lang="it-IT"/>
                        <a:t> Feature</a:t>
                      </a:r>
                    </a:p>
                  </a:txBody>
                  <a:tcPr>
                    <a:solidFill>
                      <a:schemeClr val="accent1">
                        <a:lumMod val="75000"/>
                      </a:schemeClr>
                    </a:solidFill>
                  </a:tcPr>
                </a:tc>
                <a:tc>
                  <a:txBody>
                    <a:bodyPr/>
                    <a:lstStyle/>
                    <a:p>
                      <a:pPr algn="ctr"/>
                      <a:r>
                        <a:rPr lang="it-IT"/>
                        <a:t>Cluster 3 (2,94%)</a:t>
                      </a:r>
                    </a:p>
                  </a:txBody>
                  <a:tcPr>
                    <a:solidFill>
                      <a:schemeClr val="accent1">
                        <a:lumMod val="75000"/>
                      </a:schemeClr>
                    </a:solidFill>
                  </a:tcPr>
                </a:tc>
                <a:extLst>
                  <a:ext uri="{0D108BD9-81ED-4DB2-BD59-A6C34878D82A}">
                    <a16:rowId xmlns:a16="http://schemas.microsoft.com/office/drawing/2014/main" val="1266004843"/>
                  </a:ext>
                </a:extLst>
              </a:tr>
              <a:tr h="389872">
                <a:tc>
                  <a:txBody>
                    <a:bodyPr/>
                    <a:lstStyle/>
                    <a:p>
                      <a:r>
                        <a:rPr lang="it-IT" err="1"/>
                        <a:t>Income</a:t>
                      </a:r>
                      <a:endParaRPr lang="it-IT"/>
                    </a:p>
                  </a:txBody>
                  <a:tcPr/>
                </a:tc>
                <a:tc>
                  <a:txBody>
                    <a:bodyPr/>
                    <a:lstStyle/>
                    <a:p>
                      <a:r>
                        <a:rPr lang="it-IT" err="1"/>
                        <a:t>Above</a:t>
                      </a:r>
                      <a:r>
                        <a:rPr lang="it-IT"/>
                        <a:t> </a:t>
                      </a:r>
                      <a:r>
                        <a:rPr lang="it-IT" err="1"/>
                        <a:t>average</a:t>
                      </a:r>
                    </a:p>
                  </a:txBody>
                  <a:tcPr/>
                </a:tc>
                <a:extLst>
                  <a:ext uri="{0D108BD9-81ED-4DB2-BD59-A6C34878D82A}">
                    <a16:rowId xmlns:a16="http://schemas.microsoft.com/office/drawing/2014/main" val="1877750638"/>
                  </a:ext>
                </a:extLst>
              </a:tr>
              <a:tr h="389872">
                <a:tc>
                  <a:txBody>
                    <a:bodyPr/>
                    <a:lstStyle/>
                    <a:p>
                      <a:r>
                        <a:rPr lang="it-IT" err="1"/>
                        <a:t>Wealth</a:t>
                      </a:r>
                      <a:endParaRPr lang="it-IT"/>
                    </a:p>
                  </a:txBody>
                  <a:tcPr/>
                </a:tc>
                <a:tc>
                  <a:txBody>
                    <a:bodyPr/>
                    <a:lstStyle/>
                    <a:p>
                      <a:r>
                        <a:rPr lang="it-IT" err="1"/>
                        <a:t>Above</a:t>
                      </a:r>
                      <a:r>
                        <a:rPr lang="it-IT"/>
                        <a:t> </a:t>
                      </a:r>
                      <a:r>
                        <a:rPr lang="it-IT" err="1"/>
                        <a:t>average</a:t>
                      </a:r>
                    </a:p>
                  </a:txBody>
                  <a:tcPr/>
                </a:tc>
                <a:extLst>
                  <a:ext uri="{0D108BD9-81ED-4DB2-BD59-A6C34878D82A}">
                    <a16:rowId xmlns:a16="http://schemas.microsoft.com/office/drawing/2014/main" val="3367360276"/>
                  </a:ext>
                </a:extLst>
              </a:tr>
              <a:tr h="389872">
                <a:tc>
                  <a:txBody>
                    <a:bodyPr/>
                    <a:lstStyle/>
                    <a:p>
                      <a:r>
                        <a:rPr lang="it-IT" err="1"/>
                        <a:t>Debt</a:t>
                      </a:r>
                      <a:endParaRPr lang="it-IT"/>
                    </a:p>
                  </a:txBody>
                  <a:tcPr/>
                </a:tc>
                <a:tc>
                  <a:txBody>
                    <a:bodyPr/>
                    <a:lstStyle/>
                    <a:p>
                      <a:r>
                        <a:rPr lang="it-IT" err="1"/>
                        <a:t>Average</a:t>
                      </a:r>
                    </a:p>
                  </a:txBody>
                  <a:tcPr/>
                </a:tc>
                <a:extLst>
                  <a:ext uri="{0D108BD9-81ED-4DB2-BD59-A6C34878D82A}">
                    <a16:rowId xmlns:a16="http://schemas.microsoft.com/office/drawing/2014/main" val="4198012528"/>
                  </a:ext>
                </a:extLst>
              </a:tr>
              <a:tr h="682275">
                <a:tc>
                  <a:txBody>
                    <a:bodyPr/>
                    <a:lstStyle/>
                    <a:p>
                      <a:r>
                        <a:rPr lang="it-IT"/>
                        <a:t>Financial </a:t>
                      </a:r>
                      <a:r>
                        <a:rPr lang="it-IT" err="1"/>
                        <a:t>Education</a:t>
                      </a:r>
                      <a:endParaRPr lang="it-IT"/>
                    </a:p>
                  </a:txBody>
                  <a:tcPr/>
                </a:tc>
                <a:tc>
                  <a:txBody>
                    <a:bodyPr/>
                    <a:lstStyle/>
                    <a:p>
                      <a:r>
                        <a:rPr lang="it-IT" err="1"/>
                        <a:t>Average</a:t>
                      </a:r>
                    </a:p>
                  </a:txBody>
                  <a:tcPr/>
                </a:tc>
                <a:extLst>
                  <a:ext uri="{0D108BD9-81ED-4DB2-BD59-A6C34878D82A}">
                    <a16:rowId xmlns:a16="http://schemas.microsoft.com/office/drawing/2014/main" val="3786236649"/>
                  </a:ext>
                </a:extLst>
              </a:tr>
              <a:tr h="389872">
                <a:tc>
                  <a:txBody>
                    <a:bodyPr/>
                    <a:lstStyle/>
                    <a:p>
                      <a:r>
                        <a:rPr lang="it-IT"/>
                        <a:t>ESG propensity</a:t>
                      </a:r>
                      <a:endParaRPr lang="it-IT" dirty="0" err="1"/>
                    </a:p>
                  </a:txBody>
                  <a:tcPr/>
                </a:tc>
                <a:tc>
                  <a:txBody>
                    <a:bodyPr/>
                    <a:lstStyle/>
                    <a:p>
                      <a:r>
                        <a:rPr lang="it-IT" err="1"/>
                        <a:t>Average</a:t>
                      </a:r>
                    </a:p>
                  </a:txBody>
                  <a:tcPr/>
                </a:tc>
                <a:extLst>
                  <a:ext uri="{0D108BD9-81ED-4DB2-BD59-A6C34878D82A}">
                    <a16:rowId xmlns:a16="http://schemas.microsoft.com/office/drawing/2014/main" val="1638927929"/>
                  </a:ext>
                </a:extLst>
              </a:tr>
              <a:tr h="389872">
                <a:tc>
                  <a:txBody>
                    <a:bodyPr/>
                    <a:lstStyle/>
                    <a:p>
                      <a:r>
                        <a:rPr lang="it-IT"/>
                        <a:t>Digital propensity</a:t>
                      </a:r>
                      <a:endParaRPr lang="it-IT" dirty="0" err="1"/>
                    </a:p>
                  </a:txBody>
                  <a:tcPr/>
                </a:tc>
                <a:tc>
                  <a:txBody>
                    <a:bodyPr/>
                    <a:lstStyle/>
                    <a:p>
                      <a:r>
                        <a:rPr lang="it-IT" err="1"/>
                        <a:t>Average</a:t>
                      </a:r>
                    </a:p>
                  </a:txBody>
                  <a:tcPr/>
                </a:tc>
                <a:extLst>
                  <a:ext uri="{0D108BD9-81ED-4DB2-BD59-A6C34878D82A}">
                    <a16:rowId xmlns:a16="http://schemas.microsoft.com/office/drawing/2014/main" val="2345226611"/>
                  </a:ext>
                </a:extLst>
              </a:tr>
              <a:tr h="389872">
                <a:tc>
                  <a:txBody>
                    <a:bodyPr/>
                    <a:lstStyle/>
                    <a:p>
                      <a:r>
                        <a:rPr lang="it-IT"/>
                        <a:t>Bank Friendliness</a:t>
                      </a:r>
                      <a:endParaRPr lang="it-IT" dirty="0" err="1"/>
                    </a:p>
                  </a:txBody>
                  <a:tcPr/>
                </a:tc>
                <a:tc>
                  <a:txBody>
                    <a:bodyPr/>
                    <a:lstStyle/>
                    <a:p>
                      <a:r>
                        <a:rPr lang="it-IT" err="1"/>
                        <a:t>Above</a:t>
                      </a:r>
                      <a:r>
                        <a:rPr lang="it-IT"/>
                        <a:t> </a:t>
                      </a:r>
                      <a:r>
                        <a:rPr lang="it-IT" err="1"/>
                        <a:t>average</a:t>
                      </a:r>
                    </a:p>
                  </a:txBody>
                  <a:tcPr/>
                </a:tc>
                <a:extLst>
                  <a:ext uri="{0D108BD9-81ED-4DB2-BD59-A6C34878D82A}">
                    <a16:rowId xmlns:a16="http://schemas.microsoft.com/office/drawing/2014/main" val="1534529315"/>
                  </a:ext>
                </a:extLst>
              </a:tr>
              <a:tr h="389872">
                <a:tc>
                  <a:txBody>
                    <a:bodyPr/>
                    <a:lstStyle/>
                    <a:p>
                      <a:r>
                        <a:rPr lang="it-IT"/>
                        <a:t>Lifestyle index</a:t>
                      </a:r>
                      <a:endParaRPr lang="it-IT" dirty="0"/>
                    </a:p>
                  </a:txBody>
                  <a:tcPr/>
                </a:tc>
                <a:tc>
                  <a:txBody>
                    <a:bodyPr/>
                    <a:lstStyle/>
                    <a:p>
                      <a:r>
                        <a:rPr lang="it-IT" err="1"/>
                        <a:t>Average</a:t>
                      </a:r>
                    </a:p>
                  </a:txBody>
                  <a:tcPr/>
                </a:tc>
                <a:extLst>
                  <a:ext uri="{0D108BD9-81ED-4DB2-BD59-A6C34878D82A}">
                    <a16:rowId xmlns:a16="http://schemas.microsoft.com/office/drawing/2014/main" val="2000554481"/>
                  </a:ext>
                </a:extLst>
              </a:tr>
              <a:tr h="389872">
                <a:tc>
                  <a:txBody>
                    <a:bodyPr/>
                    <a:lstStyle/>
                    <a:p>
                      <a:r>
                        <a:rPr lang="it-IT"/>
                        <a:t>Luxury spending</a:t>
                      </a:r>
                      <a:endParaRPr lang="it-IT" dirty="0"/>
                    </a:p>
                  </a:txBody>
                  <a:tcPr/>
                </a:tc>
                <a:tc>
                  <a:txBody>
                    <a:bodyPr/>
                    <a:lstStyle/>
                    <a:p>
                      <a:r>
                        <a:rPr lang="it-IT" err="1"/>
                        <a:t>Average</a:t>
                      </a:r>
                    </a:p>
                  </a:txBody>
                  <a:tcPr/>
                </a:tc>
                <a:extLst>
                  <a:ext uri="{0D108BD9-81ED-4DB2-BD59-A6C34878D82A}">
                    <a16:rowId xmlns:a16="http://schemas.microsoft.com/office/drawing/2014/main" val="1430381433"/>
                  </a:ext>
                </a:extLst>
              </a:tr>
              <a:tr h="389872">
                <a:tc>
                  <a:txBody>
                    <a:bodyPr/>
                    <a:lstStyle/>
                    <a:p>
                      <a:r>
                        <a:rPr lang="it-IT"/>
                        <a:t>Saving propensity</a:t>
                      </a:r>
                      <a:endParaRPr lang="it-IT" dirty="0" err="1"/>
                    </a:p>
                  </a:txBody>
                  <a:tcPr/>
                </a:tc>
                <a:tc>
                  <a:txBody>
                    <a:bodyPr/>
                    <a:lstStyle/>
                    <a:p>
                      <a:r>
                        <a:rPr lang="it-IT" err="1"/>
                        <a:t>Average</a:t>
                      </a:r>
                    </a:p>
                  </a:txBody>
                  <a:tcPr/>
                </a:tc>
                <a:extLst>
                  <a:ext uri="{0D108BD9-81ED-4DB2-BD59-A6C34878D82A}">
                    <a16:rowId xmlns:a16="http://schemas.microsoft.com/office/drawing/2014/main" val="1294071165"/>
                  </a:ext>
                </a:extLst>
              </a:tr>
            </a:tbl>
          </a:graphicData>
        </a:graphic>
      </p:graphicFrame>
      <p:sp>
        <p:nvSpPr>
          <p:cNvPr id="2" name="CasellaDiTesto 1">
            <a:extLst>
              <a:ext uri="{FF2B5EF4-FFF2-40B4-BE49-F238E27FC236}">
                <a16:creationId xmlns:a16="http://schemas.microsoft.com/office/drawing/2014/main" id="{3B0E2860-0DAE-49AD-96E0-1418D1ECD293}"/>
              </a:ext>
            </a:extLst>
          </p:cNvPr>
          <p:cNvSpPr txBox="1"/>
          <p:nvPr/>
        </p:nvSpPr>
        <p:spPr>
          <a:xfrm>
            <a:off x="5313872" y="1992701"/>
            <a:ext cx="653882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dirty="0" err="1"/>
              <a:t>This</a:t>
            </a:r>
            <a:r>
              <a:rPr lang="it-IT" dirty="0"/>
              <a:t> </a:t>
            </a:r>
            <a:r>
              <a:rPr lang="it-IT" dirty="0" err="1"/>
              <a:t>third</a:t>
            </a:r>
            <a:r>
              <a:rPr lang="it-IT" dirty="0"/>
              <a:t> cluster </a:t>
            </a:r>
            <a:r>
              <a:rPr lang="it-IT" dirty="0" err="1"/>
              <a:t>is</a:t>
            </a:r>
            <a:r>
              <a:rPr lang="it-IT" dirty="0"/>
              <a:t> the </a:t>
            </a:r>
            <a:r>
              <a:rPr lang="it-IT" dirty="0" err="1"/>
              <a:t>smallest</a:t>
            </a:r>
            <a:r>
              <a:rPr lang="it-IT" dirty="0"/>
              <a:t> </a:t>
            </a:r>
            <a:r>
              <a:rPr lang="it-IT" dirty="0" err="1"/>
              <a:t>we</a:t>
            </a:r>
            <a:r>
              <a:rPr lang="it-IT" dirty="0"/>
              <a:t> </a:t>
            </a:r>
            <a:r>
              <a:rPr lang="it-IT" dirty="0" err="1"/>
              <a:t>have</a:t>
            </a:r>
            <a:r>
              <a:rPr lang="it-IT" dirty="0"/>
              <a:t>, </a:t>
            </a:r>
            <a:r>
              <a:rPr lang="it-IT" dirty="0" err="1"/>
              <a:t>it</a:t>
            </a:r>
            <a:r>
              <a:rPr lang="it-IT" dirty="0"/>
              <a:t> </a:t>
            </a:r>
            <a:r>
              <a:rPr lang="it-IT" dirty="0" err="1"/>
              <a:t>cointains</a:t>
            </a:r>
            <a:r>
              <a:rPr lang="it-IT" dirty="0"/>
              <a:t> </a:t>
            </a:r>
            <a:r>
              <a:rPr lang="it-IT" dirty="0" err="1"/>
              <a:t>all</a:t>
            </a:r>
            <a:r>
              <a:rPr lang="it-IT" dirty="0"/>
              <a:t> people from big or medium size cities </a:t>
            </a:r>
            <a:r>
              <a:rPr lang="it-IT" dirty="0" err="1"/>
              <a:t>located</a:t>
            </a:r>
            <a:r>
              <a:rPr lang="it-IT" dirty="0"/>
              <a:t> in the south of the country or in the </a:t>
            </a:r>
            <a:r>
              <a:rPr lang="it-IT" dirty="0" err="1"/>
              <a:t>islands</a:t>
            </a:r>
            <a:r>
              <a:rPr lang="it-IT" dirty="0"/>
              <a:t>. </a:t>
            </a:r>
          </a:p>
          <a:p>
            <a:r>
              <a:rPr lang="it-IT" dirty="0" err="1"/>
              <a:t>They</a:t>
            </a:r>
            <a:r>
              <a:rPr lang="it-IT" dirty="0"/>
              <a:t> are </a:t>
            </a:r>
            <a:r>
              <a:rPr lang="it-IT" dirty="0" err="1"/>
              <a:t>all</a:t>
            </a:r>
            <a:r>
              <a:rPr lang="it-IT" dirty="0"/>
              <a:t> </a:t>
            </a:r>
            <a:r>
              <a:rPr lang="it-IT" dirty="0" err="1"/>
              <a:t>interested</a:t>
            </a:r>
            <a:r>
              <a:rPr lang="it-IT" dirty="0"/>
              <a:t> in a capital </a:t>
            </a:r>
            <a:r>
              <a:rPr lang="it-IT" dirty="0" err="1"/>
              <a:t>accumulation</a:t>
            </a:r>
            <a:r>
              <a:rPr lang="it-IT" dirty="0"/>
              <a:t> </a:t>
            </a:r>
            <a:r>
              <a:rPr lang="it-IT" dirty="0" err="1"/>
              <a:t>type</a:t>
            </a:r>
            <a:r>
              <a:rPr lang="it-IT" dirty="0"/>
              <a:t> of investment and </a:t>
            </a:r>
            <a:r>
              <a:rPr lang="it-IT" dirty="0" err="1"/>
              <a:t>they</a:t>
            </a:r>
            <a:r>
              <a:rPr lang="it-IT" dirty="0"/>
              <a:t> </a:t>
            </a:r>
            <a:r>
              <a:rPr lang="it-IT" dirty="0" err="1"/>
              <a:t>present</a:t>
            </a:r>
            <a:r>
              <a:rPr lang="it-IT" dirty="0"/>
              <a:t> a good </a:t>
            </a:r>
            <a:r>
              <a:rPr lang="it-IT" dirty="0" err="1"/>
              <a:t>level</a:t>
            </a:r>
            <a:r>
              <a:rPr lang="it-IT" dirty="0"/>
              <a:t> of </a:t>
            </a:r>
            <a:r>
              <a:rPr lang="it-IT" dirty="0" err="1"/>
              <a:t>financial</a:t>
            </a:r>
            <a:r>
              <a:rPr lang="it-IT" dirty="0"/>
              <a:t> </a:t>
            </a:r>
            <a:r>
              <a:rPr lang="it-IT" dirty="0" err="1"/>
              <a:t>wealth</a:t>
            </a:r>
            <a:r>
              <a:rPr lang="it-IT" dirty="0"/>
              <a:t>.</a:t>
            </a:r>
          </a:p>
        </p:txBody>
      </p:sp>
      <p:sp>
        <p:nvSpPr>
          <p:cNvPr id="5" name="CasellaDiTesto 4">
            <a:extLst>
              <a:ext uri="{FF2B5EF4-FFF2-40B4-BE49-F238E27FC236}">
                <a16:creationId xmlns:a16="http://schemas.microsoft.com/office/drawing/2014/main" id="{07D68FBE-EAB6-48E2-8228-8F22B7149E54}"/>
              </a:ext>
            </a:extLst>
          </p:cNvPr>
          <p:cNvSpPr txBox="1"/>
          <p:nvPr/>
        </p:nvSpPr>
        <p:spPr>
          <a:xfrm>
            <a:off x="5313872" y="1015042"/>
            <a:ext cx="784715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400" b="1" dirty="0">
                <a:solidFill>
                  <a:schemeClr val="accent1">
                    <a:lumMod val="75000"/>
                  </a:schemeClr>
                </a:solidFill>
              </a:rPr>
              <a:t>WEALTHY PEOPLE FROM THE SOUTH</a:t>
            </a:r>
            <a:endParaRPr lang="it-IT" dirty="0">
              <a:solidFill>
                <a:schemeClr val="accent1">
                  <a:lumMod val="75000"/>
                </a:schemeClr>
              </a:solidFill>
            </a:endParaRPr>
          </a:p>
          <a:p>
            <a:r>
              <a:rPr lang="it-IT" sz="2400" b="1" dirty="0">
                <a:solidFill>
                  <a:schemeClr val="accent1">
                    <a:lumMod val="75000"/>
                  </a:schemeClr>
                </a:solidFill>
              </a:rPr>
              <a:t>OR THE ISLANDS</a:t>
            </a:r>
            <a:endParaRPr lang="it-IT" dirty="0">
              <a:solidFill>
                <a:schemeClr val="accent1">
                  <a:lumMod val="75000"/>
                </a:schemeClr>
              </a:solidFill>
            </a:endParaRPr>
          </a:p>
        </p:txBody>
      </p:sp>
      <p:sp>
        <p:nvSpPr>
          <p:cNvPr id="6" name="CasellaDiTesto 5">
            <a:extLst>
              <a:ext uri="{FF2B5EF4-FFF2-40B4-BE49-F238E27FC236}">
                <a16:creationId xmlns:a16="http://schemas.microsoft.com/office/drawing/2014/main" id="{FF68F322-02FB-4CE8-BF67-EA7495FDDB68}"/>
              </a:ext>
            </a:extLst>
          </p:cNvPr>
          <p:cNvSpPr txBox="1"/>
          <p:nvPr/>
        </p:nvSpPr>
        <p:spPr>
          <a:xfrm>
            <a:off x="5560420" y="3871769"/>
            <a:ext cx="435657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dirty="0">
                <a:ea typeface="+mn-lt"/>
                <a:cs typeface="+mn-lt"/>
              </a:rPr>
              <a:t>Service model:</a:t>
            </a:r>
            <a:endParaRPr lang="en-US" sz="2000" dirty="0">
              <a:ea typeface="+mn-lt"/>
              <a:cs typeface="+mn-lt"/>
            </a:endParaRPr>
          </a:p>
          <a:p>
            <a:pPr lvl="1"/>
            <a:r>
              <a:rPr lang="it-IT" dirty="0">
                <a:ea typeface="+mn-lt"/>
                <a:cs typeface="+mn-lt"/>
              </a:rPr>
              <a:t>- </a:t>
            </a:r>
            <a:r>
              <a:rPr lang="it-IT" dirty="0" err="1">
                <a:ea typeface="+mn-lt"/>
                <a:cs typeface="+mn-lt"/>
              </a:rPr>
              <a:t>digital</a:t>
            </a:r>
            <a:endParaRPr lang="it-IT" dirty="0">
              <a:ea typeface="+mn-lt"/>
              <a:cs typeface="+mn-lt"/>
            </a:endParaRPr>
          </a:p>
          <a:p>
            <a:pPr lvl="1"/>
            <a:r>
              <a:rPr lang="it-IT" dirty="0">
                <a:ea typeface="+mn-lt"/>
                <a:cs typeface="+mn-lt"/>
              </a:rPr>
              <a:t>- </a:t>
            </a:r>
            <a:r>
              <a:rPr lang="it-IT" dirty="0" err="1">
                <a:ea typeface="+mn-lt"/>
                <a:cs typeface="+mn-lt"/>
              </a:rPr>
              <a:t>Physical</a:t>
            </a:r>
            <a:r>
              <a:rPr lang="it-IT" dirty="0">
                <a:ea typeface="+mn-lt"/>
                <a:cs typeface="+mn-lt"/>
              </a:rPr>
              <a:t> and call center</a:t>
            </a:r>
            <a:endParaRPr lang="it-IT" dirty="0"/>
          </a:p>
        </p:txBody>
      </p:sp>
      <p:sp>
        <p:nvSpPr>
          <p:cNvPr id="7" name="Segnaposto piè di pagina 4">
            <a:extLst>
              <a:ext uri="{FF2B5EF4-FFF2-40B4-BE49-F238E27FC236}">
                <a16:creationId xmlns:a16="http://schemas.microsoft.com/office/drawing/2014/main" id="{39D5189D-CCC5-4549-945D-06FB0BD5D395}"/>
              </a:ext>
            </a:extLst>
          </p:cNvPr>
          <p:cNvSpPr>
            <a:spLocks noGrp="1"/>
          </p:cNvSpPr>
          <p:nvPr>
            <p:ph type="ftr" sz="quarter" idx="11"/>
          </p:nvPr>
        </p:nvSpPr>
        <p:spPr>
          <a:xfrm>
            <a:off x="234100" y="6318432"/>
            <a:ext cx="5187908" cy="304271"/>
          </a:xfrm>
        </p:spPr>
        <p:txBody>
          <a:bodyPr/>
          <a:lstStyle/>
          <a:p>
            <a:r>
              <a:rPr lang="it-IT" dirty="0">
                <a:solidFill>
                  <a:schemeClr val="accent1"/>
                </a:solidFill>
              </a:rPr>
              <a:t>Fintech project PRESENTATION </a:t>
            </a:r>
          </a:p>
        </p:txBody>
      </p:sp>
    </p:spTree>
    <p:extLst>
      <p:ext uri="{BB962C8B-B14F-4D97-AF65-F5344CB8AC3E}">
        <p14:creationId xmlns:p14="http://schemas.microsoft.com/office/powerpoint/2010/main" val="3727418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224397C9-DF18-43B2-A8F9-714E261BDBC2}"/>
              </a:ext>
            </a:extLst>
          </p:cNvPr>
          <p:cNvSpPr>
            <a:spLocks noGrp="1"/>
          </p:cNvSpPr>
          <p:nvPr>
            <p:ph type="sldNum" sz="quarter" idx="12"/>
          </p:nvPr>
        </p:nvSpPr>
        <p:spPr>
          <a:xfrm>
            <a:off x="10805950" y="6181725"/>
            <a:ext cx="1252700" cy="577687"/>
          </a:xfrm>
        </p:spPr>
        <p:txBody>
          <a:bodyPr/>
          <a:lstStyle/>
          <a:p>
            <a:fld id="{CF0F870E-7B89-954E-92FE-B8DAB75532D8}" type="slidenum">
              <a:rPr lang="it-IT" sz="2000" smtClean="0"/>
              <a:t>12</a:t>
            </a:fld>
            <a:endParaRPr lang="it-IT"/>
          </a:p>
        </p:txBody>
      </p:sp>
      <p:graphicFrame>
        <p:nvGraphicFramePr>
          <p:cNvPr id="4" name="Tabella 4">
            <a:extLst>
              <a:ext uri="{FF2B5EF4-FFF2-40B4-BE49-F238E27FC236}">
                <a16:creationId xmlns:a16="http://schemas.microsoft.com/office/drawing/2014/main" id="{49AFCFDA-14BC-438C-B896-2EDB364A86AE}"/>
              </a:ext>
            </a:extLst>
          </p:cNvPr>
          <p:cNvGraphicFramePr>
            <a:graphicFrameLocks noGrp="1"/>
          </p:cNvGraphicFramePr>
          <p:nvPr>
            <p:extLst>
              <p:ext uri="{D42A27DB-BD31-4B8C-83A1-F6EECF244321}">
                <p14:modId xmlns:p14="http://schemas.microsoft.com/office/powerpoint/2010/main" val="3763757252"/>
              </p:ext>
            </p:extLst>
          </p:nvPr>
        </p:nvGraphicFramePr>
        <p:xfrm>
          <a:off x="504824" y="1029887"/>
          <a:ext cx="4569785" cy="4420190"/>
        </p:xfrm>
        <a:graphic>
          <a:graphicData uri="http://schemas.openxmlformats.org/drawingml/2006/table">
            <a:tbl>
              <a:tblPr firstRow="1" bandRow="1">
                <a:tableStyleId>{F5AB1C69-6EDB-4FF4-983F-18BD219EF322}</a:tableStyleId>
              </a:tblPr>
              <a:tblGrid>
                <a:gridCol w="2393156">
                  <a:extLst>
                    <a:ext uri="{9D8B030D-6E8A-4147-A177-3AD203B41FA5}">
                      <a16:colId xmlns:a16="http://schemas.microsoft.com/office/drawing/2014/main" val="902354023"/>
                    </a:ext>
                  </a:extLst>
                </a:gridCol>
                <a:gridCol w="2176629">
                  <a:extLst>
                    <a:ext uri="{9D8B030D-6E8A-4147-A177-3AD203B41FA5}">
                      <a16:colId xmlns:a16="http://schemas.microsoft.com/office/drawing/2014/main" val="3181812216"/>
                    </a:ext>
                  </a:extLst>
                </a:gridCol>
              </a:tblGrid>
              <a:tr h="389872">
                <a:tc>
                  <a:txBody>
                    <a:bodyPr/>
                    <a:lstStyle/>
                    <a:p>
                      <a:pPr algn="ctr"/>
                      <a:r>
                        <a:rPr lang="it-IT" err="1"/>
                        <a:t>Numerical</a:t>
                      </a:r>
                      <a:r>
                        <a:rPr lang="it-IT"/>
                        <a:t> Feature</a:t>
                      </a:r>
                    </a:p>
                  </a:txBody>
                  <a:tcPr>
                    <a:solidFill>
                      <a:schemeClr val="accent1">
                        <a:lumMod val="75000"/>
                      </a:schemeClr>
                    </a:solidFill>
                  </a:tcPr>
                </a:tc>
                <a:tc>
                  <a:txBody>
                    <a:bodyPr/>
                    <a:lstStyle/>
                    <a:p>
                      <a:pPr algn="ctr"/>
                      <a:r>
                        <a:rPr lang="it-IT"/>
                        <a:t>Cluster 4 (8,70%)</a:t>
                      </a:r>
                    </a:p>
                  </a:txBody>
                  <a:tcPr>
                    <a:solidFill>
                      <a:schemeClr val="accent1">
                        <a:lumMod val="75000"/>
                      </a:schemeClr>
                    </a:solidFill>
                  </a:tcPr>
                </a:tc>
                <a:extLst>
                  <a:ext uri="{0D108BD9-81ED-4DB2-BD59-A6C34878D82A}">
                    <a16:rowId xmlns:a16="http://schemas.microsoft.com/office/drawing/2014/main" val="1266004843"/>
                  </a:ext>
                </a:extLst>
              </a:tr>
              <a:tr h="389872">
                <a:tc>
                  <a:txBody>
                    <a:bodyPr/>
                    <a:lstStyle/>
                    <a:p>
                      <a:r>
                        <a:rPr lang="it-IT" err="1"/>
                        <a:t>Income</a:t>
                      </a:r>
                      <a:endParaRPr lang="it-IT"/>
                    </a:p>
                  </a:txBody>
                  <a:tcPr/>
                </a:tc>
                <a:tc>
                  <a:txBody>
                    <a:bodyPr/>
                    <a:lstStyle/>
                    <a:p>
                      <a:r>
                        <a:rPr lang="it-IT" err="1"/>
                        <a:t>Average</a:t>
                      </a:r>
                    </a:p>
                  </a:txBody>
                  <a:tcPr/>
                </a:tc>
                <a:extLst>
                  <a:ext uri="{0D108BD9-81ED-4DB2-BD59-A6C34878D82A}">
                    <a16:rowId xmlns:a16="http://schemas.microsoft.com/office/drawing/2014/main" val="1877750638"/>
                  </a:ext>
                </a:extLst>
              </a:tr>
              <a:tr h="389872">
                <a:tc>
                  <a:txBody>
                    <a:bodyPr/>
                    <a:lstStyle/>
                    <a:p>
                      <a:r>
                        <a:rPr lang="it-IT" err="1"/>
                        <a:t>Wealth</a:t>
                      </a:r>
                      <a:endParaRPr lang="it-IT"/>
                    </a:p>
                  </a:txBody>
                  <a:tcPr/>
                </a:tc>
                <a:tc>
                  <a:txBody>
                    <a:bodyPr/>
                    <a:lstStyle/>
                    <a:p>
                      <a:r>
                        <a:rPr lang="it-IT" err="1"/>
                        <a:t>Above</a:t>
                      </a:r>
                      <a:r>
                        <a:rPr lang="it-IT"/>
                        <a:t> </a:t>
                      </a:r>
                      <a:r>
                        <a:rPr lang="it-IT" err="1"/>
                        <a:t>average</a:t>
                      </a:r>
                    </a:p>
                  </a:txBody>
                  <a:tcPr/>
                </a:tc>
                <a:extLst>
                  <a:ext uri="{0D108BD9-81ED-4DB2-BD59-A6C34878D82A}">
                    <a16:rowId xmlns:a16="http://schemas.microsoft.com/office/drawing/2014/main" val="3367360276"/>
                  </a:ext>
                </a:extLst>
              </a:tr>
              <a:tr h="389872">
                <a:tc>
                  <a:txBody>
                    <a:bodyPr/>
                    <a:lstStyle/>
                    <a:p>
                      <a:r>
                        <a:rPr lang="it-IT" err="1"/>
                        <a:t>Debt</a:t>
                      </a:r>
                      <a:endParaRPr lang="it-IT"/>
                    </a:p>
                  </a:txBody>
                  <a:tcPr/>
                </a:tc>
                <a:tc>
                  <a:txBody>
                    <a:bodyPr/>
                    <a:lstStyle/>
                    <a:p>
                      <a:r>
                        <a:rPr lang="it-IT" err="1"/>
                        <a:t>Below</a:t>
                      </a:r>
                      <a:r>
                        <a:rPr lang="it-IT"/>
                        <a:t> </a:t>
                      </a:r>
                      <a:r>
                        <a:rPr lang="it-IT" err="1"/>
                        <a:t>average</a:t>
                      </a:r>
                    </a:p>
                  </a:txBody>
                  <a:tcPr/>
                </a:tc>
                <a:extLst>
                  <a:ext uri="{0D108BD9-81ED-4DB2-BD59-A6C34878D82A}">
                    <a16:rowId xmlns:a16="http://schemas.microsoft.com/office/drawing/2014/main" val="4198012528"/>
                  </a:ext>
                </a:extLst>
              </a:tr>
              <a:tr h="521470">
                <a:tc>
                  <a:txBody>
                    <a:bodyPr/>
                    <a:lstStyle/>
                    <a:p>
                      <a:r>
                        <a:rPr lang="it-IT"/>
                        <a:t>Financial </a:t>
                      </a:r>
                      <a:r>
                        <a:rPr lang="it-IT" err="1"/>
                        <a:t>Education</a:t>
                      </a:r>
                      <a:endParaRPr lang="it-IT"/>
                    </a:p>
                  </a:txBody>
                  <a:tcPr/>
                </a:tc>
                <a:tc>
                  <a:txBody>
                    <a:bodyPr/>
                    <a:lstStyle/>
                    <a:p>
                      <a:r>
                        <a:rPr lang="it-IT" err="1"/>
                        <a:t>Average</a:t>
                      </a:r>
                    </a:p>
                  </a:txBody>
                  <a:tcPr/>
                </a:tc>
                <a:extLst>
                  <a:ext uri="{0D108BD9-81ED-4DB2-BD59-A6C34878D82A}">
                    <a16:rowId xmlns:a16="http://schemas.microsoft.com/office/drawing/2014/main" val="3786236649"/>
                  </a:ext>
                </a:extLst>
              </a:tr>
              <a:tr h="389872">
                <a:tc>
                  <a:txBody>
                    <a:bodyPr/>
                    <a:lstStyle/>
                    <a:p>
                      <a:r>
                        <a:rPr lang="it-IT"/>
                        <a:t>ESG propensity</a:t>
                      </a:r>
                      <a:endParaRPr lang="it-IT" dirty="0" err="1"/>
                    </a:p>
                  </a:txBody>
                  <a:tcPr/>
                </a:tc>
                <a:tc>
                  <a:txBody>
                    <a:bodyPr/>
                    <a:lstStyle/>
                    <a:p>
                      <a:r>
                        <a:rPr lang="it-IT" err="1"/>
                        <a:t>Average</a:t>
                      </a:r>
                    </a:p>
                  </a:txBody>
                  <a:tcPr/>
                </a:tc>
                <a:extLst>
                  <a:ext uri="{0D108BD9-81ED-4DB2-BD59-A6C34878D82A}">
                    <a16:rowId xmlns:a16="http://schemas.microsoft.com/office/drawing/2014/main" val="1638927929"/>
                  </a:ext>
                </a:extLst>
              </a:tr>
              <a:tr h="389872">
                <a:tc>
                  <a:txBody>
                    <a:bodyPr/>
                    <a:lstStyle/>
                    <a:p>
                      <a:r>
                        <a:rPr lang="it-IT"/>
                        <a:t>Digital propensity</a:t>
                      </a:r>
                      <a:endParaRPr lang="it-IT" dirty="0" err="1"/>
                    </a:p>
                  </a:txBody>
                  <a:tcPr/>
                </a:tc>
                <a:tc>
                  <a:txBody>
                    <a:bodyPr/>
                    <a:lstStyle/>
                    <a:p>
                      <a:r>
                        <a:rPr lang="it-IT" err="1"/>
                        <a:t>Average</a:t>
                      </a:r>
                    </a:p>
                  </a:txBody>
                  <a:tcPr/>
                </a:tc>
                <a:extLst>
                  <a:ext uri="{0D108BD9-81ED-4DB2-BD59-A6C34878D82A}">
                    <a16:rowId xmlns:a16="http://schemas.microsoft.com/office/drawing/2014/main" val="2345226611"/>
                  </a:ext>
                </a:extLst>
              </a:tr>
              <a:tr h="389872">
                <a:tc>
                  <a:txBody>
                    <a:bodyPr/>
                    <a:lstStyle/>
                    <a:p>
                      <a:r>
                        <a:rPr lang="it-IT"/>
                        <a:t>Bank Friendliness</a:t>
                      </a:r>
                      <a:endParaRPr lang="it-IT" dirty="0" err="1"/>
                    </a:p>
                  </a:txBody>
                  <a:tcPr/>
                </a:tc>
                <a:tc>
                  <a:txBody>
                    <a:bodyPr/>
                    <a:lstStyle/>
                    <a:p>
                      <a:r>
                        <a:rPr lang="it-IT" err="1"/>
                        <a:t>Above</a:t>
                      </a:r>
                      <a:r>
                        <a:rPr lang="it-IT"/>
                        <a:t> </a:t>
                      </a:r>
                      <a:r>
                        <a:rPr lang="it-IT" err="1"/>
                        <a:t>average</a:t>
                      </a:r>
                    </a:p>
                  </a:txBody>
                  <a:tcPr/>
                </a:tc>
                <a:extLst>
                  <a:ext uri="{0D108BD9-81ED-4DB2-BD59-A6C34878D82A}">
                    <a16:rowId xmlns:a16="http://schemas.microsoft.com/office/drawing/2014/main" val="1534529315"/>
                  </a:ext>
                </a:extLst>
              </a:tr>
              <a:tr h="389872">
                <a:tc>
                  <a:txBody>
                    <a:bodyPr/>
                    <a:lstStyle/>
                    <a:p>
                      <a:r>
                        <a:rPr lang="it-IT"/>
                        <a:t>Lifestyle index</a:t>
                      </a:r>
                      <a:endParaRPr lang="it-IT" dirty="0"/>
                    </a:p>
                  </a:txBody>
                  <a:tcPr/>
                </a:tc>
                <a:tc>
                  <a:txBody>
                    <a:bodyPr/>
                    <a:lstStyle/>
                    <a:p>
                      <a:r>
                        <a:rPr lang="it-IT" err="1"/>
                        <a:t>Average</a:t>
                      </a:r>
                    </a:p>
                  </a:txBody>
                  <a:tcPr/>
                </a:tc>
                <a:extLst>
                  <a:ext uri="{0D108BD9-81ED-4DB2-BD59-A6C34878D82A}">
                    <a16:rowId xmlns:a16="http://schemas.microsoft.com/office/drawing/2014/main" val="2000554481"/>
                  </a:ext>
                </a:extLst>
              </a:tr>
              <a:tr h="389872">
                <a:tc>
                  <a:txBody>
                    <a:bodyPr/>
                    <a:lstStyle/>
                    <a:p>
                      <a:r>
                        <a:rPr lang="it-IT"/>
                        <a:t>Luxury spending</a:t>
                      </a:r>
                      <a:endParaRPr lang="it-IT" dirty="0"/>
                    </a:p>
                  </a:txBody>
                  <a:tcPr/>
                </a:tc>
                <a:tc>
                  <a:txBody>
                    <a:bodyPr/>
                    <a:lstStyle/>
                    <a:p>
                      <a:r>
                        <a:rPr lang="it-IT" err="1"/>
                        <a:t>Average</a:t>
                      </a:r>
                    </a:p>
                  </a:txBody>
                  <a:tcPr/>
                </a:tc>
                <a:extLst>
                  <a:ext uri="{0D108BD9-81ED-4DB2-BD59-A6C34878D82A}">
                    <a16:rowId xmlns:a16="http://schemas.microsoft.com/office/drawing/2014/main" val="1430381433"/>
                  </a:ext>
                </a:extLst>
              </a:tr>
              <a:tr h="389872">
                <a:tc>
                  <a:txBody>
                    <a:bodyPr/>
                    <a:lstStyle/>
                    <a:p>
                      <a:r>
                        <a:rPr lang="it-IT"/>
                        <a:t>Saving propensity</a:t>
                      </a:r>
                      <a:endParaRPr lang="it-IT" dirty="0" err="1"/>
                    </a:p>
                  </a:txBody>
                  <a:tcPr/>
                </a:tc>
                <a:tc>
                  <a:txBody>
                    <a:bodyPr/>
                    <a:lstStyle/>
                    <a:p>
                      <a:r>
                        <a:rPr lang="it-IT" dirty="0" err="1"/>
                        <a:t>Average</a:t>
                      </a:r>
                      <a:endParaRPr lang="it-IT" dirty="0"/>
                    </a:p>
                  </a:txBody>
                  <a:tcPr/>
                </a:tc>
                <a:extLst>
                  <a:ext uri="{0D108BD9-81ED-4DB2-BD59-A6C34878D82A}">
                    <a16:rowId xmlns:a16="http://schemas.microsoft.com/office/drawing/2014/main" val="1294071165"/>
                  </a:ext>
                </a:extLst>
              </a:tr>
            </a:tbl>
          </a:graphicData>
        </a:graphic>
      </p:graphicFrame>
      <p:sp>
        <p:nvSpPr>
          <p:cNvPr id="2" name="CasellaDiTesto 1">
            <a:extLst>
              <a:ext uri="{FF2B5EF4-FFF2-40B4-BE49-F238E27FC236}">
                <a16:creationId xmlns:a16="http://schemas.microsoft.com/office/drawing/2014/main" id="{3B0E2860-0DAE-49AD-96E0-1418D1ECD293}"/>
              </a:ext>
            </a:extLst>
          </p:cNvPr>
          <p:cNvSpPr txBox="1"/>
          <p:nvPr/>
        </p:nvSpPr>
        <p:spPr>
          <a:xfrm>
            <a:off x="5752204" y="1906294"/>
            <a:ext cx="593497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dirty="0"/>
              <a:t>The </a:t>
            </a:r>
            <a:r>
              <a:rPr lang="it-IT" dirty="0" err="1"/>
              <a:t>fourth</a:t>
            </a:r>
            <a:r>
              <a:rPr lang="it-IT" dirty="0"/>
              <a:t> cluster </a:t>
            </a:r>
            <a:r>
              <a:rPr lang="it-IT" dirty="0" err="1"/>
              <a:t>contains</a:t>
            </a:r>
            <a:r>
              <a:rPr lang="it-IT" dirty="0"/>
              <a:t> </a:t>
            </a:r>
            <a:r>
              <a:rPr lang="it-IT" dirty="0" err="1"/>
              <a:t>employees</a:t>
            </a:r>
            <a:r>
              <a:rPr lang="it-IT" dirty="0"/>
              <a:t>, </a:t>
            </a:r>
            <a:r>
              <a:rPr lang="it-IT" dirty="0" err="1"/>
              <a:t>but</a:t>
            </a:r>
            <a:r>
              <a:rPr lang="it-IT" dirty="0"/>
              <a:t> </a:t>
            </a:r>
            <a:r>
              <a:rPr lang="it-IT" dirty="0" err="1"/>
              <a:t>also</a:t>
            </a:r>
            <a:r>
              <a:rPr lang="it-IT" dirty="0"/>
              <a:t> a discrete </a:t>
            </a:r>
            <a:r>
              <a:rPr lang="it-IT" dirty="0" err="1"/>
              <a:t>percentage</a:t>
            </a:r>
            <a:r>
              <a:rPr lang="it-IT" dirty="0"/>
              <a:t> of </a:t>
            </a:r>
            <a:r>
              <a:rPr lang="it-IT" dirty="0" err="1"/>
              <a:t>retired</a:t>
            </a:r>
            <a:r>
              <a:rPr lang="it-IT" dirty="0"/>
              <a:t>, </a:t>
            </a:r>
            <a:r>
              <a:rPr lang="it-IT" dirty="0" err="1"/>
              <a:t>all</a:t>
            </a:r>
            <a:r>
              <a:rPr lang="it-IT" dirty="0"/>
              <a:t> from small cities in the center of </a:t>
            </a:r>
            <a:r>
              <a:rPr lang="it-IT" dirty="0" err="1"/>
              <a:t>Italy</a:t>
            </a:r>
            <a:r>
              <a:rPr lang="it-IT" dirty="0"/>
              <a:t>. </a:t>
            </a:r>
          </a:p>
          <a:p>
            <a:r>
              <a:rPr lang="it-IT" dirty="0" err="1"/>
              <a:t>Most</a:t>
            </a:r>
            <a:r>
              <a:rPr lang="it-IT" dirty="0"/>
              <a:t> of </a:t>
            </a:r>
            <a:r>
              <a:rPr lang="it-IT" dirty="0" err="1"/>
              <a:t>them</a:t>
            </a:r>
            <a:r>
              <a:rPr lang="it-IT" dirty="0"/>
              <a:t> </a:t>
            </a:r>
            <a:r>
              <a:rPr lang="it-IT" dirty="0" err="1"/>
              <a:t>is</a:t>
            </a:r>
            <a:r>
              <a:rPr lang="it-IT" dirty="0"/>
              <a:t> </a:t>
            </a:r>
            <a:r>
              <a:rPr lang="it-IT" dirty="0" err="1"/>
              <a:t>interested</a:t>
            </a:r>
            <a:r>
              <a:rPr lang="it-IT" dirty="0"/>
              <a:t> in a capital </a:t>
            </a:r>
            <a:r>
              <a:rPr lang="it-IT" dirty="0" err="1"/>
              <a:t>accumulation</a:t>
            </a:r>
            <a:r>
              <a:rPr lang="it-IT" dirty="0"/>
              <a:t> </a:t>
            </a:r>
            <a:r>
              <a:rPr lang="it-IT" dirty="0" err="1"/>
              <a:t>kind</a:t>
            </a:r>
            <a:r>
              <a:rPr lang="it-IT" dirty="0"/>
              <a:t> of investment and some of </a:t>
            </a:r>
            <a:r>
              <a:rPr lang="it-IT" dirty="0" err="1"/>
              <a:t>them</a:t>
            </a:r>
            <a:r>
              <a:rPr lang="it-IT" dirty="0"/>
              <a:t> </a:t>
            </a:r>
            <a:r>
              <a:rPr lang="it-IT" dirty="0" err="1"/>
              <a:t>is</a:t>
            </a:r>
            <a:r>
              <a:rPr lang="it-IT" dirty="0"/>
              <a:t> </a:t>
            </a:r>
            <a:r>
              <a:rPr lang="it-IT" dirty="0" err="1"/>
              <a:t>not</a:t>
            </a:r>
            <a:r>
              <a:rPr lang="it-IT" dirty="0"/>
              <a:t> </a:t>
            </a:r>
            <a:r>
              <a:rPr lang="it-IT" dirty="0" err="1"/>
              <a:t>interested</a:t>
            </a:r>
            <a:r>
              <a:rPr lang="it-IT" dirty="0"/>
              <a:t> in </a:t>
            </a:r>
            <a:r>
              <a:rPr lang="it-IT" dirty="0" err="1"/>
              <a:t>investing</a:t>
            </a:r>
            <a:r>
              <a:rPr lang="it-IT" dirty="0"/>
              <a:t> </a:t>
            </a:r>
            <a:r>
              <a:rPr lang="it-IT" dirty="0" err="1"/>
              <a:t>at</a:t>
            </a:r>
            <a:r>
              <a:rPr lang="it-IT" dirty="0"/>
              <a:t> </a:t>
            </a:r>
            <a:r>
              <a:rPr lang="it-IT" dirty="0" err="1"/>
              <a:t>all</a:t>
            </a:r>
            <a:r>
              <a:rPr lang="it-IT" dirty="0"/>
              <a:t>.</a:t>
            </a:r>
          </a:p>
          <a:p>
            <a:endParaRPr lang="it-IT" dirty="0"/>
          </a:p>
          <a:p>
            <a:endParaRPr lang="it-IT" dirty="0"/>
          </a:p>
        </p:txBody>
      </p:sp>
      <p:sp>
        <p:nvSpPr>
          <p:cNvPr id="5" name="CasellaDiTesto 4">
            <a:extLst>
              <a:ext uri="{FF2B5EF4-FFF2-40B4-BE49-F238E27FC236}">
                <a16:creationId xmlns:a16="http://schemas.microsoft.com/office/drawing/2014/main" id="{25469F1F-9C48-49D9-A914-0F6C64A5FE78}"/>
              </a:ext>
            </a:extLst>
          </p:cNvPr>
          <p:cNvSpPr txBox="1"/>
          <p:nvPr/>
        </p:nvSpPr>
        <p:spPr>
          <a:xfrm>
            <a:off x="6952891" y="130258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it-IT" dirty="0"/>
          </a:p>
        </p:txBody>
      </p:sp>
      <p:sp>
        <p:nvSpPr>
          <p:cNvPr id="6" name="CasellaDiTesto 5">
            <a:extLst>
              <a:ext uri="{FF2B5EF4-FFF2-40B4-BE49-F238E27FC236}">
                <a16:creationId xmlns:a16="http://schemas.microsoft.com/office/drawing/2014/main" id="{5ED76685-C4B6-4544-BF1F-94C3FA715E34}"/>
              </a:ext>
            </a:extLst>
          </p:cNvPr>
          <p:cNvSpPr txBox="1"/>
          <p:nvPr/>
        </p:nvSpPr>
        <p:spPr>
          <a:xfrm>
            <a:off x="5752204" y="1132228"/>
            <a:ext cx="580557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400" b="1" dirty="0">
                <a:solidFill>
                  <a:schemeClr val="accent1">
                    <a:lumMod val="75000"/>
                  </a:schemeClr>
                </a:solidFill>
              </a:rPr>
              <a:t>EMPLOYEES FROM THE CENTER</a:t>
            </a:r>
          </a:p>
        </p:txBody>
      </p:sp>
      <p:sp>
        <p:nvSpPr>
          <p:cNvPr id="7" name="CasellaDiTesto 6">
            <a:extLst>
              <a:ext uri="{FF2B5EF4-FFF2-40B4-BE49-F238E27FC236}">
                <a16:creationId xmlns:a16="http://schemas.microsoft.com/office/drawing/2014/main" id="{28CC651E-4564-4145-830C-DFA3F5220CAF}"/>
              </a:ext>
            </a:extLst>
          </p:cNvPr>
          <p:cNvSpPr txBox="1"/>
          <p:nvPr/>
        </p:nvSpPr>
        <p:spPr>
          <a:xfrm>
            <a:off x="5752203" y="3971937"/>
            <a:ext cx="4268489"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dirty="0">
                <a:ea typeface="+mn-lt"/>
                <a:cs typeface="+mn-lt"/>
              </a:rPr>
              <a:t>Service model:</a:t>
            </a:r>
            <a:endParaRPr lang="en-US" sz="2000" dirty="0">
              <a:ea typeface="+mn-lt"/>
              <a:cs typeface="+mn-lt"/>
            </a:endParaRPr>
          </a:p>
          <a:p>
            <a:pPr lvl="1"/>
            <a:r>
              <a:rPr lang="it-IT" dirty="0">
                <a:ea typeface="+mn-lt"/>
                <a:cs typeface="+mn-lt"/>
              </a:rPr>
              <a:t>- </a:t>
            </a:r>
            <a:r>
              <a:rPr lang="it-IT" dirty="0" err="1">
                <a:ea typeface="+mn-lt"/>
                <a:cs typeface="+mn-lt"/>
              </a:rPr>
              <a:t>physical</a:t>
            </a:r>
            <a:r>
              <a:rPr lang="it-IT" dirty="0">
                <a:ea typeface="+mn-lt"/>
                <a:cs typeface="+mn-lt"/>
              </a:rPr>
              <a:t> and call center</a:t>
            </a:r>
            <a:endParaRPr lang="it-IT" dirty="0"/>
          </a:p>
        </p:txBody>
      </p:sp>
      <p:sp>
        <p:nvSpPr>
          <p:cNvPr id="8" name="Segnaposto piè di pagina 4">
            <a:extLst>
              <a:ext uri="{FF2B5EF4-FFF2-40B4-BE49-F238E27FC236}">
                <a16:creationId xmlns:a16="http://schemas.microsoft.com/office/drawing/2014/main" id="{C00908EF-DD9D-48EF-94AD-C7BA5E75DFE2}"/>
              </a:ext>
            </a:extLst>
          </p:cNvPr>
          <p:cNvSpPr>
            <a:spLocks noGrp="1"/>
          </p:cNvSpPr>
          <p:nvPr>
            <p:ph type="ftr" sz="quarter" idx="11"/>
          </p:nvPr>
        </p:nvSpPr>
        <p:spPr>
          <a:xfrm>
            <a:off x="219811" y="6321928"/>
            <a:ext cx="5187908" cy="304271"/>
          </a:xfrm>
        </p:spPr>
        <p:txBody>
          <a:bodyPr/>
          <a:lstStyle/>
          <a:p>
            <a:r>
              <a:rPr lang="it-IT" dirty="0">
                <a:solidFill>
                  <a:schemeClr val="accent1"/>
                </a:solidFill>
              </a:rPr>
              <a:t>Fintech project PRESENTATION </a:t>
            </a:r>
          </a:p>
        </p:txBody>
      </p:sp>
    </p:spTree>
    <p:extLst>
      <p:ext uri="{BB962C8B-B14F-4D97-AF65-F5344CB8AC3E}">
        <p14:creationId xmlns:p14="http://schemas.microsoft.com/office/powerpoint/2010/main" val="3287054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224397C9-DF18-43B2-A8F9-714E261BDBC2}"/>
              </a:ext>
            </a:extLst>
          </p:cNvPr>
          <p:cNvSpPr>
            <a:spLocks noGrp="1"/>
          </p:cNvSpPr>
          <p:nvPr>
            <p:ph type="sldNum" sz="quarter" idx="12"/>
          </p:nvPr>
        </p:nvSpPr>
        <p:spPr>
          <a:xfrm>
            <a:off x="10805950" y="6181725"/>
            <a:ext cx="1252700" cy="577687"/>
          </a:xfrm>
        </p:spPr>
        <p:txBody>
          <a:bodyPr/>
          <a:lstStyle/>
          <a:p>
            <a:fld id="{CF0F870E-7B89-954E-92FE-B8DAB75532D8}" type="slidenum">
              <a:rPr lang="it-IT" sz="2000" smtClean="0"/>
              <a:t>13</a:t>
            </a:fld>
            <a:endParaRPr lang="it-IT" dirty="0"/>
          </a:p>
        </p:txBody>
      </p:sp>
      <p:graphicFrame>
        <p:nvGraphicFramePr>
          <p:cNvPr id="4" name="Tabella 4">
            <a:extLst>
              <a:ext uri="{FF2B5EF4-FFF2-40B4-BE49-F238E27FC236}">
                <a16:creationId xmlns:a16="http://schemas.microsoft.com/office/drawing/2014/main" id="{49AFCFDA-14BC-438C-B896-2EDB364A86AE}"/>
              </a:ext>
            </a:extLst>
          </p:cNvPr>
          <p:cNvGraphicFramePr>
            <a:graphicFrameLocks noGrp="1"/>
          </p:cNvGraphicFramePr>
          <p:nvPr>
            <p:extLst>
              <p:ext uri="{D42A27DB-BD31-4B8C-83A1-F6EECF244321}">
                <p14:modId xmlns:p14="http://schemas.microsoft.com/office/powerpoint/2010/main" val="4111073250"/>
              </p:ext>
            </p:extLst>
          </p:nvPr>
        </p:nvGraphicFramePr>
        <p:xfrm>
          <a:off x="580239" y="1161862"/>
          <a:ext cx="4692464" cy="4307069"/>
        </p:xfrm>
        <a:graphic>
          <a:graphicData uri="http://schemas.openxmlformats.org/drawingml/2006/table">
            <a:tbl>
              <a:tblPr firstRow="1" bandRow="1">
                <a:tableStyleId>{F5AB1C69-6EDB-4FF4-983F-18BD219EF322}</a:tableStyleId>
              </a:tblPr>
              <a:tblGrid>
                <a:gridCol w="2457402">
                  <a:extLst>
                    <a:ext uri="{9D8B030D-6E8A-4147-A177-3AD203B41FA5}">
                      <a16:colId xmlns:a16="http://schemas.microsoft.com/office/drawing/2014/main" val="902354023"/>
                    </a:ext>
                  </a:extLst>
                </a:gridCol>
                <a:gridCol w="2235062">
                  <a:extLst>
                    <a:ext uri="{9D8B030D-6E8A-4147-A177-3AD203B41FA5}">
                      <a16:colId xmlns:a16="http://schemas.microsoft.com/office/drawing/2014/main" val="3181812216"/>
                    </a:ext>
                  </a:extLst>
                </a:gridCol>
              </a:tblGrid>
              <a:tr h="389872">
                <a:tc>
                  <a:txBody>
                    <a:bodyPr/>
                    <a:lstStyle/>
                    <a:p>
                      <a:pPr algn="ctr"/>
                      <a:r>
                        <a:rPr lang="it-IT" err="1"/>
                        <a:t>Numerical</a:t>
                      </a:r>
                      <a:r>
                        <a:rPr lang="it-IT"/>
                        <a:t> Feature</a:t>
                      </a:r>
                    </a:p>
                  </a:txBody>
                  <a:tcPr>
                    <a:solidFill>
                      <a:schemeClr val="accent1">
                        <a:lumMod val="75000"/>
                      </a:schemeClr>
                    </a:solidFill>
                  </a:tcPr>
                </a:tc>
                <a:tc>
                  <a:txBody>
                    <a:bodyPr/>
                    <a:lstStyle/>
                    <a:p>
                      <a:pPr algn="ctr"/>
                      <a:r>
                        <a:rPr lang="it-IT"/>
                        <a:t>Cluster 5 (13,74%)</a:t>
                      </a:r>
                    </a:p>
                  </a:txBody>
                  <a:tcPr>
                    <a:solidFill>
                      <a:schemeClr val="accent1">
                        <a:lumMod val="75000"/>
                      </a:schemeClr>
                    </a:solidFill>
                  </a:tcPr>
                </a:tc>
                <a:extLst>
                  <a:ext uri="{0D108BD9-81ED-4DB2-BD59-A6C34878D82A}">
                    <a16:rowId xmlns:a16="http://schemas.microsoft.com/office/drawing/2014/main" val="1266004843"/>
                  </a:ext>
                </a:extLst>
              </a:tr>
              <a:tr h="389872">
                <a:tc>
                  <a:txBody>
                    <a:bodyPr/>
                    <a:lstStyle/>
                    <a:p>
                      <a:r>
                        <a:rPr lang="it-IT" err="1"/>
                        <a:t>Income</a:t>
                      </a:r>
                      <a:endParaRPr lang="it-IT"/>
                    </a:p>
                  </a:txBody>
                  <a:tcPr/>
                </a:tc>
                <a:tc>
                  <a:txBody>
                    <a:bodyPr/>
                    <a:lstStyle/>
                    <a:p>
                      <a:r>
                        <a:rPr lang="it-IT" err="1"/>
                        <a:t>Above</a:t>
                      </a:r>
                      <a:r>
                        <a:rPr lang="it-IT"/>
                        <a:t> </a:t>
                      </a:r>
                      <a:r>
                        <a:rPr lang="it-IT" err="1"/>
                        <a:t>average</a:t>
                      </a:r>
                    </a:p>
                  </a:txBody>
                  <a:tcPr/>
                </a:tc>
                <a:extLst>
                  <a:ext uri="{0D108BD9-81ED-4DB2-BD59-A6C34878D82A}">
                    <a16:rowId xmlns:a16="http://schemas.microsoft.com/office/drawing/2014/main" val="1877750638"/>
                  </a:ext>
                </a:extLst>
              </a:tr>
              <a:tr h="389872">
                <a:tc>
                  <a:txBody>
                    <a:bodyPr/>
                    <a:lstStyle/>
                    <a:p>
                      <a:r>
                        <a:rPr lang="it-IT" err="1"/>
                        <a:t>Wealth</a:t>
                      </a:r>
                      <a:endParaRPr lang="it-IT"/>
                    </a:p>
                  </a:txBody>
                  <a:tcPr/>
                </a:tc>
                <a:tc>
                  <a:txBody>
                    <a:bodyPr/>
                    <a:lstStyle/>
                    <a:p>
                      <a:r>
                        <a:rPr lang="it-IT" err="1"/>
                        <a:t>Above</a:t>
                      </a:r>
                      <a:r>
                        <a:rPr lang="it-IT"/>
                        <a:t> </a:t>
                      </a:r>
                      <a:r>
                        <a:rPr lang="it-IT" err="1"/>
                        <a:t>average</a:t>
                      </a:r>
                    </a:p>
                  </a:txBody>
                  <a:tcPr/>
                </a:tc>
                <a:extLst>
                  <a:ext uri="{0D108BD9-81ED-4DB2-BD59-A6C34878D82A}">
                    <a16:rowId xmlns:a16="http://schemas.microsoft.com/office/drawing/2014/main" val="3367360276"/>
                  </a:ext>
                </a:extLst>
              </a:tr>
              <a:tr h="389872">
                <a:tc>
                  <a:txBody>
                    <a:bodyPr/>
                    <a:lstStyle/>
                    <a:p>
                      <a:r>
                        <a:rPr lang="it-IT" err="1"/>
                        <a:t>Debt</a:t>
                      </a:r>
                      <a:endParaRPr lang="it-IT"/>
                    </a:p>
                  </a:txBody>
                  <a:tcPr/>
                </a:tc>
                <a:tc>
                  <a:txBody>
                    <a:bodyPr/>
                    <a:lstStyle/>
                    <a:p>
                      <a:r>
                        <a:rPr lang="it-IT" err="1"/>
                        <a:t>Below</a:t>
                      </a:r>
                      <a:r>
                        <a:rPr lang="it-IT"/>
                        <a:t> </a:t>
                      </a:r>
                      <a:r>
                        <a:rPr lang="it-IT" err="1"/>
                        <a:t>average</a:t>
                      </a:r>
                    </a:p>
                  </a:txBody>
                  <a:tcPr/>
                </a:tc>
                <a:extLst>
                  <a:ext uri="{0D108BD9-81ED-4DB2-BD59-A6C34878D82A}">
                    <a16:rowId xmlns:a16="http://schemas.microsoft.com/office/drawing/2014/main" val="4198012528"/>
                  </a:ext>
                </a:extLst>
              </a:tr>
              <a:tr h="408349">
                <a:tc>
                  <a:txBody>
                    <a:bodyPr/>
                    <a:lstStyle/>
                    <a:p>
                      <a:r>
                        <a:rPr lang="it-IT" dirty="0"/>
                        <a:t>Financial </a:t>
                      </a:r>
                      <a:r>
                        <a:rPr lang="it-IT" dirty="0" err="1"/>
                        <a:t>Education</a:t>
                      </a:r>
                      <a:endParaRPr lang="it-IT" dirty="0"/>
                    </a:p>
                  </a:txBody>
                  <a:tcPr/>
                </a:tc>
                <a:tc>
                  <a:txBody>
                    <a:bodyPr/>
                    <a:lstStyle/>
                    <a:p>
                      <a:r>
                        <a:rPr lang="it-IT" err="1"/>
                        <a:t>Average</a:t>
                      </a:r>
                    </a:p>
                  </a:txBody>
                  <a:tcPr/>
                </a:tc>
                <a:extLst>
                  <a:ext uri="{0D108BD9-81ED-4DB2-BD59-A6C34878D82A}">
                    <a16:rowId xmlns:a16="http://schemas.microsoft.com/office/drawing/2014/main" val="3786236649"/>
                  </a:ext>
                </a:extLst>
              </a:tr>
              <a:tr h="389872">
                <a:tc>
                  <a:txBody>
                    <a:bodyPr/>
                    <a:lstStyle/>
                    <a:p>
                      <a:r>
                        <a:rPr lang="it-IT"/>
                        <a:t>ESG propensity</a:t>
                      </a:r>
                      <a:endParaRPr lang="it-IT" dirty="0" err="1"/>
                    </a:p>
                  </a:txBody>
                  <a:tcPr/>
                </a:tc>
                <a:tc>
                  <a:txBody>
                    <a:bodyPr/>
                    <a:lstStyle/>
                    <a:p>
                      <a:r>
                        <a:rPr lang="it-IT" err="1"/>
                        <a:t>Above</a:t>
                      </a:r>
                      <a:r>
                        <a:rPr lang="it-IT"/>
                        <a:t> </a:t>
                      </a:r>
                      <a:r>
                        <a:rPr lang="it-IT" err="1"/>
                        <a:t>average</a:t>
                      </a:r>
                    </a:p>
                  </a:txBody>
                  <a:tcPr/>
                </a:tc>
                <a:extLst>
                  <a:ext uri="{0D108BD9-81ED-4DB2-BD59-A6C34878D82A}">
                    <a16:rowId xmlns:a16="http://schemas.microsoft.com/office/drawing/2014/main" val="1638927929"/>
                  </a:ext>
                </a:extLst>
              </a:tr>
              <a:tr h="389872">
                <a:tc>
                  <a:txBody>
                    <a:bodyPr/>
                    <a:lstStyle/>
                    <a:p>
                      <a:r>
                        <a:rPr lang="it-IT"/>
                        <a:t>Digital propensity</a:t>
                      </a:r>
                      <a:endParaRPr lang="it-IT" dirty="0" err="1"/>
                    </a:p>
                  </a:txBody>
                  <a:tcPr/>
                </a:tc>
                <a:tc>
                  <a:txBody>
                    <a:bodyPr/>
                    <a:lstStyle/>
                    <a:p>
                      <a:r>
                        <a:rPr lang="it-IT" err="1"/>
                        <a:t>Above</a:t>
                      </a:r>
                      <a:r>
                        <a:rPr lang="it-IT"/>
                        <a:t> </a:t>
                      </a:r>
                      <a:r>
                        <a:rPr lang="it-IT" err="1"/>
                        <a:t>average</a:t>
                      </a:r>
                    </a:p>
                  </a:txBody>
                  <a:tcPr/>
                </a:tc>
                <a:extLst>
                  <a:ext uri="{0D108BD9-81ED-4DB2-BD59-A6C34878D82A}">
                    <a16:rowId xmlns:a16="http://schemas.microsoft.com/office/drawing/2014/main" val="2345226611"/>
                  </a:ext>
                </a:extLst>
              </a:tr>
              <a:tr h="389872">
                <a:tc>
                  <a:txBody>
                    <a:bodyPr/>
                    <a:lstStyle/>
                    <a:p>
                      <a:r>
                        <a:rPr lang="it-IT"/>
                        <a:t>Bank Friendliness</a:t>
                      </a:r>
                      <a:endParaRPr lang="it-IT" dirty="0" err="1"/>
                    </a:p>
                  </a:txBody>
                  <a:tcPr/>
                </a:tc>
                <a:tc>
                  <a:txBody>
                    <a:bodyPr/>
                    <a:lstStyle/>
                    <a:p>
                      <a:r>
                        <a:rPr lang="it-IT" err="1"/>
                        <a:t>Above</a:t>
                      </a:r>
                      <a:r>
                        <a:rPr lang="it-IT"/>
                        <a:t> </a:t>
                      </a:r>
                      <a:r>
                        <a:rPr lang="it-IT" err="1"/>
                        <a:t>average</a:t>
                      </a:r>
                    </a:p>
                  </a:txBody>
                  <a:tcPr/>
                </a:tc>
                <a:extLst>
                  <a:ext uri="{0D108BD9-81ED-4DB2-BD59-A6C34878D82A}">
                    <a16:rowId xmlns:a16="http://schemas.microsoft.com/office/drawing/2014/main" val="1534529315"/>
                  </a:ext>
                </a:extLst>
              </a:tr>
              <a:tr h="389872">
                <a:tc>
                  <a:txBody>
                    <a:bodyPr/>
                    <a:lstStyle/>
                    <a:p>
                      <a:r>
                        <a:rPr lang="it-IT"/>
                        <a:t>Lifestyle index</a:t>
                      </a:r>
                      <a:endParaRPr lang="it-IT" dirty="0"/>
                    </a:p>
                  </a:txBody>
                  <a:tcPr/>
                </a:tc>
                <a:tc>
                  <a:txBody>
                    <a:bodyPr/>
                    <a:lstStyle/>
                    <a:p>
                      <a:r>
                        <a:rPr lang="it-IT" err="1"/>
                        <a:t>Average</a:t>
                      </a:r>
                    </a:p>
                  </a:txBody>
                  <a:tcPr/>
                </a:tc>
                <a:extLst>
                  <a:ext uri="{0D108BD9-81ED-4DB2-BD59-A6C34878D82A}">
                    <a16:rowId xmlns:a16="http://schemas.microsoft.com/office/drawing/2014/main" val="2000554481"/>
                  </a:ext>
                </a:extLst>
              </a:tr>
              <a:tr h="389872">
                <a:tc>
                  <a:txBody>
                    <a:bodyPr/>
                    <a:lstStyle/>
                    <a:p>
                      <a:r>
                        <a:rPr lang="it-IT"/>
                        <a:t>Luxury spending</a:t>
                      </a:r>
                      <a:endParaRPr lang="it-IT" dirty="0"/>
                    </a:p>
                  </a:txBody>
                  <a:tcPr/>
                </a:tc>
                <a:tc>
                  <a:txBody>
                    <a:bodyPr/>
                    <a:lstStyle/>
                    <a:p>
                      <a:r>
                        <a:rPr lang="it-IT" err="1"/>
                        <a:t>Average</a:t>
                      </a:r>
                    </a:p>
                  </a:txBody>
                  <a:tcPr/>
                </a:tc>
                <a:extLst>
                  <a:ext uri="{0D108BD9-81ED-4DB2-BD59-A6C34878D82A}">
                    <a16:rowId xmlns:a16="http://schemas.microsoft.com/office/drawing/2014/main" val="1430381433"/>
                  </a:ext>
                </a:extLst>
              </a:tr>
              <a:tr h="389872">
                <a:tc>
                  <a:txBody>
                    <a:bodyPr/>
                    <a:lstStyle/>
                    <a:p>
                      <a:r>
                        <a:rPr lang="it-IT"/>
                        <a:t>Saving propensity</a:t>
                      </a:r>
                      <a:endParaRPr lang="it-IT" dirty="0" err="1"/>
                    </a:p>
                  </a:txBody>
                  <a:tcPr/>
                </a:tc>
                <a:tc>
                  <a:txBody>
                    <a:bodyPr/>
                    <a:lstStyle/>
                    <a:p>
                      <a:r>
                        <a:rPr lang="it-IT" dirty="0" err="1"/>
                        <a:t>Average</a:t>
                      </a:r>
                      <a:endParaRPr lang="it-IT" dirty="0"/>
                    </a:p>
                  </a:txBody>
                  <a:tcPr/>
                </a:tc>
                <a:extLst>
                  <a:ext uri="{0D108BD9-81ED-4DB2-BD59-A6C34878D82A}">
                    <a16:rowId xmlns:a16="http://schemas.microsoft.com/office/drawing/2014/main" val="1294071165"/>
                  </a:ext>
                </a:extLst>
              </a:tr>
            </a:tbl>
          </a:graphicData>
        </a:graphic>
      </p:graphicFrame>
      <p:sp>
        <p:nvSpPr>
          <p:cNvPr id="2" name="CasellaDiTesto 1">
            <a:extLst>
              <a:ext uri="{FF2B5EF4-FFF2-40B4-BE49-F238E27FC236}">
                <a16:creationId xmlns:a16="http://schemas.microsoft.com/office/drawing/2014/main" id="{3B0E2860-0DAE-49AD-96E0-1418D1ECD293}"/>
              </a:ext>
            </a:extLst>
          </p:cNvPr>
          <p:cNvSpPr txBox="1"/>
          <p:nvPr/>
        </p:nvSpPr>
        <p:spPr>
          <a:xfrm>
            <a:off x="5687683" y="1949570"/>
            <a:ext cx="609312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dirty="0"/>
              <a:t>In the </a:t>
            </a:r>
            <a:r>
              <a:rPr lang="it-IT" dirty="0" err="1"/>
              <a:t>fifth</a:t>
            </a:r>
            <a:r>
              <a:rPr lang="it-IT" dirty="0"/>
              <a:t> cluster </a:t>
            </a:r>
            <a:r>
              <a:rPr lang="it-IT" dirty="0" err="1"/>
              <a:t>we</a:t>
            </a:r>
            <a:r>
              <a:rPr lang="it-IT" dirty="0"/>
              <a:t> can </a:t>
            </a:r>
            <a:r>
              <a:rPr lang="it-IT" dirty="0" err="1"/>
              <a:t>find</a:t>
            </a:r>
            <a:r>
              <a:rPr lang="it-IT" dirty="0"/>
              <a:t> people </a:t>
            </a:r>
            <a:r>
              <a:rPr lang="it-IT" dirty="0" err="1"/>
              <a:t>who</a:t>
            </a:r>
            <a:r>
              <a:rPr lang="it-IT" dirty="0"/>
              <a:t> are </a:t>
            </a:r>
            <a:r>
              <a:rPr lang="it-IT" dirty="0" err="1"/>
              <a:t>generally</a:t>
            </a:r>
            <a:r>
              <a:rPr lang="it-IT" dirty="0"/>
              <a:t> </a:t>
            </a:r>
            <a:r>
              <a:rPr lang="it-IT" dirty="0" err="1"/>
              <a:t>richer</a:t>
            </a:r>
            <a:r>
              <a:rPr lang="it-IT" dirty="0"/>
              <a:t> </a:t>
            </a:r>
            <a:r>
              <a:rPr lang="it-IT" dirty="0" err="1"/>
              <a:t>than</a:t>
            </a:r>
            <a:r>
              <a:rPr lang="it-IT" dirty="0"/>
              <a:t> the </a:t>
            </a:r>
            <a:r>
              <a:rPr lang="it-IT" dirty="0" err="1"/>
              <a:t>average</a:t>
            </a:r>
            <a:r>
              <a:rPr lang="it-IT" dirty="0"/>
              <a:t> client, </a:t>
            </a:r>
            <a:r>
              <a:rPr lang="it-IT" dirty="0" err="1"/>
              <a:t>they</a:t>
            </a:r>
            <a:r>
              <a:rPr lang="it-IT" dirty="0"/>
              <a:t> are </a:t>
            </a:r>
            <a:r>
              <a:rPr lang="it-IT" dirty="0" err="1"/>
              <a:t>all</a:t>
            </a:r>
            <a:r>
              <a:rPr lang="it-IT" dirty="0"/>
              <a:t> from the </a:t>
            </a:r>
            <a:r>
              <a:rPr lang="it-IT" dirty="0" err="1"/>
              <a:t>north</a:t>
            </a:r>
            <a:r>
              <a:rPr lang="it-IT" dirty="0"/>
              <a:t> of </a:t>
            </a:r>
            <a:r>
              <a:rPr lang="it-IT" dirty="0" err="1"/>
              <a:t>Italy</a:t>
            </a:r>
            <a:r>
              <a:rPr lang="it-IT" dirty="0"/>
              <a:t> and </a:t>
            </a:r>
            <a:r>
              <a:rPr lang="it-IT" dirty="0" err="1"/>
              <a:t>they</a:t>
            </a:r>
            <a:r>
              <a:rPr lang="it-IT" dirty="0"/>
              <a:t> live in big cities.</a:t>
            </a:r>
          </a:p>
          <a:p>
            <a:r>
              <a:rPr lang="it-IT" dirty="0" err="1"/>
              <a:t>Moreover</a:t>
            </a:r>
            <a:r>
              <a:rPr lang="it-IT" dirty="0"/>
              <a:t> </a:t>
            </a:r>
            <a:r>
              <a:rPr lang="it-IT" dirty="0" err="1"/>
              <a:t>they</a:t>
            </a:r>
            <a:r>
              <a:rPr lang="it-IT" dirty="0"/>
              <a:t> are </a:t>
            </a:r>
            <a:r>
              <a:rPr lang="it-IT" dirty="0" err="1"/>
              <a:t>all</a:t>
            </a:r>
            <a:r>
              <a:rPr lang="it-IT" dirty="0"/>
              <a:t> </a:t>
            </a:r>
            <a:r>
              <a:rPr lang="it-IT" dirty="0" err="1"/>
              <a:t>only</a:t>
            </a:r>
            <a:r>
              <a:rPr lang="it-IT" dirty="0"/>
              <a:t> </a:t>
            </a:r>
            <a:r>
              <a:rPr lang="it-IT" dirty="0" err="1"/>
              <a:t>interested</a:t>
            </a:r>
            <a:r>
              <a:rPr lang="it-IT" dirty="0"/>
              <a:t> in a </a:t>
            </a:r>
            <a:r>
              <a:rPr lang="it-IT" dirty="0" err="1"/>
              <a:t>lump</a:t>
            </a:r>
            <a:r>
              <a:rPr lang="it-IT" dirty="0"/>
              <a:t> sum </a:t>
            </a:r>
            <a:r>
              <a:rPr lang="it-IT" dirty="0" err="1"/>
              <a:t>kind</a:t>
            </a:r>
            <a:r>
              <a:rPr lang="it-IT" dirty="0"/>
              <a:t> of investments.</a:t>
            </a:r>
          </a:p>
          <a:p>
            <a:r>
              <a:rPr lang="it-IT" dirty="0" err="1"/>
              <a:t>We</a:t>
            </a:r>
            <a:r>
              <a:rPr lang="it-IT" dirty="0"/>
              <a:t> can </a:t>
            </a:r>
            <a:r>
              <a:rPr lang="it-IT" dirty="0" err="1"/>
              <a:t>also</a:t>
            </a:r>
            <a:r>
              <a:rPr lang="it-IT" dirty="0"/>
              <a:t> </a:t>
            </a:r>
            <a:r>
              <a:rPr lang="it-IT" dirty="0" err="1"/>
              <a:t>notice</a:t>
            </a:r>
            <a:r>
              <a:rPr lang="it-IT" dirty="0"/>
              <a:t> </a:t>
            </a:r>
            <a:r>
              <a:rPr lang="it-IT" dirty="0" err="1"/>
              <a:t>that</a:t>
            </a:r>
            <a:r>
              <a:rPr lang="it-IT" dirty="0"/>
              <a:t> </a:t>
            </a:r>
            <a:r>
              <a:rPr lang="it-IT" dirty="0" err="1"/>
              <a:t>they</a:t>
            </a:r>
            <a:r>
              <a:rPr lang="it-IT" dirty="0"/>
              <a:t> </a:t>
            </a:r>
            <a:r>
              <a:rPr lang="it-IT" dirty="0" err="1"/>
              <a:t>have</a:t>
            </a:r>
            <a:r>
              <a:rPr lang="it-IT" dirty="0"/>
              <a:t> a </a:t>
            </a:r>
            <a:r>
              <a:rPr lang="it-IT" dirty="0" err="1"/>
              <a:t>higher</a:t>
            </a:r>
            <a:r>
              <a:rPr lang="it-IT" dirty="0"/>
              <a:t> </a:t>
            </a:r>
            <a:r>
              <a:rPr lang="it-IT" dirty="0" err="1"/>
              <a:t>digital</a:t>
            </a:r>
            <a:r>
              <a:rPr lang="it-IT" dirty="0"/>
              <a:t> </a:t>
            </a:r>
            <a:r>
              <a:rPr lang="it-IT" dirty="0" err="1"/>
              <a:t>propensity</a:t>
            </a:r>
            <a:r>
              <a:rPr lang="it-IT" dirty="0"/>
              <a:t> and eco-</a:t>
            </a:r>
            <a:r>
              <a:rPr lang="it-IT" dirty="0" err="1"/>
              <a:t>sustainable</a:t>
            </a:r>
            <a:r>
              <a:rPr lang="it-IT" dirty="0"/>
              <a:t> </a:t>
            </a:r>
            <a:r>
              <a:rPr lang="it-IT" dirty="0" err="1"/>
              <a:t>interest</a:t>
            </a:r>
            <a:r>
              <a:rPr lang="it-IT" dirty="0"/>
              <a:t> </a:t>
            </a:r>
            <a:r>
              <a:rPr lang="it-IT" dirty="0" err="1"/>
              <a:t>than</a:t>
            </a:r>
            <a:r>
              <a:rPr lang="it-IT" dirty="0"/>
              <a:t> the </a:t>
            </a:r>
            <a:r>
              <a:rPr lang="it-IT" dirty="0" err="1"/>
              <a:t>average</a:t>
            </a:r>
            <a:r>
              <a:rPr lang="it-IT" dirty="0"/>
              <a:t>.</a:t>
            </a:r>
          </a:p>
          <a:p>
            <a:endParaRPr lang="it-IT" dirty="0"/>
          </a:p>
        </p:txBody>
      </p:sp>
      <p:sp>
        <p:nvSpPr>
          <p:cNvPr id="5" name="CasellaDiTesto 4">
            <a:extLst>
              <a:ext uri="{FF2B5EF4-FFF2-40B4-BE49-F238E27FC236}">
                <a16:creationId xmlns:a16="http://schemas.microsoft.com/office/drawing/2014/main" id="{BA4382BC-39B9-4071-8CCC-90A33D6509AC}"/>
              </a:ext>
            </a:extLst>
          </p:cNvPr>
          <p:cNvSpPr txBox="1"/>
          <p:nvPr/>
        </p:nvSpPr>
        <p:spPr>
          <a:xfrm>
            <a:off x="5630173" y="943155"/>
            <a:ext cx="688387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400" b="1">
                <a:solidFill>
                  <a:schemeClr val="accent1">
                    <a:lumMod val="75000"/>
                  </a:schemeClr>
                </a:solidFill>
              </a:rPr>
              <a:t>WEALTHY PEOPLE</a:t>
            </a:r>
            <a:r>
              <a:rPr lang="it-IT" sz="2400" b="1" dirty="0">
                <a:solidFill>
                  <a:schemeClr val="accent1">
                    <a:lumMod val="75000"/>
                  </a:schemeClr>
                </a:solidFill>
              </a:rPr>
              <a:t> FROM BIG CITIES IN THE NORTH</a:t>
            </a:r>
          </a:p>
        </p:txBody>
      </p:sp>
      <p:sp>
        <p:nvSpPr>
          <p:cNvPr id="6" name="CasellaDiTesto 5">
            <a:extLst>
              <a:ext uri="{FF2B5EF4-FFF2-40B4-BE49-F238E27FC236}">
                <a16:creationId xmlns:a16="http://schemas.microsoft.com/office/drawing/2014/main" id="{082E3EFB-EA57-4E7D-B5F9-9247E456A577}"/>
              </a:ext>
            </a:extLst>
          </p:cNvPr>
          <p:cNvSpPr txBox="1"/>
          <p:nvPr/>
        </p:nvSpPr>
        <p:spPr>
          <a:xfrm>
            <a:off x="5826150" y="4346913"/>
            <a:ext cx="2743200" cy="12311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dirty="0">
                <a:ea typeface="+mn-lt"/>
                <a:cs typeface="+mn-lt"/>
              </a:rPr>
              <a:t>Service model:</a:t>
            </a:r>
            <a:endParaRPr lang="en-US" sz="2000" dirty="0">
              <a:ea typeface="+mn-lt"/>
              <a:cs typeface="+mn-lt"/>
            </a:endParaRPr>
          </a:p>
          <a:p>
            <a:pPr marL="742950" lvl="1" indent="-285750">
              <a:buFontTx/>
              <a:buChar char="-"/>
            </a:pPr>
            <a:r>
              <a:rPr lang="it-IT" dirty="0">
                <a:ea typeface="+mn-lt"/>
                <a:cs typeface="+mn-lt"/>
              </a:rPr>
              <a:t>Digital</a:t>
            </a:r>
          </a:p>
          <a:p>
            <a:pPr marL="742950" lvl="1" indent="-285750">
              <a:buFontTx/>
              <a:buChar char="-"/>
            </a:pPr>
            <a:r>
              <a:rPr lang="it-IT" dirty="0" err="1">
                <a:ea typeface="+mn-lt"/>
                <a:cs typeface="+mn-lt"/>
              </a:rPr>
              <a:t>Physical</a:t>
            </a:r>
            <a:r>
              <a:rPr lang="it-IT" dirty="0">
                <a:ea typeface="+mn-lt"/>
                <a:cs typeface="+mn-lt"/>
              </a:rPr>
              <a:t> </a:t>
            </a:r>
          </a:p>
          <a:p>
            <a:pPr marL="742950" lvl="1" indent="-285750">
              <a:buFontTx/>
              <a:buChar char="-"/>
            </a:pPr>
            <a:endParaRPr lang="it-IT" dirty="0">
              <a:ea typeface="+mn-lt"/>
              <a:cs typeface="+mn-lt"/>
            </a:endParaRPr>
          </a:p>
        </p:txBody>
      </p:sp>
      <p:sp>
        <p:nvSpPr>
          <p:cNvPr id="7" name="Segnaposto piè di pagina 4">
            <a:extLst>
              <a:ext uri="{FF2B5EF4-FFF2-40B4-BE49-F238E27FC236}">
                <a16:creationId xmlns:a16="http://schemas.microsoft.com/office/drawing/2014/main" id="{BB6652C3-1869-49C2-9AD8-ABCADD73C6DF}"/>
              </a:ext>
            </a:extLst>
          </p:cNvPr>
          <p:cNvSpPr>
            <a:spLocks noGrp="1"/>
          </p:cNvSpPr>
          <p:nvPr>
            <p:ph type="ftr" sz="quarter" idx="11"/>
          </p:nvPr>
        </p:nvSpPr>
        <p:spPr>
          <a:xfrm>
            <a:off x="219811" y="6321928"/>
            <a:ext cx="5187908" cy="304271"/>
          </a:xfrm>
        </p:spPr>
        <p:txBody>
          <a:bodyPr/>
          <a:lstStyle/>
          <a:p>
            <a:r>
              <a:rPr lang="it-IT" dirty="0">
                <a:solidFill>
                  <a:schemeClr val="accent1"/>
                </a:solidFill>
              </a:rPr>
              <a:t>Fintech project PRESENTATION </a:t>
            </a:r>
          </a:p>
        </p:txBody>
      </p:sp>
    </p:spTree>
    <p:extLst>
      <p:ext uri="{BB962C8B-B14F-4D97-AF65-F5344CB8AC3E}">
        <p14:creationId xmlns:p14="http://schemas.microsoft.com/office/powerpoint/2010/main" val="2370978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224397C9-DF18-43B2-A8F9-714E261BDBC2}"/>
              </a:ext>
            </a:extLst>
          </p:cNvPr>
          <p:cNvSpPr>
            <a:spLocks noGrp="1"/>
          </p:cNvSpPr>
          <p:nvPr>
            <p:ph type="sldNum" sz="quarter" idx="12"/>
          </p:nvPr>
        </p:nvSpPr>
        <p:spPr>
          <a:xfrm>
            <a:off x="10805950" y="6181725"/>
            <a:ext cx="1252700" cy="577687"/>
          </a:xfrm>
        </p:spPr>
        <p:txBody>
          <a:bodyPr/>
          <a:lstStyle/>
          <a:p>
            <a:fld id="{CF0F870E-7B89-954E-92FE-B8DAB75532D8}" type="slidenum">
              <a:rPr lang="it-IT" sz="2000" smtClean="0"/>
              <a:t>14</a:t>
            </a:fld>
            <a:endParaRPr lang="it-IT" dirty="0"/>
          </a:p>
        </p:txBody>
      </p:sp>
      <p:graphicFrame>
        <p:nvGraphicFramePr>
          <p:cNvPr id="4" name="Tabella 4">
            <a:extLst>
              <a:ext uri="{FF2B5EF4-FFF2-40B4-BE49-F238E27FC236}">
                <a16:creationId xmlns:a16="http://schemas.microsoft.com/office/drawing/2014/main" id="{49AFCFDA-14BC-438C-B896-2EDB364A86AE}"/>
              </a:ext>
            </a:extLst>
          </p:cNvPr>
          <p:cNvGraphicFramePr>
            <a:graphicFrameLocks noGrp="1"/>
          </p:cNvGraphicFramePr>
          <p:nvPr>
            <p:extLst>
              <p:ext uri="{D42A27DB-BD31-4B8C-83A1-F6EECF244321}">
                <p14:modId xmlns:p14="http://schemas.microsoft.com/office/powerpoint/2010/main" val="3555520031"/>
              </p:ext>
            </p:extLst>
          </p:nvPr>
        </p:nvGraphicFramePr>
        <p:xfrm>
          <a:off x="504824" y="1029887"/>
          <a:ext cx="4646460" cy="4382483"/>
        </p:xfrm>
        <a:graphic>
          <a:graphicData uri="http://schemas.openxmlformats.org/drawingml/2006/table">
            <a:tbl>
              <a:tblPr firstRow="1" bandRow="1">
                <a:tableStyleId>{F5AB1C69-6EDB-4FF4-983F-18BD219EF322}</a:tableStyleId>
              </a:tblPr>
              <a:tblGrid>
                <a:gridCol w="2433310">
                  <a:extLst>
                    <a:ext uri="{9D8B030D-6E8A-4147-A177-3AD203B41FA5}">
                      <a16:colId xmlns:a16="http://schemas.microsoft.com/office/drawing/2014/main" val="902354023"/>
                    </a:ext>
                  </a:extLst>
                </a:gridCol>
                <a:gridCol w="2213150">
                  <a:extLst>
                    <a:ext uri="{9D8B030D-6E8A-4147-A177-3AD203B41FA5}">
                      <a16:colId xmlns:a16="http://schemas.microsoft.com/office/drawing/2014/main" val="3181812216"/>
                    </a:ext>
                  </a:extLst>
                </a:gridCol>
              </a:tblGrid>
              <a:tr h="389872">
                <a:tc>
                  <a:txBody>
                    <a:bodyPr/>
                    <a:lstStyle/>
                    <a:p>
                      <a:pPr algn="ctr"/>
                      <a:r>
                        <a:rPr lang="it-IT" err="1"/>
                        <a:t>Numerical</a:t>
                      </a:r>
                      <a:r>
                        <a:rPr lang="it-IT"/>
                        <a:t> Feature</a:t>
                      </a:r>
                    </a:p>
                  </a:txBody>
                  <a:tcPr>
                    <a:solidFill>
                      <a:schemeClr val="accent1">
                        <a:lumMod val="75000"/>
                      </a:schemeClr>
                    </a:solidFill>
                  </a:tcPr>
                </a:tc>
                <a:tc>
                  <a:txBody>
                    <a:bodyPr/>
                    <a:lstStyle/>
                    <a:p>
                      <a:pPr algn="ctr"/>
                      <a:r>
                        <a:rPr lang="it-IT"/>
                        <a:t>Cluster 6 (24,06%)</a:t>
                      </a:r>
                    </a:p>
                  </a:txBody>
                  <a:tcPr>
                    <a:solidFill>
                      <a:schemeClr val="accent1">
                        <a:lumMod val="75000"/>
                      </a:schemeClr>
                    </a:solidFill>
                  </a:tcPr>
                </a:tc>
                <a:extLst>
                  <a:ext uri="{0D108BD9-81ED-4DB2-BD59-A6C34878D82A}">
                    <a16:rowId xmlns:a16="http://schemas.microsoft.com/office/drawing/2014/main" val="1266004843"/>
                  </a:ext>
                </a:extLst>
              </a:tr>
              <a:tr h="389872">
                <a:tc>
                  <a:txBody>
                    <a:bodyPr/>
                    <a:lstStyle/>
                    <a:p>
                      <a:r>
                        <a:rPr lang="it-IT" err="1"/>
                        <a:t>Income</a:t>
                      </a:r>
                      <a:endParaRPr lang="it-IT"/>
                    </a:p>
                  </a:txBody>
                  <a:tcPr/>
                </a:tc>
                <a:tc>
                  <a:txBody>
                    <a:bodyPr/>
                    <a:lstStyle/>
                    <a:p>
                      <a:r>
                        <a:rPr lang="it-IT" err="1"/>
                        <a:t>Average</a:t>
                      </a:r>
                    </a:p>
                  </a:txBody>
                  <a:tcPr/>
                </a:tc>
                <a:extLst>
                  <a:ext uri="{0D108BD9-81ED-4DB2-BD59-A6C34878D82A}">
                    <a16:rowId xmlns:a16="http://schemas.microsoft.com/office/drawing/2014/main" val="1877750638"/>
                  </a:ext>
                </a:extLst>
              </a:tr>
              <a:tr h="389872">
                <a:tc>
                  <a:txBody>
                    <a:bodyPr/>
                    <a:lstStyle/>
                    <a:p>
                      <a:r>
                        <a:rPr lang="it-IT" err="1"/>
                        <a:t>Wealth</a:t>
                      </a:r>
                      <a:endParaRPr lang="it-IT"/>
                    </a:p>
                  </a:txBody>
                  <a:tcPr/>
                </a:tc>
                <a:tc>
                  <a:txBody>
                    <a:bodyPr/>
                    <a:lstStyle/>
                    <a:p>
                      <a:r>
                        <a:rPr lang="it-IT" err="1"/>
                        <a:t>Average</a:t>
                      </a:r>
                    </a:p>
                  </a:txBody>
                  <a:tcPr/>
                </a:tc>
                <a:extLst>
                  <a:ext uri="{0D108BD9-81ED-4DB2-BD59-A6C34878D82A}">
                    <a16:rowId xmlns:a16="http://schemas.microsoft.com/office/drawing/2014/main" val="3367360276"/>
                  </a:ext>
                </a:extLst>
              </a:tr>
              <a:tr h="389872">
                <a:tc>
                  <a:txBody>
                    <a:bodyPr/>
                    <a:lstStyle/>
                    <a:p>
                      <a:r>
                        <a:rPr lang="it-IT" err="1"/>
                        <a:t>Debt</a:t>
                      </a:r>
                      <a:endParaRPr lang="it-IT"/>
                    </a:p>
                  </a:txBody>
                  <a:tcPr/>
                </a:tc>
                <a:tc>
                  <a:txBody>
                    <a:bodyPr/>
                    <a:lstStyle/>
                    <a:p>
                      <a:r>
                        <a:rPr lang="it-IT" err="1"/>
                        <a:t>Below</a:t>
                      </a:r>
                      <a:r>
                        <a:rPr lang="it-IT"/>
                        <a:t> </a:t>
                      </a:r>
                      <a:r>
                        <a:rPr lang="it-IT" err="1"/>
                        <a:t>average</a:t>
                      </a:r>
                    </a:p>
                  </a:txBody>
                  <a:tcPr/>
                </a:tc>
                <a:extLst>
                  <a:ext uri="{0D108BD9-81ED-4DB2-BD59-A6C34878D82A}">
                    <a16:rowId xmlns:a16="http://schemas.microsoft.com/office/drawing/2014/main" val="4198012528"/>
                  </a:ext>
                </a:extLst>
              </a:tr>
              <a:tr h="483763">
                <a:tc>
                  <a:txBody>
                    <a:bodyPr/>
                    <a:lstStyle/>
                    <a:p>
                      <a:r>
                        <a:rPr lang="it-IT"/>
                        <a:t>Financial </a:t>
                      </a:r>
                      <a:r>
                        <a:rPr lang="it-IT" err="1"/>
                        <a:t>Education</a:t>
                      </a:r>
                      <a:endParaRPr lang="it-IT"/>
                    </a:p>
                  </a:txBody>
                  <a:tcPr/>
                </a:tc>
                <a:tc>
                  <a:txBody>
                    <a:bodyPr/>
                    <a:lstStyle/>
                    <a:p>
                      <a:r>
                        <a:rPr lang="it-IT" err="1"/>
                        <a:t>Average</a:t>
                      </a:r>
                    </a:p>
                  </a:txBody>
                  <a:tcPr/>
                </a:tc>
                <a:extLst>
                  <a:ext uri="{0D108BD9-81ED-4DB2-BD59-A6C34878D82A}">
                    <a16:rowId xmlns:a16="http://schemas.microsoft.com/office/drawing/2014/main" val="3786236649"/>
                  </a:ext>
                </a:extLst>
              </a:tr>
              <a:tr h="389872">
                <a:tc>
                  <a:txBody>
                    <a:bodyPr/>
                    <a:lstStyle/>
                    <a:p>
                      <a:r>
                        <a:rPr lang="it-IT"/>
                        <a:t>ESG propensity</a:t>
                      </a:r>
                      <a:endParaRPr lang="it-IT" dirty="0" err="1"/>
                    </a:p>
                  </a:txBody>
                  <a:tcPr/>
                </a:tc>
                <a:tc>
                  <a:txBody>
                    <a:bodyPr/>
                    <a:lstStyle/>
                    <a:p>
                      <a:r>
                        <a:rPr lang="it-IT" err="1"/>
                        <a:t>Average</a:t>
                      </a:r>
                    </a:p>
                  </a:txBody>
                  <a:tcPr/>
                </a:tc>
                <a:extLst>
                  <a:ext uri="{0D108BD9-81ED-4DB2-BD59-A6C34878D82A}">
                    <a16:rowId xmlns:a16="http://schemas.microsoft.com/office/drawing/2014/main" val="1638927929"/>
                  </a:ext>
                </a:extLst>
              </a:tr>
              <a:tr h="389872">
                <a:tc>
                  <a:txBody>
                    <a:bodyPr/>
                    <a:lstStyle/>
                    <a:p>
                      <a:r>
                        <a:rPr lang="it-IT"/>
                        <a:t>Digital propensity</a:t>
                      </a:r>
                      <a:endParaRPr lang="it-IT" dirty="0" err="1"/>
                    </a:p>
                  </a:txBody>
                  <a:tcPr/>
                </a:tc>
                <a:tc>
                  <a:txBody>
                    <a:bodyPr/>
                    <a:lstStyle/>
                    <a:p>
                      <a:r>
                        <a:rPr lang="it-IT" err="1"/>
                        <a:t>Average</a:t>
                      </a:r>
                    </a:p>
                  </a:txBody>
                  <a:tcPr/>
                </a:tc>
                <a:extLst>
                  <a:ext uri="{0D108BD9-81ED-4DB2-BD59-A6C34878D82A}">
                    <a16:rowId xmlns:a16="http://schemas.microsoft.com/office/drawing/2014/main" val="2345226611"/>
                  </a:ext>
                </a:extLst>
              </a:tr>
              <a:tr h="389872">
                <a:tc>
                  <a:txBody>
                    <a:bodyPr/>
                    <a:lstStyle/>
                    <a:p>
                      <a:r>
                        <a:rPr lang="it-IT"/>
                        <a:t>Bank Friendliness</a:t>
                      </a:r>
                      <a:endParaRPr lang="it-IT" dirty="0" err="1"/>
                    </a:p>
                  </a:txBody>
                  <a:tcPr/>
                </a:tc>
                <a:tc>
                  <a:txBody>
                    <a:bodyPr/>
                    <a:lstStyle/>
                    <a:p>
                      <a:r>
                        <a:rPr lang="it-IT" err="1"/>
                        <a:t>Above</a:t>
                      </a:r>
                      <a:r>
                        <a:rPr lang="it-IT"/>
                        <a:t> </a:t>
                      </a:r>
                      <a:r>
                        <a:rPr lang="it-IT" err="1"/>
                        <a:t>average</a:t>
                      </a:r>
                    </a:p>
                  </a:txBody>
                  <a:tcPr/>
                </a:tc>
                <a:extLst>
                  <a:ext uri="{0D108BD9-81ED-4DB2-BD59-A6C34878D82A}">
                    <a16:rowId xmlns:a16="http://schemas.microsoft.com/office/drawing/2014/main" val="1534529315"/>
                  </a:ext>
                </a:extLst>
              </a:tr>
              <a:tr h="389872">
                <a:tc>
                  <a:txBody>
                    <a:bodyPr/>
                    <a:lstStyle/>
                    <a:p>
                      <a:r>
                        <a:rPr lang="it-IT"/>
                        <a:t>Lifestyle index</a:t>
                      </a:r>
                      <a:endParaRPr lang="it-IT" dirty="0"/>
                    </a:p>
                  </a:txBody>
                  <a:tcPr/>
                </a:tc>
                <a:tc>
                  <a:txBody>
                    <a:bodyPr/>
                    <a:lstStyle/>
                    <a:p>
                      <a:r>
                        <a:rPr lang="it-IT" err="1"/>
                        <a:t>Below</a:t>
                      </a:r>
                      <a:r>
                        <a:rPr lang="it-IT"/>
                        <a:t> </a:t>
                      </a:r>
                      <a:r>
                        <a:rPr lang="it-IT" err="1"/>
                        <a:t>average</a:t>
                      </a:r>
                    </a:p>
                  </a:txBody>
                  <a:tcPr/>
                </a:tc>
                <a:extLst>
                  <a:ext uri="{0D108BD9-81ED-4DB2-BD59-A6C34878D82A}">
                    <a16:rowId xmlns:a16="http://schemas.microsoft.com/office/drawing/2014/main" val="2000554481"/>
                  </a:ext>
                </a:extLst>
              </a:tr>
              <a:tr h="389872">
                <a:tc>
                  <a:txBody>
                    <a:bodyPr/>
                    <a:lstStyle/>
                    <a:p>
                      <a:r>
                        <a:rPr lang="it-IT"/>
                        <a:t>Luxury spending</a:t>
                      </a:r>
                      <a:endParaRPr lang="it-IT" dirty="0"/>
                    </a:p>
                  </a:txBody>
                  <a:tcPr/>
                </a:tc>
                <a:tc>
                  <a:txBody>
                    <a:bodyPr/>
                    <a:lstStyle/>
                    <a:p>
                      <a:r>
                        <a:rPr lang="it-IT" err="1"/>
                        <a:t>Below</a:t>
                      </a:r>
                      <a:r>
                        <a:rPr lang="it-IT"/>
                        <a:t> </a:t>
                      </a:r>
                      <a:r>
                        <a:rPr lang="it-IT" err="1"/>
                        <a:t>average</a:t>
                      </a:r>
                    </a:p>
                  </a:txBody>
                  <a:tcPr/>
                </a:tc>
                <a:extLst>
                  <a:ext uri="{0D108BD9-81ED-4DB2-BD59-A6C34878D82A}">
                    <a16:rowId xmlns:a16="http://schemas.microsoft.com/office/drawing/2014/main" val="1430381433"/>
                  </a:ext>
                </a:extLst>
              </a:tr>
              <a:tr h="389872">
                <a:tc>
                  <a:txBody>
                    <a:bodyPr/>
                    <a:lstStyle/>
                    <a:p>
                      <a:r>
                        <a:rPr lang="it-IT"/>
                        <a:t>Saving propensity</a:t>
                      </a:r>
                      <a:endParaRPr lang="it-IT" dirty="0" err="1"/>
                    </a:p>
                  </a:txBody>
                  <a:tcPr/>
                </a:tc>
                <a:tc>
                  <a:txBody>
                    <a:bodyPr/>
                    <a:lstStyle/>
                    <a:p>
                      <a:r>
                        <a:rPr lang="it-IT" dirty="0" err="1"/>
                        <a:t>Average</a:t>
                      </a:r>
                      <a:endParaRPr lang="it-IT" dirty="0"/>
                    </a:p>
                  </a:txBody>
                  <a:tcPr/>
                </a:tc>
                <a:extLst>
                  <a:ext uri="{0D108BD9-81ED-4DB2-BD59-A6C34878D82A}">
                    <a16:rowId xmlns:a16="http://schemas.microsoft.com/office/drawing/2014/main" val="1294071165"/>
                  </a:ext>
                </a:extLst>
              </a:tr>
            </a:tbl>
          </a:graphicData>
        </a:graphic>
      </p:graphicFrame>
      <p:sp>
        <p:nvSpPr>
          <p:cNvPr id="2" name="CasellaDiTesto 1">
            <a:extLst>
              <a:ext uri="{FF2B5EF4-FFF2-40B4-BE49-F238E27FC236}">
                <a16:creationId xmlns:a16="http://schemas.microsoft.com/office/drawing/2014/main" id="{3B0E2860-0DAE-49AD-96E0-1418D1ECD293}"/>
              </a:ext>
            </a:extLst>
          </p:cNvPr>
          <p:cNvSpPr txBox="1"/>
          <p:nvPr/>
        </p:nvSpPr>
        <p:spPr>
          <a:xfrm>
            <a:off x="5838468" y="1015042"/>
            <a:ext cx="5848708"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it-IT" dirty="0"/>
          </a:p>
          <a:p>
            <a:endParaRPr lang="it-IT" dirty="0"/>
          </a:p>
          <a:p>
            <a:r>
              <a:rPr lang="it-IT" dirty="0"/>
              <a:t>The last cluster </a:t>
            </a:r>
            <a:r>
              <a:rPr lang="it-IT" dirty="0" err="1"/>
              <a:t>contains</a:t>
            </a:r>
            <a:r>
              <a:rPr lang="it-IT" dirty="0"/>
              <a:t> a group of people </a:t>
            </a:r>
            <a:r>
              <a:rPr lang="it-IT" dirty="0" err="1"/>
              <a:t>who</a:t>
            </a:r>
            <a:r>
              <a:rPr lang="it-IT" dirty="0"/>
              <a:t> </a:t>
            </a:r>
            <a:r>
              <a:rPr lang="it-IT" dirty="0" err="1"/>
              <a:t>is</a:t>
            </a:r>
            <a:r>
              <a:rPr lang="it-IT" dirty="0"/>
              <a:t> </a:t>
            </a:r>
            <a:r>
              <a:rPr lang="it-IT" dirty="0" err="1"/>
              <a:t>not</a:t>
            </a:r>
            <a:r>
              <a:rPr lang="it-IT" dirty="0"/>
              <a:t> </a:t>
            </a:r>
            <a:r>
              <a:rPr lang="it-IT" dirty="0" err="1"/>
              <a:t>interested</a:t>
            </a:r>
            <a:r>
              <a:rPr lang="it-IT" dirty="0"/>
              <a:t> in </a:t>
            </a:r>
            <a:r>
              <a:rPr lang="it-IT" dirty="0" err="1"/>
              <a:t>any</a:t>
            </a:r>
            <a:r>
              <a:rPr lang="it-IT" dirty="0"/>
              <a:t> </a:t>
            </a:r>
            <a:r>
              <a:rPr lang="it-IT" dirty="0" err="1"/>
              <a:t>type</a:t>
            </a:r>
            <a:r>
              <a:rPr lang="it-IT" dirty="0"/>
              <a:t> of investment. </a:t>
            </a:r>
          </a:p>
          <a:p>
            <a:r>
              <a:rPr lang="it-IT" dirty="0" err="1"/>
              <a:t>They</a:t>
            </a:r>
            <a:r>
              <a:rPr lang="it-IT" dirty="0"/>
              <a:t> are </a:t>
            </a:r>
            <a:r>
              <a:rPr lang="it-IT" dirty="0" err="1"/>
              <a:t>mainly</a:t>
            </a:r>
            <a:r>
              <a:rPr lang="it-IT" dirty="0"/>
              <a:t> </a:t>
            </a:r>
            <a:r>
              <a:rPr lang="it-IT" dirty="0" err="1"/>
              <a:t>located</a:t>
            </a:r>
            <a:r>
              <a:rPr lang="it-IT" dirty="0"/>
              <a:t> in the </a:t>
            </a:r>
            <a:r>
              <a:rPr lang="it-IT" dirty="0" err="1"/>
              <a:t>north</a:t>
            </a:r>
            <a:r>
              <a:rPr lang="it-IT" dirty="0"/>
              <a:t> of </a:t>
            </a:r>
            <a:r>
              <a:rPr lang="it-IT" dirty="0" err="1"/>
              <a:t>Italy</a:t>
            </a:r>
            <a:r>
              <a:rPr lang="it-IT" dirty="0"/>
              <a:t>, </a:t>
            </a:r>
            <a:r>
              <a:rPr lang="it-IT" dirty="0" err="1"/>
              <a:t>but</a:t>
            </a:r>
            <a:r>
              <a:rPr lang="it-IT" dirty="0"/>
              <a:t> </a:t>
            </a:r>
            <a:r>
              <a:rPr lang="it-IT" dirty="0" err="1"/>
              <a:t>we</a:t>
            </a:r>
            <a:r>
              <a:rPr lang="it-IT" dirty="0"/>
              <a:t> can </a:t>
            </a:r>
            <a:r>
              <a:rPr lang="it-IT" dirty="0" err="1"/>
              <a:t>see</a:t>
            </a:r>
            <a:r>
              <a:rPr lang="it-IT" dirty="0"/>
              <a:t> </a:t>
            </a:r>
            <a:r>
              <a:rPr lang="it-IT" dirty="0" err="1"/>
              <a:t>that</a:t>
            </a:r>
            <a:r>
              <a:rPr lang="it-IT" dirty="0"/>
              <a:t> </a:t>
            </a:r>
            <a:r>
              <a:rPr lang="it-IT" dirty="0" err="1"/>
              <a:t>they</a:t>
            </a:r>
            <a:r>
              <a:rPr lang="it-IT" dirty="0"/>
              <a:t> </a:t>
            </a:r>
            <a:r>
              <a:rPr lang="it-IT" dirty="0" err="1"/>
              <a:t>have</a:t>
            </a:r>
            <a:r>
              <a:rPr lang="it-IT" dirty="0"/>
              <a:t> a </a:t>
            </a:r>
            <a:r>
              <a:rPr lang="it-IT" dirty="0" err="1"/>
              <a:t>lower</a:t>
            </a:r>
            <a:r>
              <a:rPr lang="it-IT" dirty="0"/>
              <a:t> lifestyle, </a:t>
            </a:r>
            <a:r>
              <a:rPr lang="it-IT" dirty="0" err="1"/>
              <a:t>luxury</a:t>
            </a:r>
            <a:r>
              <a:rPr lang="it-IT" dirty="0"/>
              <a:t> spendings and </a:t>
            </a:r>
            <a:r>
              <a:rPr lang="it-IT" dirty="0" err="1"/>
              <a:t>debt</a:t>
            </a:r>
            <a:r>
              <a:rPr lang="it-IT" dirty="0"/>
              <a:t> with </a:t>
            </a:r>
            <a:r>
              <a:rPr lang="it-IT" dirty="0" err="1"/>
              <a:t>respect</a:t>
            </a:r>
            <a:r>
              <a:rPr lang="it-IT" dirty="0"/>
              <a:t> to the </a:t>
            </a:r>
            <a:r>
              <a:rPr lang="it-IT" dirty="0" err="1"/>
              <a:t>average</a:t>
            </a:r>
            <a:r>
              <a:rPr lang="it-IT" dirty="0"/>
              <a:t> client.</a:t>
            </a:r>
          </a:p>
          <a:p>
            <a:endParaRPr lang="it-IT" dirty="0"/>
          </a:p>
          <a:p>
            <a:endParaRPr lang="it-IT" dirty="0"/>
          </a:p>
          <a:p>
            <a:endParaRPr lang="it-IT" dirty="0"/>
          </a:p>
        </p:txBody>
      </p:sp>
      <p:sp>
        <p:nvSpPr>
          <p:cNvPr id="5" name="CasellaDiTesto 4">
            <a:extLst>
              <a:ext uri="{FF2B5EF4-FFF2-40B4-BE49-F238E27FC236}">
                <a16:creationId xmlns:a16="http://schemas.microsoft.com/office/drawing/2014/main" id="{5D327DDD-BAE2-44B6-A3B2-4050BA79AAAB}"/>
              </a:ext>
            </a:extLst>
          </p:cNvPr>
          <p:cNvSpPr txBox="1"/>
          <p:nvPr/>
        </p:nvSpPr>
        <p:spPr>
          <a:xfrm>
            <a:off x="5838468" y="1015042"/>
            <a:ext cx="425282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400" b="1" dirty="0">
                <a:solidFill>
                  <a:schemeClr val="accent1">
                    <a:lumMod val="75000"/>
                  </a:schemeClr>
                </a:solidFill>
              </a:rPr>
              <a:t>NOT INVESTORS</a:t>
            </a:r>
          </a:p>
        </p:txBody>
      </p:sp>
      <p:sp>
        <p:nvSpPr>
          <p:cNvPr id="6" name="CasellaDiTesto 5">
            <a:extLst>
              <a:ext uri="{FF2B5EF4-FFF2-40B4-BE49-F238E27FC236}">
                <a16:creationId xmlns:a16="http://schemas.microsoft.com/office/drawing/2014/main" id="{E289CBA7-7DA2-4F75-AB3D-07F1DCDB8709}"/>
              </a:ext>
            </a:extLst>
          </p:cNvPr>
          <p:cNvSpPr txBox="1"/>
          <p:nvPr/>
        </p:nvSpPr>
        <p:spPr>
          <a:xfrm>
            <a:off x="6096000" y="3757441"/>
            <a:ext cx="4339472"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dirty="0">
                <a:ea typeface="+mn-lt"/>
                <a:cs typeface="+mn-lt"/>
              </a:rPr>
              <a:t>Service model:</a:t>
            </a:r>
            <a:endParaRPr lang="en-US" sz="2000" dirty="0">
              <a:ea typeface="+mn-lt"/>
              <a:cs typeface="+mn-lt"/>
            </a:endParaRPr>
          </a:p>
          <a:p>
            <a:pPr lvl="1"/>
            <a:r>
              <a:rPr lang="it-IT" dirty="0">
                <a:ea typeface="+mn-lt"/>
                <a:cs typeface="+mn-lt"/>
              </a:rPr>
              <a:t>- </a:t>
            </a:r>
            <a:r>
              <a:rPr lang="it-IT" dirty="0" err="1">
                <a:ea typeface="+mn-lt"/>
                <a:cs typeface="+mn-lt"/>
              </a:rPr>
              <a:t>physical</a:t>
            </a:r>
            <a:endParaRPr lang="it-IT" dirty="0">
              <a:ea typeface="+mn-lt"/>
              <a:cs typeface="+mn-lt"/>
            </a:endParaRPr>
          </a:p>
          <a:p>
            <a:pPr lvl="1"/>
            <a:r>
              <a:rPr lang="it-IT" dirty="0">
                <a:ea typeface="+mn-lt"/>
                <a:cs typeface="+mn-lt"/>
              </a:rPr>
              <a:t>- </a:t>
            </a:r>
            <a:r>
              <a:rPr lang="it-IT" dirty="0" err="1">
                <a:ea typeface="+mn-lt"/>
                <a:cs typeface="+mn-lt"/>
              </a:rPr>
              <a:t>physical</a:t>
            </a:r>
            <a:r>
              <a:rPr lang="it-IT" dirty="0">
                <a:ea typeface="+mn-lt"/>
                <a:cs typeface="+mn-lt"/>
              </a:rPr>
              <a:t> and call center</a:t>
            </a:r>
            <a:endParaRPr lang="it-IT" dirty="0"/>
          </a:p>
        </p:txBody>
      </p:sp>
      <p:sp>
        <p:nvSpPr>
          <p:cNvPr id="7" name="Segnaposto piè di pagina 4">
            <a:extLst>
              <a:ext uri="{FF2B5EF4-FFF2-40B4-BE49-F238E27FC236}">
                <a16:creationId xmlns:a16="http://schemas.microsoft.com/office/drawing/2014/main" id="{47ADFFD9-8D1A-4F04-94DA-A14F2B2D939D}"/>
              </a:ext>
            </a:extLst>
          </p:cNvPr>
          <p:cNvSpPr>
            <a:spLocks noGrp="1"/>
          </p:cNvSpPr>
          <p:nvPr>
            <p:ph type="ftr" sz="quarter" idx="11"/>
          </p:nvPr>
        </p:nvSpPr>
        <p:spPr>
          <a:xfrm>
            <a:off x="219811" y="6321928"/>
            <a:ext cx="5187908" cy="304271"/>
          </a:xfrm>
        </p:spPr>
        <p:txBody>
          <a:bodyPr/>
          <a:lstStyle/>
          <a:p>
            <a:r>
              <a:rPr lang="it-IT" dirty="0">
                <a:solidFill>
                  <a:schemeClr val="accent1"/>
                </a:solidFill>
              </a:rPr>
              <a:t>Fintech project PRESENTATION </a:t>
            </a:r>
          </a:p>
        </p:txBody>
      </p:sp>
    </p:spTree>
    <p:extLst>
      <p:ext uri="{BB962C8B-B14F-4D97-AF65-F5344CB8AC3E}">
        <p14:creationId xmlns:p14="http://schemas.microsoft.com/office/powerpoint/2010/main" val="1609771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0A5788-1A96-C245-B1D1-232102D0F11E}"/>
              </a:ext>
            </a:extLst>
          </p:cNvPr>
          <p:cNvSpPr>
            <a:spLocks noGrp="1"/>
          </p:cNvSpPr>
          <p:nvPr>
            <p:ph type="title"/>
          </p:nvPr>
        </p:nvSpPr>
        <p:spPr>
          <a:xfrm>
            <a:off x="3210500" y="536072"/>
            <a:ext cx="6003100" cy="1454051"/>
          </a:xfrm>
        </p:spPr>
        <p:txBody>
          <a:bodyPr vert="horz" lIns="109728" tIns="54864" rIns="109728" bIns="54864" rtlCol="0" anchor="ctr">
            <a:normAutofit/>
          </a:bodyPr>
          <a:lstStyle>
            <a:defPPr>
              <a:defRPr lang="en-US"/>
            </a:defPPr>
            <a:lvl1pPr marL="0" algn="l" defTabSz="586130" rtl="0" eaLnBrk="1" latinLnBrk="0" hangingPunct="1">
              <a:defRPr sz="2308" kern="1200">
                <a:solidFill>
                  <a:schemeClr val="tx1"/>
                </a:solidFill>
                <a:latin typeface="+mn-lt"/>
                <a:ea typeface="+mn-ea"/>
                <a:cs typeface="+mn-cs"/>
              </a:defRPr>
            </a:lvl1pPr>
            <a:lvl2pPr marL="586130" algn="l" defTabSz="586130" rtl="0" eaLnBrk="1" latinLnBrk="0" hangingPunct="1">
              <a:defRPr sz="2308" kern="1200">
                <a:solidFill>
                  <a:schemeClr val="tx1"/>
                </a:solidFill>
                <a:latin typeface="+mn-lt"/>
                <a:ea typeface="+mn-ea"/>
                <a:cs typeface="+mn-cs"/>
              </a:defRPr>
            </a:lvl2pPr>
            <a:lvl3pPr marL="1172261" algn="l" defTabSz="586130" rtl="0" eaLnBrk="1" latinLnBrk="0" hangingPunct="1">
              <a:defRPr sz="2308" kern="1200">
                <a:solidFill>
                  <a:schemeClr val="tx1"/>
                </a:solidFill>
                <a:latin typeface="+mn-lt"/>
                <a:ea typeface="+mn-ea"/>
                <a:cs typeface="+mn-cs"/>
              </a:defRPr>
            </a:lvl3pPr>
            <a:lvl4pPr marL="1758391" algn="l" defTabSz="586130" rtl="0" eaLnBrk="1" latinLnBrk="0" hangingPunct="1">
              <a:defRPr sz="2308" kern="1200">
                <a:solidFill>
                  <a:schemeClr val="tx1"/>
                </a:solidFill>
                <a:latin typeface="+mn-lt"/>
                <a:ea typeface="+mn-ea"/>
                <a:cs typeface="+mn-cs"/>
              </a:defRPr>
            </a:lvl4pPr>
            <a:lvl5pPr marL="2344522" algn="l" defTabSz="586130" rtl="0" eaLnBrk="1" latinLnBrk="0" hangingPunct="1">
              <a:defRPr sz="2308" kern="1200">
                <a:solidFill>
                  <a:schemeClr val="tx1"/>
                </a:solidFill>
                <a:latin typeface="+mn-lt"/>
                <a:ea typeface="+mn-ea"/>
                <a:cs typeface="+mn-cs"/>
              </a:defRPr>
            </a:lvl5pPr>
            <a:lvl6pPr marL="2930652" algn="l" defTabSz="586130" rtl="0" eaLnBrk="1" latinLnBrk="0" hangingPunct="1">
              <a:defRPr sz="2308" kern="1200">
                <a:solidFill>
                  <a:schemeClr val="tx1"/>
                </a:solidFill>
                <a:latin typeface="+mn-lt"/>
                <a:ea typeface="+mn-ea"/>
                <a:cs typeface="+mn-cs"/>
              </a:defRPr>
            </a:lvl6pPr>
            <a:lvl7pPr marL="3516782" algn="l" defTabSz="586130" rtl="0" eaLnBrk="1" latinLnBrk="0" hangingPunct="1">
              <a:defRPr sz="2308" kern="1200">
                <a:solidFill>
                  <a:schemeClr val="tx1"/>
                </a:solidFill>
                <a:latin typeface="+mn-lt"/>
                <a:ea typeface="+mn-ea"/>
                <a:cs typeface="+mn-cs"/>
              </a:defRPr>
            </a:lvl7pPr>
            <a:lvl8pPr marL="4102913" algn="l" defTabSz="586130" rtl="0" eaLnBrk="1" latinLnBrk="0" hangingPunct="1">
              <a:defRPr sz="2308" kern="1200">
                <a:solidFill>
                  <a:schemeClr val="tx1"/>
                </a:solidFill>
                <a:latin typeface="+mn-lt"/>
                <a:ea typeface="+mn-ea"/>
                <a:cs typeface="+mn-cs"/>
              </a:defRPr>
            </a:lvl8pPr>
            <a:lvl9pPr marL="4689043" algn="l" defTabSz="586130" rtl="0" eaLnBrk="1" latinLnBrk="0" hangingPunct="1">
              <a:defRPr sz="2308" kern="1200">
                <a:solidFill>
                  <a:schemeClr val="tx1"/>
                </a:solidFill>
                <a:latin typeface="+mn-lt"/>
                <a:ea typeface="+mn-ea"/>
                <a:cs typeface="+mn-cs"/>
              </a:defRPr>
            </a:lvl9pPr>
          </a:lstStyle>
          <a:p>
            <a:pPr algn="ctr" defTabSz="1097280"/>
            <a:r>
              <a:rPr lang="en-US" sz="3360">
                <a:solidFill>
                  <a:schemeClr val="bg1"/>
                </a:solidFill>
                <a:latin typeface="+mj-lt"/>
                <a:ea typeface="+mj-ea"/>
                <a:cs typeface="+mj-cs"/>
              </a:rPr>
              <a:t>issues</a:t>
            </a:r>
            <a:endParaRPr lang="en-US" sz="3360" kern="1200">
              <a:solidFill>
                <a:schemeClr val="bg1"/>
              </a:solidFill>
              <a:latin typeface="+mj-lt"/>
              <a:ea typeface="+mj-ea"/>
              <a:cs typeface="+mj-cs"/>
            </a:endParaRPr>
          </a:p>
        </p:txBody>
      </p:sp>
      <p:sp>
        <p:nvSpPr>
          <p:cNvPr id="8" name="Rettangolo 7">
            <a:extLst>
              <a:ext uri="{FF2B5EF4-FFF2-40B4-BE49-F238E27FC236}">
                <a16:creationId xmlns:a16="http://schemas.microsoft.com/office/drawing/2014/main" id="{6934853F-B8F9-6442-9AFF-B6FF27776A7C}"/>
              </a:ext>
            </a:extLst>
          </p:cNvPr>
          <p:cNvSpPr/>
          <p:nvPr/>
        </p:nvSpPr>
        <p:spPr>
          <a:xfrm>
            <a:off x="452487" y="414779"/>
            <a:ext cx="11283884" cy="1509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6130" rtl="0" eaLnBrk="1" latinLnBrk="0" hangingPunct="1">
              <a:defRPr sz="2308" kern="1200">
                <a:solidFill>
                  <a:schemeClr val="tx1"/>
                </a:solidFill>
                <a:latin typeface="+mn-lt"/>
                <a:ea typeface="+mn-ea"/>
                <a:cs typeface="+mn-cs"/>
              </a:defRPr>
            </a:lvl1pPr>
            <a:lvl2pPr marL="586130" algn="l" defTabSz="586130" rtl="0" eaLnBrk="1" latinLnBrk="0" hangingPunct="1">
              <a:defRPr sz="2308" kern="1200">
                <a:solidFill>
                  <a:schemeClr val="tx1"/>
                </a:solidFill>
                <a:latin typeface="+mn-lt"/>
                <a:ea typeface="+mn-ea"/>
                <a:cs typeface="+mn-cs"/>
              </a:defRPr>
            </a:lvl2pPr>
            <a:lvl3pPr marL="1172261" algn="l" defTabSz="586130" rtl="0" eaLnBrk="1" latinLnBrk="0" hangingPunct="1">
              <a:defRPr sz="2308" kern="1200">
                <a:solidFill>
                  <a:schemeClr val="tx1"/>
                </a:solidFill>
                <a:latin typeface="+mn-lt"/>
                <a:ea typeface="+mn-ea"/>
                <a:cs typeface="+mn-cs"/>
              </a:defRPr>
            </a:lvl3pPr>
            <a:lvl4pPr marL="1758391" algn="l" defTabSz="586130" rtl="0" eaLnBrk="1" latinLnBrk="0" hangingPunct="1">
              <a:defRPr sz="2308" kern="1200">
                <a:solidFill>
                  <a:schemeClr val="tx1"/>
                </a:solidFill>
                <a:latin typeface="+mn-lt"/>
                <a:ea typeface="+mn-ea"/>
                <a:cs typeface="+mn-cs"/>
              </a:defRPr>
            </a:lvl4pPr>
            <a:lvl5pPr marL="2344522" algn="l" defTabSz="586130" rtl="0" eaLnBrk="1" latinLnBrk="0" hangingPunct="1">
              <a:defRPr sz="2308" kern="1200">
                <a:solidFill>
                  <a:schemeClr val="tx1"/>
                </a:solidFill>
                <a:latin typeface="+mn-lt"/>
                <a:ea typeface="+mn-ea"/>
                <a:cs typeface="+mn-cs"/>
              </a:defRPr>
            </a:lvl5pPr>
            <a:lvl6pPr marL="2930652" algn="l" defTabSz="586130" rtl="0" eaLnBrk="1" latinLnBrk="0" hangingPunct="1">
              <a:defRPr sz="2308" kern="1200">
                <a:solidFill>
                  <a:schemeClr val="tx1"/>
                </a:solidFill>
                <a:latin typeface="+mn-lt"/>
                <a:ea typeface="+mn-ea"/>
                <a:cs typeface="+mn-cs"/>
              </a:defRPr>
            </a:lvl6pPr>
            <a:lvl7pPr marL="3516782" algn="l" defTabSz="586130" rtl="0" eaLnBrk="1" latinLnBrk="0" hangingPunct="1">
              <a:defRPr sz="2308" kern="1200">
                <a:solidFill>
                  <a:schemeClr val="tx1"/>
                </a:solidFill>
                <a:latin typeface="+mn-lt"/>
                <a:ea typeface="+mn-ea"/>
                <a:cs typeface="+mn-cs"/>
              </a:defRPr>
            </a:lvl7pPr>
            <a:lvl8pPr marL="4102913" algn="l" defTabSz="586130" rtl="0" eaLnBrk="1" latinLnBrk="0" hangingPunct="1">
              <a:defRPr sz="2308" kern="1200">
                <a:solidFill>
                  <a:schemeClr val="tx1"/>
                </a:solidFill>
                <a:latin typeface="+mn-lt"/>
                <a:ea typeface="+mn-ea"/>
                <a:cs typeface="+mn-cs"/>
              </a:defRPr>
            </a:lvl8pPr>
            <a:lvl9pPr marL="4689043" algn="l" defTabSz="586130" rtl="0" eaLnBrk="1" latinLnBrk="0" hangingPunct="1">
              <a:defRPr sz="2308" kern="1200">
                <a:solidFill>
                  <a:schemeClr val="tx1"/>
                </a:solidFill>
                <a:latin typeface="+mn-lt"/>
                <a:ea typeface="+mn-ea"/>
                <a:cs typeface="+mn-cs"/>
              </a:defRPr>
            </a:lvl9pPr>
          </a:lstStyle>
          <a:p>
            <a:pPr algn="ctr"/>
            <a:endParaRPr lang="it-IT" sz="2770"/>
          </a:p>
        </p:txBody>
      </p:sp>
      <p:sp>
        <p:nvSpPr>
          <p:cNvPr id="7" name="Segnaposto contenuto 6">
            <a:extLst>
              <a:ext uri="{FF2B5EF4-FFF2-40B4-BE49-F238E27FC236}">
                <a16:creationId xmlns:a16="http://schemas.microsoft.com/office/drawing/2014/main" id="{59D8C105-AE36-4477-B109-F042000F2067}"/>
              </a:ext>
            </a:extLst>
          </p:cNvPr>
          <p:cNvSpPr>
            <a:spLocks noGrp="1"/>
          </p:cNvSpPr>
          <p:nvPr>
            <p:ph sz="half" idx="1"/>
          </p:nvPr>
        </p:nvSpPr>
        <p:spPr>
          <a:xfrm>
            <a:off x="355421" y="2215300"/>
            <a:ext cx="5560520" cy="4106628"/>
          </a:xfrm>
        </p:spPr>
        <p:txBody>
          <a:bodyPr>
            <a:normAutofit fontScale="92500"/>
          </a:bodyPr>
          <a:lstStyle/>
          <a:p>
            <a:pPr marL="0" indent="0">
              <a:buNone/>
            </a:pPr>
            <a:r>
              <a:rPr lang="en-US" sz="2400"/>
              <a:t>The main problem we encountered concerns the scalability of the hierarchical clustering algorithm: in fact, after the identification of a linkage criteria using a subsample, the changing of</a:t>
            </a:r>
            <a:r>
              <a:rPr lang="en-US" sz="2400" dirty="0"/>
              <a:t> </a:t>
            </a:r>
            <a:r>
              <a:rPr lang="en-US" sz="2400"/>
              <a:t> the number of observations to cluster in the dataset changed considerably the optimal number of clusters and </a:t>
            </a:r>
            <a:r>
              <a:rPr lang="en-US" sz="2400" dirty="0"/>
              <a:t>their </a:t>
            </a:r>
            <a:r>
              <a:rPr lang="en-US" sz="2400"/>
              <a:t>composition.</a:t>
            </a:r>
            <a:endParaRPr lang="en-US" sz="2400" dirty="0"/>
          </a:p>
          <a:p>
            <a:pPr marL="0" indent="0" algn="l">
              <a:buNone/>
            </a:pPr>
            <a:r>
              <a:rPr lang="en-US" sz="2400"/>
              <a:t>This high variability of the results based on the dataset size seems to suggest that the hierarchical clustering algorithm does not work well with large datasets.</a:t>
            </a:r>
          </a:p>
          <a:p>
            <a:endParaRPr lang="it-IT"/>
          </a:p>
        </p:txBody>
      </p:sp>
      <p:graphicFrame>
        <p:nvGraphicFramePr>
          <p:cNvPr id="3" name="Diagramma 2">
            <a:extLst>
              <a:ext uri="{FF2B5EF4-FFF2-40B4-BE49-F238E27FC236}">
                <a16:creationId xmlns:a16="http://schemas.microsoft.com/office/drawing/2014/main" id="{3E6EE56C-1AD8-476D-916E-EF75F308BE62}"/>
              </a:ext>
            </a:extLst>
          </p:cNvPr>
          <p:cNvGraphicFramePr/>
          <p:nvPr>
            <p:extLst>
              <p:ext uri="{D42A27DB-BD31-4B8C-83A1-F6EECF244321}">
                <p14:modId xmlns:p14="http://schemas.microsoft.com/office/powerpoint/2010/main" val="2649769854"/>
              </p:ext>
            </p:extLst>
          </p:nvPr>
        </p:nvGraphicFramePr>
        <p:xfrm>
          <a:off x="6636469" y="1653011"/>
          <a:ext cx="4903133" cy="47902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Immagine 5">
            <a:extLst>
              <a:ext uri="{FF2B5EF4-FFF2-40B4-BE49-F238E27FC236}">
                <a16:creationId xmlns:a16="http://schemas.microsoft.com/office/drawing/2014/main" id="{D0517E42-3F02-41F6-A71F-1841A23E2986}"/>
              </a:ext>
            </a:extLst>
          </p:cNvPr>
          <p:cNvPicPr>
            <a:picLocks noChangeAspect="1"/>
          </p:cNvPicPr>
          <p:nvPr/>
        </p:nvPicPr>
        <p:blipFill rotWithShape="1">
          <a:blip r:embed="rId7">
            <a:extLst>
              <a:ext uri="{28A0092B-C50C-407E-A947-70E740481C1C}">
                <a14:useLocalDpi xmlns:a14="http://schemas.microsoft.com/office/drawing/2010/main" val="0"/>
              </a:ext>
            </a:extLst>
          </a:blip>
          <a:srcRect b="3845"/>
          <a:stretch/>
        </p:blipFill>
        <p:spPr>
          <a:xfrm>
            <a:off x="9213600" y="2809188"/>
            <a:ext cx="2382242" cy="2488676"/>
          </a:xfrm>
          <a:prstGeom prst="rect">
            <a:avLst/>
          </a:prstGeom>
          <a:ln>
            <a:solidFill>
              <a:srgbClr val="00B0F0"/>
            </a:solidFill>
          </a:ln>
        </p:spPr>
      </p:pic>
      <p:pic>
        <p:nvPicPr>
          <p:cNvPr id="12" name="Immagine 11">
            <a:extLst>
              <a:ext uri="{FF2B5EF4-FFF2-40B4-BE49-F238E27FC236}">
                <a16:creationId xmlns:a16="http://schemas.microsoft.com/office/drawing/2014/main" id="{74C9A8E6-1D63-4452-B29C-074B92D885AC}"/>
              </a:ext>
            </a:extLst>
          </p:cNvPr>
          <p:cNvPicPr>
            <a:picLocks noChangeAspect="1"/>
          </p:cNvPicPr>
          <p:nvPr/>
        </p:nvPicPr>
        <p:blipFill rotWithShape="1">
          <a:blip r:embed="rId8">
            <a:extLst>
              <a:ext uri="{28A0092B-C50C-407E-A947-70E740481C1C}">
                <a14:useLocalDpi xmlns:a14="http://schemas.microsoft.com/office/drawing/2010/main" val="0"/>
              </a:ext>
            </a:extLst>
          </a:blip>
          <a:srcRect b="4449"/>
          <a:stretch/>
        </p:blipFill>
        <p:spPr>
          <a:xfrm>
            <a:off x="6306532" y="2809188"/>
            <a:ext cx="2516477" cy="2488676"/>
          </a:xfrm>
          <a:prstGeom prst="rect">
            <a:avLst/>
          </a:prstGeom>
          <a:ln>
            <a:solidFill>
              <a:srgbClr val="00B0F0"/>
            </a:solidFill>
          </a:ln>
        </p:spPr>
      </p:pic>
      <p:sp>
        <p:nvSpPr>
          <p:cNvPr id="13" name="CasellaDiTesto 12">
            <a:extLst>
              <a:ext uri="{FF2B5EF4-FFF2-40B4-BE49-F238E27FC236}">
                <a16:creationId xmlns:a16="http://schemas.microsoft.com/office/drawing/2014/main" id="{D13573F9-40EB-43B3-B86E-AE8C34D6C932}"/>
              </a:ext>
            </a:extLst>
          </p:cNvPr>
          <p:cNvSpPr txBox="1"/>
          <p:nvPr/>
        </p:nvSpPr>
        <p:spPr>
          <a:xfrm>
            <a:off x="7107811" y="5420412"/>
            <a:ext cx="1564849" cy="369332"/>
          </a:xfrm>
          <a:prstGeom prst="rect">
            <a:avLst/>
          </a:prstGeom>
          <a:noFill/>
        </p:spPr>
        <p:txBody>
          <a:bodyPr wrap="square" rtlCol="0">
            <a:spAutoFit/>
          </a:bodyPr>
          <a:lstStyle/>
          <a:p>
            <a:r>
              <a:rPr lang="it-IT">
                <a:solidFill>
                  <a:srgbClr val="0070C0"/>
                </a:solidFill>
              </a:rPr>
              <a:t>n= 1950</a:t>
            </a:r>
          </a:p>
        </p:txBody>
      </p:sp>
      <p:sp>
        <p:nvSpPr>
          <p:cNvPr id="14" name="CasellaDiTesto 13">
            <a:extLst>
              <a:ext uri="{FF2B5EF4-FFF2-40B4-BE49-F238E27FC236}">
                <a16:creationId xmlns:a16="http://schemas.microsoft.com/office/drawing/2014/main" id="{597EDDDC-9886-43A2-85D1-EF33E4F9A0D6}"/>
              </a:ext>
            </a:extLst>
          </p:cNvPr>
          <p:cNvSpPr txBox="1"/>
          <p:nvPr/>
        </p:nvSpPr>
        <p:spPr>
          <a:xfrm>
            <a:off x="9974753" y="5420412"/>
            <a:ext cx="1564849" cy="369332"/>
          </a:xfrm>
          <a:prstGeom prst="rect">
            <a:avLst/>
          </a:prstGeom>
          <a:noFill/>
        </p:spPr>
        <p:txBody>
          <a:bodyPr wrap="square" rtlCol="0">
            <a:spAutoFit/>
          </a:bodyPr>
          <a:lstStyle/>
          <a:p>
            <a:r>
              <a:rPr lang="it-IT">
                <a:solidFill>
                  <a:srgbClr val="0070C0"/>
                </a:solidFill>
              </a:rPr>
              <a:t>n= 5000</a:t>
            </a:r>
          </a:p>
        </p:txBody>
      </p:sp>
      <p:sp>
        <p:nvSpPr>
          <p:cNvPr id="15" name="CasellaDiTesto 14">
            <a:extLst>
              <a:ext uri="{FF2B5EF4-FFF2-40B4-BE49-F238E27FC236}">
                <a16:creationId xmlns:a16="http://schemas.microsoft.com/office/drawing/2014/main" id="{49BFFB81-F179-47A1-84F7-9106845CF36A}"/>
              </a:ext>
            </a:extLst>
          </p:cNvPr>
          <p:cNvSpPr txBox="1"/>
          <p:nvPr/>
        </p:nvSpPr>
        <p:spPr>
          <a:xfrm>
            <a:off x="11595842" y="6325798"/>
            <a:ext cx="460760" cy="369332"/>
          </a:xfrm>
          <a:prstGeom prst="rect">
            <a:avLst/>
          </a:prstGeom>
          <a:noFill/>
        </p:spPr>
        <p:txBody>
          <a:bodyPr wrap="square">
            <a:spAutoFit/>
          </a:bodyPr>
          <a:lstStyle/>
          <a:p>
            <a:fld id="{CF0F870E-7B89-954E-92FE-B8DAB75532D8}" type="slidenum">
              <a:rPr lang="it-IT" sz="1800" smtClean="0">
                <a:solidFill>
                  <a:srgbClr val="00B0F0"/>
                </a:solidFill>
              </a:rPr>
              <a:pPr/>
              <a:t>15</a:t>
            </a:fld>
            <a:endParaRPr lang="it-IT" dirty="0">
              <a:solidFill>
                <a:srgbClr val="00B0F0"/>
              </a:solidFill>
            </a:endParaRPr>
          </a:p>
        </p:txBody>
      </p:sp>
      <p:sp>
        <p:nvSpPr>
          <p:cNvPr id="11" name="Segnaposto piè di pagina 4">
            <a:extLst>
              <a:ext uri="{FF2B5EF4-FFF2-40B4-BE49-F238E27FC236}">
                <a16:creationId xmlns:a16="http://schemas.microsoft.com/office/drawing/2014/main" id="{938D1914-417D-4A88-B5FE-AC8CE451482D}"/>
              </a:ext>
            </a:extLst>
          </p:cNvPr>
          <p:cNvSpPr>
            <a:spLocks noGrp="1"/>
          </p:cNvSpPr>
          <p:nvPr>
            <p:ph type="ftr" sz="quarter" idx="11"/>
          </p:nvPr>
        </p:nvSpPr>
        <p:spPr>
          <a:xfrm>
            <a:off x="219811" y="6321928"/>
            <a:ext cx="5187908" cy="304271"/>
          </a:xfrm>
        </p:spPr>
        <p:txBody>
          <a:bodyPr/>
          <a:lstStyle/>
          <a:p>
            <a:r>
              <a:rPr lang="it-IT" dirty="0">
                <a:solidFill>
                  <a:schemeClr val="accent1"/>
                </a:solidFill>
              </a:rPr>
              <a:t>Fintech project PRESENTATION </a:t>
            </a:r>
          </a:p>
        </p:txBody>
      </p:sp>
    </p:spTree>
    <p:extLst>
      <p:ext uri="{BB962C8B-B14F-4D97-AF65-F5344CB8AC3E}">
        <p14:creationId xmlns:p14="http://schemas.microsoft.com/office/powerpoint/2010/main" val="3946304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olo 1">
            <a:extLst>
              <a:ext uri="{FF2B5EF4-FFF2-40B4-BE49-F238E27FC236}">
                <a16:creationId xmlns:a16="http://schemas.microsoft.com/office/drawing/2014/main" id="{3609D183-3B23-488D-AE9E-889B1120E95C}"/>
              </a:ext>
            </a:extLst>
          </p:cNvPr>
          <p:cNvSpPr>
            <a:spLocks noGrp="1"/>
          </p:cNvSpPr>
          <p:nvPr>
            <p:ph type="title" idx="4294967295"/>
          </p:nvPr>
        </p:nvSpPr>
        <p:spPr>
          <a:xfrm>
            <a:off x="6188075" y="536575"/>
            <a:ext cx="6003925" cy="1454150"/>
          </a:xfrm>
        </p:spPr>
        <p:txBody>
          <a:bodyPr vert="horz" lIns="109728" tIns="54864" rIns="109728" bIns="54864" rtlCol="0" anchor="ctr">
            <a:normAutofit/>
          </a:bodyPr>
          <a:lstStyle>
            <a:defPPr>
              <a:defRPr lang="en-US"/>
            </a:defPPr>
            <a:lvl1pPr marL="0" algn="l" defTabSz="586130" rtl="0" eaLnBrk="1" latinLnBrk="0" hangingPunct="1">
              <a:defRPr sz="2308" kern="1200">
                <a:solidFill>
                  <a:schemeClr val="tx1"/>
                </a:solidFill>
                <a:latin typeface="+mn-lt"/>
                <a:ea typeface="+mn-ea"/>
                <a:cs typeface="+mn-cs"/>
              </a:defRPr>
            </a:lvl1pPr>
            <a:lvl2pPr marL="586130" algn="l" defTabSz="586130" rtl="0" eaLnBrk="1" latinLnBrk="0" hangingPunct="1">
              <a:defRPr sz="2308" kern="1200">
                <a:solidFill>
                  <a:schemeClr val="tx1"/>
                </a:solidFill>
                <a:latin typeface="+mn-lt"/>
                <a:ea typeface="+mn-ea"/>
                <a:cs typeface="+mn-cs"/>
              </a:defRPr>
            </a:lvl2pPr>
            <a:lvl3pPr marL="1172261" algn="l" defTabSz="586130" rtl="0" eaLnBrk="1" latinLnBrk="0" hangingPunct="1">
              <a:defRPr sz="2308" kern="1200">
                <a:solidFill>
                  <a:schemeClr val="tx1"/>
                </a:solidFill>
                <a:latin typeface="+mn-lt"/>
                <a:ea typeface="+mn-ea"/>
                <a:cs typeface="+mn-cs"/>
              </a:defRPr>
            </a:lvl3pPr>
            <a:lvl4pPr marL="1758391" algn="l" defTabSz="586130" rtl="0" eaLnBrk="1" latinLnBrk="0" hangingPunct="1">
              <a:defRPr sz="2308" kern="1200">
                <a:solidFill>
                  <a:schemeClr val="tx1"/>
                </a:solidFill>
                <a:latin typeface="+mn-lt"/>
                <a:ea typeface="+mn-ea"/>
                <a:cs typeface="+mn-cs"/>
              </a:defRPr>
            </a:lvl4pPr>
            <a:lvl5pPr marL="2344522" algn="l" defTabSz="586130" rtl="0" eaLnBrk="1" latinLnBrk="0" hangingPunct="1">
              <a:defRPr sz="2308" kern="1200">
                <a:solidFill>
                  <a:schemeClr val="tx1"/>
                </a:solidFill>
                <a:latin typeface="+mn-lt"/>
                <a:ea typeface="+mn-ea"/>
                <a:cs typeface="+mn-cs"/>
              </a:defRPr>
            </a:lvl5pPr>
            <a:lvl6pPr marL="2930652" algn="l" defTabSz="586130" rtl="0" eaLnBrk="1" latinLnBrk="0" hangingPunct="1">
              <a:defRPr sz="2308" kern="1200">
                <a:solidFill>
                  <a:schemeClr val="tx1"/>
                </a:solidFill>
                <a:latin typeface="+mn-lt"/>
                <a:ea typeface="+mn-ea"/>
                <a:cs typeface="+mn-cs"/>
              </a:defRPr>
            </a:lvl6pPr>
            <a:lvl7pPr marL="3516782" algn="l" defTabSz="586130" rtl="0" eaLnBrk="1" latinLnBrk="0" hangingPunct="1">
              <a:defRPr sz="2308" kern="1200">
                <a:solidFill>
                  <a:schemeClr val="tx1"/>
                </a:solidFill>
                <a:latin typeface="+mn-lt"/>
                <a:ea typeface="+mn-ea"/>
                <a:cs typeface="+mn-cs"/>
              </a:defRPr>
            </a:lvl7pPr>
            <a:lvl8pPr marL="4102913" algn="l" defTabSz="586130" rtl="0" eaLnBrk="1" latinLnBrk="0" hangingPunct="1">
              <a:defRPr sz="2308" kern="1200">
                <a:solidFill>
                  <a:schemeClr val="tx1"/>
                </a:solidFill>
                <a:latin typeface="+mn-lt"/>
                <a:ea typeface="+mn-ea"/>
                <a:cs typeface="+mn-cs"/>
              </a:defRPr>
            </a:lvl8pPr>
            <a:lvl9pPr marL="4689043" algn="l" defTabSz="586130" rtl="0" eaLnBrk="1" latinLnBrk="0" hangingPunct="1">
              <a:defRPr sz="2308" kern="1200">
                <a:solidFill>
                  <a:schemeClr val="tx1"/>
                </a:solidFill>
                <a:latin typeface="+mn-lt"/>
                <a:ea typeface="+mn-ea"/>
                <a:cs typeface="+mn-cs"/>
              </a:defRPr>
            </a:lvl9pPr>
          </a:lstStyle>
          <a:p>
            <a:pPr algn="ctr" defTabSz="1097280"/>
            <a:r>
              <a:rPr lang="en-US" sz="3360">
                <a:solidFill>
                  <a:schemeClr val="bg1"/>
                </a:solidFill>
                <a:latin typeface="+mj-lt"/>
                <a:ea typeface="+mj-ea"/>
                <a:cs typeface="+mj-cs"/>
              </a:rPr>
              <a:t>issues</a:t>
            </a:r>
            <a:endParaRPr lang="en-US" sz="3360" kern="1200">
              <a:solidFill>
                <a:schemeClr val="bg1"/>
              </a:solidFill>
              <a:latin typeface="+mj-lt"/>
              <a:ea typeface="+mj-ea"/>
              <a:cs typeface="+mj-cs"/>
            </a:endParaRPr>
          </a:p>
        </p:txBody>
      </p:sp>
      <p:sp>
        <p:nvSpPr>
          <p:cNvPr id="7" name="Segnaposto contenuto 6">
            <a:extLst>
              <a:ext uri="{FF2B5EF4-FFF2-40B4-BE49-F238E27FC236}">
                <a16:creationId xmlns:a16="http://schemas.microsoft.com/office/drawing/2014/main" id="{CA1084A8-AAE7-475A-8DFB-9A1CA06CCB3C}"/>
              </a:ext>
            </a:extLst>
          </p:cNvPr>
          <p:cNvSpPr>
            <a:spLocks noGrp="1"/>
          </p:cNvSpPr>
          <p:nvPr>
            <p:ph idx="4294967295"/>
          </p:nvPr>
        </p:nvSpPr>
        <p:spPr>
          <a:xfrm>
            <a:off x="511176" y="1603677"/>
            <a:ext cx="10985500" cy="4799012"/>
          </a:xfrm>
        </p:spPr>
        <p:txBody>
          <a:bodyPr>
            <a:normAutofit lnSpcReduction="10000"/>
          </a:bodyPr>
          <a:lstStyle/>
          <a:p>
            <a:pPr marL="0" indent="0">
              <a:buNone/>
            </a:pPr>
            <a:r>
              <a:rPr lang="en-US" sz="2200"/>
              <a:t>Other possible issues/doubts concern the arbitrary decisions we made:</a:t>
            </a:r>
            <a:r>
              <a:rPr lang="en-US" sz="2200" dirty="0"/>
              <a:t> </a:t>
            </a:r>
            <a:endParaRPr lang="en-US" sz="2200"/>
          </a:p>
          <a:p>
            <a:pPr marL="305435" indent="-305435"/>
            <a:r>
              <a:rPr lang="en-US" sz="2200"/>
              <a:t>both in the choice of distance metric and in the choice of linkage criteria we used the cophenetic coefficient.</a:t>
            </a:r>
            <a:r>
              <a:rPr lang="en-US" sz="2200" dirty="0"/>
              <a:t> </a:t>
            </a:r>
            <a:r>
              <a:rPr lang="en-US" sz="2200"/>
              <a:t> According to this </a:t>
            </a:r>
            <a:r>
              <a:rPr lang="en-US" sz="2200" dirty="0"/>
              <a:t>coefficient</a:t>
            </a:r>
            <a:r>
              <a:rPr lang="en-US" sz="2200"/>
              <a:t> the distance metric and the linkage we used are not the best choice, but after some results analysis we found out that they perform better than the ones suggested by the coefficient. Therefore our choice was in some sense arbitrary.</a:t>
            </a:r>
            <a:endParaRPr lang="en-US" sz="2200" dirty="0"/>
          </a:p>
          <a:p>
            <a:pPr marL="305435" indent="-305435"/>
            <a:r>
              <a:rPr lang="en-US" sz="2200"/>
              <a:t>subsequently we analyzed the best number of clusters using the dendrogram and some internal clustering validation measures, and in the end we inspected the clusters to obtain the best partition in terms of business interpretability, but we did not find out strong discrimination between the groups, as one could have expected at the beginning, indeed the identification of the personas was difficult.</a:t>
            </a:r>
            <a:endParaRPr lang="en-US" sz="2200" dirty="0"/>
          </a:p>
          <a:p>
            <a:pPr marL="0" indent="0">
              <a:buNone/>
            </a:pPr>
            <a:r>
              <a:rPr lang="en-US" sz="2200"/>
              <a:t>In conclusion there isn't any strong theoretical basis for such decisions, but we based them on several guesses and attempts and this makes the results of dubious significance.</a:t>
            </a:r>
          </a:p>
          <a:p>
            <a:endParaRPr lang="it-IT"/>
          </a:p>
        </p:txBody>
      </p:sp>
      <p:sp>
        <p:nvSpPr>
          <p:cNvPr id="12" name="Titolo 1">
            <a:extLst>
              <a:ext uri="{FF2B5EF4-FFF2-40B4-BE49-F238E27FC236}">
                <a16:creationId xmlns:a16="http://schemas.microsoft.com/office/drawing/2014/main" id="{736B6E2C-D44B-4339-82E4-8D323188D98E}"/>
              </a:ext>
            </a:extLst>
          </p:cNvPr>
          <p:cNvSpPr txBox="1">
            <a:spLocks/>
          </p:cNvSpPr>
          <p:nvPr/>
        </p:nvSpPr>
        <p:spPr>
          <a:xfrm>
            <a:off x="-956147" y="455311"/>
            <a:ext cx="6003100" cy="1454051"/>
          </a:xfrm>
          <a:prstGeom prst="rect">
            <a:avLst/>
          </a:prstGeom>
        </p:spPr>
        <p:txBody>
          <a:bodyPr vert="horz" lIns="109728" tIns="54864" rIns="109728" bIns="54864" rtlCol="0" anchor="ctr">
            <a:normAutofit/>
          </a:bodyPr>
          <a:lstStyle>
            <a:defPPr>
              <a:defRPr lang="en-US"/>
            </a:defPPr>
            <a:lvl1pPr marL="0" algn="l" defTabSz="586130" rtl="0" eaLnBrk="1" latinLnBrk="0" hangingPunct="1">
              <a:spcBef>
                <a:spcPct val="0"/>
              </a:spcBef>
              <a:buNone/>
              <a:defRPr sz="2308" b="0" kern="1200" cap="all">
                <a:solidFill>
                  <a:schemeClr val="tx1"/>
                </a:solidFill>
                <a:latin typeface="+mn-lt"/>
                <a:ea typeface="+mn-ea"/>
                <a:cs typeface="+mn-cs"/>
              </a:defRPr>
            </a:lvl1pPr>
            <a:lvl2pPr marL="586130" algn="l" defTabSz="586130" rtl="0" eaLnBrk="1" latinLnBrk="0" hangingPunct="1">
              <a:defRPr sz="2308" kern="1200">
                <a:solidFill>
                  <a:schemeClr val="tx1"/>
                </a:solidFill>
                <a:latin typeface="+mn-lt"/>
                <a:ea typeface="+mn-ea"/>
                <a:cs typeface="+mn-cs"/>
              </a:defRPr>
            </a:lvl2pPr>
            <a:lvl3pPr marL="1172261" algn="l" defTabSz="586130" rtl="0" eaLnBrk="1" latinLnBrk="0" hangingPunct="1">
              <a:defRPr sz="2308" kern="1200">
                <a:solidFill>
                  <a:schemeClr val="tx1"/>
                </a:solidFill>
                <a:latin typeface="+mn-lt"/>
                <a:ea typeface="+mn-ea"/>
                <a:cs typeface="+mn-cs"/>
              </a:defRPr>
            </a:lvl3pPr>
            <a:lvl4pPr marL="1758391" algn="l" defTabSz="586130" rtl="0" eaLnBrk="1" latinLnBrk="0" hangingPunct="1">
              <a:defRPr sz="2308" kern="1200">
                <a:solidFill>
                  <a:schemeClr val="tx1"/>
                </a:solidFill>
                <a:latin typeface="+mn-lt"/>
                <a:ea typeface="+mn-ea"/>
                <a:cs typeface="+mn-cs"/>
              </a:defRPr>
            </a:lvl4pPr>
            <a:lvl5pPr marL="2344522" algn="l" defTabSz="586130" rtl="0" eaLnBrk="1" latinLnBrk="0" hangingPunct="1">
              <a:defRPr sz="2308" kern="1200">
                <a:solidFill>
                  <a:schemeClr val="tx1"/>
                </a:solidFill>
                <a:latin typeface="+mn-lt"/>
                <a:ea typeface="+mn-ea"/>
                <a:cs typeface="+mn-cs"/>
              </a:defRPr>
            </a:lvl5pPr>
            <a:lvl6pPr marL="2930652" algn="l" defTabSz="586130" rtl="0" eaLnBrk="1" latinLnBrk="0" hangingPunct="1">
              <a:defRPr sz="2308" kern="1200">
                <a:solidFill>
                  <a:schemeClr val="tx1"/>
                </a:solidFill>
                <a:latin typeface="+mn-lt"/>
                <a:ea typeface="+mn-ea"/>
                <a:cs typeface="+mn-cs"/>
              </a:defRPr>
            </a:lvl6pPr>
            <a:lvl7pPr marL="3516782" algn="l" defTabSz="586130" rtl="0" eaLnBrk="1" latinLnBrk="0" hangingPunct="1">
              <a:defRPr sz="2308" kern="1200">
                <a:solidFill>
                  <a:schemeClr val="tx1"/>
                </a:solidFill>
                <a:latin typeface="+mn-lt"/>
                <a:ea typeface="+mn-ea"/>
                <a:cs typeface="+mn-cs"/>
              </a:defRPr>
            </a:lvl7pPr>
            <a:lvl8pPr marL="4102913" algn="l" defTabSz="586130" rtl="0" eaLnBrk="1" latinLnBrk="0" hangingPunct="1">
              <a:defRPr sz="2308" kern="1200">
                <a:solidFill>
                  <a:schemeClr val="tx1"/>
                </a:solidFill>
                <a:latin typeface="+mn-lt"/>
                <a:ea typeface="+mn-ea"/>
                <a:cs typeface="+mn-cs"/>
              </a:defRPr>
            </a:lvl8pPr>
            <a:lvl9pPr marL="4689043" algn="l" defTabSz="586130" rtl="0" eaLnBrk="1" latinLnBrk="0" hangingPunct="1">
              <a:defRPr sz="2308" kern="1200">
                <a:solidFill>
                  <a:schemeClr val="tx1"/>
                </a:solidFill>
                <a:latin typeface="+mn-lt"/>
                <a:ea typeface="+mn-ea"/>
                <a:cs typeface="+mn-cs"/>
              </a:defRPr>
            </a:lvl9pPr>
          </a:lstStyle>
          <a:p>
            <a:pPr algn="ctr" defTabSz="1097280"/>
            <a:r>
              <a:rPr lang="en-US" sz="3360">
                <a:solidFill>
                  <a:schemeClr val="accent1"/>
                </a:solidFill>
                <a:latin typeface="+mj-lt"/>
                <a:ea typeface="+mj-ea"/>
                <a:cs typeface="+mj-cs"/>
              </a:rPr>
              <a:t>conclusions</a:t>
            </a:r>
          </a:p>
        </p:txBody>
      </p:sp>
      <p:sp>
        <p:nvSpPr>
          <p:cNvPr id="6" name="CasellaDiTesto 5">
            <a:extLst>
              <a:ext uri="{FF2B5EF4-FFF2-40B4-BE49-F238E27FC236}">
                <a16:creationId xmlns:a16="http://schemas.microsoft.com/office/drawing/2014/main" id="{EC9A2367-314D-49C2-884A-08B99EDB4F2D}"/>
              </a:ext>
            </a:extLst>
          </p:cNvPr>
          <p:cNvSpPr txBox="1"/>
          <p:nvPr/>
        </p:nvSpPr>
        <p:spPr>
          <a:xfrm>
            <a:off x="11634591" y="6321425"/>
            <a:ext cx="419493" cy="369332"/>
          </a:xfrm>
          <a:prstGeom prst="rect">
            <a:avLst/>
          </a:prstGeom>
          <a:noFill/>
        </p:spPr>
        <p:txBody>
          <a:bodyPr wrap="square">
            <a:spAutoFit/>
          </a:bodyPr>
          <a:lstStyle/>
          <a:p>
            <a:fld id="{CF0F870E-7B89-954E-92FE-B8DAB75532D8}" type="slidenum">
              <a:rPr lang="it-IT" sz="1800" smtClean="0">
                <a:solidFill>
                  <a:srgbClr val="00B0F0"/>
                </a:solidFill>
              </a:rPr>
              <a:pPr/>
              <a:t>16</a:t>
            </a:fld>
            <a:endParaRPr lang="it-IT" dirty="0"/>
          </a:p>
        </p:txBody>
      </p:sp>
      <p:sp>
        <p:nvSpPr>
          <p:cNvPr id="8" name="Segnaposto piè di pagina 4">
            <a:extLst>
              <a:ext uri="{FF2B5EF4-FFF2-40B4-BE49-F238E27FC236}">
                <a16:creationId xmlns:a16="http://schemas.microsoft.com/office/drawing/2014/main" id="{68718434-9259-4085-90DA-8117261C5064}"/>
              </a:ext>
            </a:extLst>
          </p:cNvPr>
          <p:cNvSpPr>
            <a:spLocks noGrp="1"/>
          </p:cNvSpPr>
          <p:nvPr>
            <p:ph type="ftr" sz="quarter" idx="11"/>
          </p:nvPr>
        </p:nvSpPr>
        <p:spPr>
          <a:xfrm>
            <a:off x="219811" y="6321928"/>
            <a:ext cx="5187908" cy="304271"/>
          </a:xfrm>
        </p:spPr>
        <p:txBody>
          <a:bodyPr/>
          <a:lstStyle/>
          <a:p>
            <a:r>
              <a:rPr lang="it-IT" dirty="0">
                <a:solidFill>
                  <a:schemeClr val="accent1"/>
                </a:solidFill>
              </a:rPr>
              <a:t>Fintech project PRESENTATION </a:t>
            </a:r>
          </a:p>
        </p:txBody>
      </p:sp>
    </p:spTree>
    <p:extLst>
      <p:ext uri="{BB962C8B-B14F-4D97-AF65-F5344CB8AC3E}">
        <p14:creationId xmlns:p14="http://schemas.microsoft.com/office/powerpoint/2010/main" val="1050611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0A5788-1A96-C245-B1D1-232102D0F11E}"/>
              </a:ext>
            </a:extLst>
          </p:cNvPr>
          <p:cNvSpPr>
            <a:spLocks noGrp="1"/>
          </p:cNvSpPr>
          <p:nvPr>
            <p:ph type="title"/>
          </p:nvPr>
        </p:nvSpPr>
        <p:spPr>
          <a:xfrm>
            <a:off x="3210500" y="536072"/>
            <a:ext cx="6003100" cy="1454051"/>
          </a:xfrm>
        </p:spPr>
        <p:txBody>
          <a:bodyPr vert="horz" lIns="109728" tIns="54864" rIns="109728" bIns="54864" rtlCol="0" anchor="ctr">
            <a:normAutofit/>
          </a:bodyPr>
          <a:lstStyle>
            <a:defPPr>
              <a:defRPr lang="en-US"/>
            </a:defPPr>
            <a:lvl1pPr marL="0" algn="l" defTabSz="586130" rtl="0" eaLnBrk="1" latinLnBrk="0" hangingPunct="1">
              <a:defRPr sz="2308" kern="1200">
                <a:solidFill>
                  <a:schemeClr val="tx1"/>
                </a:solidFill>
                <a:latin typeface="+mn-lt"/>
                <a:ea typeface="+mn-ea"/>
                <a:cs typeface="+mn-cs"/>
              </a:defRPr>
            </a:lvl1pPr>
            <a:lvl2pPr marL="586130" algn="l" defTabSz="586130" rtl="0" eaLnBrk="1" latinLnBrk="0" hangingPunct="1">
              <a:defRPr sz="2308" kern="1200">
                <a:solidFill>
                  <a:schemeClr val="tx1"/>
                </a:solidFill>
                <a:latin typeface="+mn-lt"/>
                <a:ea typeface="+mn-ea"/>
                <a:cs typeface="+mn-cs"/>
              </a:defRPr>
            </a:lvl2pPr>
            <a:lvl3pPr marL="1172261" algn="l" defTabSz="586130" rtl="0" eaLnBrk="1" latinLnBrk="0" hangingPunct="1">
              <a:defRPr sz="2308" kern="1200">
                <a:solidFill>
                  <a:schemeClr val="tx1"/>
                </a:solidFill>
                <a:latin typeface="+mn-lt"/>
                <a:ea typeface="+mn-ea"/>
                <a:cs typeface="+mn-cs"/>
              </a:defRPr>
            </a:lvl3pPr>
            <a:lvl4pPr marL="1758391" algn="l" defTabSz="586130" rtl="0" eaLnBrk="1" latinLnBrk="0" hangingPunct="1">
              <a:defRPr sz="2308" kern="1200">
                <a:solidFill>
                  <a:schemeClr val="tx1"/>
                </a:solidFill>
                <a:latin typeface="+mn-lt"/>
                <a:ea typeface="+mn-ea"/>
                <a:cs typeface="+mn-cs"/>
              </a:defRPr>
            </a:lvl4pPr>
            <a:lvl5pPr marL="2344522" algn="l" defTabSz="586130" rtl="0" eaLnBrk="1" latinLnBrk="0" hangingPunct="1">
              <a:defRPr sz="2308" kern="1200">
                <a:solidFill>
                  <a:schemeClr val="tx1"/>
                </a:solidFill>
                <a:latin typeface="+mn-lt"/>
                <a:ea typeface="+mn-ea"/>
                <a:cs typeface="+mn-cs"/>
              </a:defRPr>
            </a:lvl5pPr>
            <a:lvl6pPr marL="2930652" algn="l" defTabSz="586130" rtl="0" eaLnBrk="1" latinLnBrk="0" hangingPunct="1">
              <a:defRPr sz="2308" kern="1200">
                <a:solidFill>
                  <a:schemeClr val="tx1"/>
                </a:solidFill>
                <a:latin typeface="+mn-lt"/>
                <a:ea typeface="+mn-ea"/>
                <a:cs typeface="+mn-cs"/>
              </a:defRPr>
            </a:lvl6pPr>
            <a:lvl7pPr marL="3516782" algn="l" defTabSz="586130" rtl="0" eaLnBrk="1" latinLnBrk="0" hangingPunct="1">
              <a:defRPr sz="2308" kern="1200">
                <a:solidFill>
                  <a:schemeClr val="tx1"/>
                </a:solidFill>
                <a:latin typeface="+mn-lt"/>
                <a:ea typeface="+mn-ea"/>
                <a:cs typeface="+mn-cs"/>
              </a:defRPr>
            </a:lvl7pPr>
            <a:lvl8pPr marL="4102913" algn="l" defTabSz="586130" rtl="0" eaLnBrk="1" latinLnBrk="0" hangingPunct="1">
              <a:defRPr sz="2308" kern="1200">
                <a:solidFill>
                  <a:schemeClr val="tx1"/>
                </a:solidFill>
                <a:latin typeface="+mn-lt"/>
                <a:ea typeface="+mn-ea"/>
                <a:cs typeface="+mn-cs"/>
              </a:defRPr>
            </a:lvl8pPr>
            <a:lvl9pPr marL="4689043" algn="l" defTabSz="586130" rtl="0" eaLnBrk="1" latinLnBrk="0" hangingPunct="1">
              <a:defRPr sz="2308" kern="1200">
                <a:solidFill>
                  <a:schemeClr val="tx1"/>
                </a:solidFill>
                <a:latin typeface="+mn-lt"/>
                <a:ea typeface="+mn-ea"/>
                <a:cs typeface="+mn-cs"/>
              </a:defRPr>
            </a:lvl9pPr>
          </a:lstStyle>
          <a:p>
            <a:pPr algn="ctr" defTabSz="1097280"/>
            <a:r>
              <a:rPr lang="en-US" sz="3360" kern="1200">
                <a:solidFill>
                  <a:schemeClr val="bg1"/>
                </a:solidFill>
                <a:latin typeface="+mj-lt"/>
                <a:ea typeface="+mj-ea"/>
                <a:cs typeface="+mj-cs"/>
              </a:rPr>
              <a:t>Goal </a:t>
            </a:r>
          </a:p>
        </p:txBody>
      </p:sp>
      <p:sp>
        <p:nvSpPr>
          <p:cNvPr id="3" name="Segnaposto contenuto 2">
            <a:extLst>
              <a:ext uri="{FF2B5EF4-FFF2-40B4-BE49-F238E27FC236}">
                <a16:creationId xmlns:a16="http://schemas.microsoft.com/office/drawing/2014/main" id="{27C2511B-B64F-7C43-A0BB-86355F1CFEC8}"/>
              </a:ext>
            </a:extLst>
          </p:cNvPr>
          <p:cNvSpPr>
            <a:spLocks noGrp="1"/>
          </p:cNvSpPr>
          <p:nvPr>
            <p:ph sz="half" idx="1"/>
          </p:nvPr>
        </p:nvSpPr>
        <p:spPr>
          <a:xfrm>
            <a:off x="698362" y="2406224"/>
            <a:ext cx="5024276" cy="3740430"/>
          </a:xfrm>
        </p:spPr>
        <p:txBody>
          <a:bodyPr vert="horz" lIns="109728" tIns="54864" rIns="109728" bIns="54864" rtlCol="0" anchor="t">
            <a:noAutofit/>
          </a:bodyPr>
          <a:lstStyle>
            <a:defPPr>
              <a:defRPr lang="en-US"/>
            </a:defPPr>
            <a:lvl1pPr marL="0" algn="l" defTabSz="586130" rtl="0" eaLnBrk="1" latinLnBrk="0" hangingPunct="1">
              <a:defRPr sz="2308" kern="1200">
                <a:solidFill>
                  <a:schemeClr val="tx1"/>
                </a:solidFill>
                <a:latin typeface="+mn-lt"/>
                <a:ea typeface="+mn-ea"/>
                <a:cs typeface="+mn-cs"/>
              </a:defRPr>
            </a:lvl1pPr>
            <a:lvl2pPr marL="586130" algn="l" defTabSz="586130" rtl="0" eaLnBrk="1" latinLnBrk="0" hangingPunct="1">
              <a:defRPr sz="2308" kern="1200">
                <a:solidFill>
                  <a:schemeClr val="tx1"/>
                </a:solidFill>
                <a:latin typeface="+mn-lt"/>
                <a:ea typeface="+mn-ea"/>
                <a:cs typeface="+mn-cs"/>
              </a:defRPr>
            </a:lvl2pPr>
            <a:lvl3pPr marL="1172261" algn="l" defTabSz="586130" rtl="0" eaLnBrk="1" latinLnBrk="0" hangingPunct="1">
              <a:defRPr sz="2308" kern="1200">
                <a:solidFill>
                  <a:schemeClr val="tx1"/>
                </a:solidFill>
                <a:latin typeface="+mn-lt"/>
                <a:ea typeface="+mn-ea"/>
                <a:cs typeface="+mn-cs"/>
              </a:defRPr>
            </a:lvl3pPr>
            <a:lvl4pPr marL="1758391" algn="l" defTabSz="586130" rtl="0" eaLnBrk="1" latinLnBrk="0" hangingPunct="1">
              <a:defRPr sz="2308" kern="1200">
                <a:solidFill>
                  <a:schemeClr val="tx1"/>
                </a:solidFill>
                <a:latin typeface="+mn-lt"/>
                <a:ea typeface="+mn-ea"/>
                <a:cs typeface="+mn-cs"/>
              </a:defRPr>
            </a:lvl4pPr>
            <a:lvl5pPr marL="2344522" algn="l" defTabSz="586130" rtl="0" eaLnBrk="1" latinLnBrk="0" hangingPunct="1">
              <a:defRPr sz="2308" kern="1200">
                <a:solidFill>
                  <a:schemeClr val="tx1"/>
                </a:solidFill>
                <a:latin typeface="+mn-lt"/>
                <a:ea typeface="+mn-ea"/>
                <a:cs typeface="+mn-cs"/>
              </a:defRPr>
            </a:lvl5pPr>
            <a:lvl6pPr marL="2930652" algn="l" defTabSz="586130" rtl="0" eaLnBrk="1" latinLnBrk="0" hangingPunct="1">
              <a:defRPr sz="2308" kern="1200">
                <a:solidFill>
                  <a:schemeClr val="tx1"/>
                </a:solidFill>
                <a:latin typeface="+mn-lt"/>
                <a:ea typeface="+mn-ea"/>
                <a:cs typeface="+mn-cs"/>
              </a:defRPr>
            </a:lvl6pPr>
            <a:lvl7pPr marL="3516782" algn="l" defTabSz="586130" rtl="0" eaLnBrk="1" latinLnBrk="0" hangingPunct="1">
              <a:defRPr sz="2308" kern="1200">
                <a:solidFill>
                  <a:schemeClr val="tx1"/>
                </a:solidFill>
                <a:latin typeface="+mn-lt"/>
                <a:ea typeface="+mn-ea"/>
                <a:cs typeface="+mn-cs"/>
              </a:defRPr>
            </a:lvl7pPr>
            <a:lvl8pPr marL="4102913" algn="l" defTabSz="586130" rtl="0" eaLnBrk="1" latinLnBrk="0" hangingPunct="1">
              <a:defRPr sz="2308" kern="1200">
                <a:solidFill>
                  <a:schemeClr val="tx1"/>
                </a:solidFill>
                <a:latin typeface="+mn-lt"/>
                <a:ea typeface="+mn-ea"/>
                <a:cs typeface="+mn-cs"/>
              </a:defRPr>
            </a:lvl8pPr>
            <a:lvl9pPr marL="4689043" algn="l" defTabSz="586130" rtl="0" eaLnBrk="1" latinLnBrk="0" hangingPunct="1">
              <a:defRPr sz="2308" kern="1200">
                <a:solidFill>
                  <a:schemeClr val="tx1"/>
                </a:solidFill>
                <a:latin typeface="+mn-lt"/>
                <a:ea typeface="+mn-ea"/>
                <a:cs typeface="+mn-cs"/>
              </a:defRPr>
            </a:lvl9pPr>
          </a:lstStyle>
          <a:p>
            <a:pPr indent="0" defTabSz="1097280">
              <a:buNone/>
            </a:pPr>
            <a:r>
              <a:rPr lang="en-US" sz="2200" dirty="0"/>
              <a:t>The goal is to segment the customers of a bank using Unsupervised Machine Learning techniques, this is a segmentation carried out from the perspective of the financial services sector. </a:t>
            </a:r>
          </a:p>
          <a:p>
            <a:pPr indent="0" defTabSz="1097280">
              <a:buNone/>
            </a:pPr>
            <a:r>
              <a:rPr lang="en-US" sz="2200" dirty="0"/>
              <a:t>The objective is to define data-driven personas, which are human prototypes with similar traits that will be used to customize the financial services.</a:t>
            </a:r>
          </a:p>
          <a:p>
            <a:pPr indent="0" defTabSz="1097280">
              <a:buNone/>
            </a:pPr>
            <a:endParaRPr lang="en-US" sz="1920" dirty="0"/>
          </a:p>
        </p:txBody>
      </p:sp>
      <p:sp>
        <p:nvSpPr>
          <p:cNvPr id="8" name="Rettangolo 7">
            <a:extLst>
              <a:ext uri="{FF2B5EF4-FFF2-40B4-BE49-F238E27FC236}">
                <a16:creationId xmlns:a16="http://schemas.microsoft.com/office/drawing/2014/main" id="{6934853F-B8F9-6442-9AFF-B6FF27776A7C}"/>
              </a:ext>
            </a:extLst>
          </p:cNvPr>
          <p:cNvSpPr/>
          <p:nvPr/>
        </p:nvSpPr>
        <p:spPr>
          <a:xfrm>
            <a:off x="452487" y="414779"/>
            <a:ext cx="11283884" cy="1509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6130" rtl="0" eaLnBrk="1" latinLnBrk="0" hangingPunct="1">
              <a:defRPr sz="2308" kern="1200">
                <a:solidFill>
                  <a:schemeClr val="tx1"/>
                </a:solidFill>
                <a:latin typeface="+mn-lt"/>
                <a:ea typeface="+mn-ea"/>
                <a:cs typeface="+mn-cs"/>
              </a:defRPr>
            </a:lvl1pPr>
            <a:lvl2pPr marL="586130" algn="l" defTabSz="586130" rtl="0" eaLnBrk="1" latinLnBrk="0" hangingPunct="1">
              <a:defRPr sz="2308" kern="1200">
                <a:solidFill>
                  <a:schemeClr val="tx1"/>
                </a:solidFill>
                <a:latin typeface="+mn-lt"/>
                <a:ea typeface="+mn-ea"/>
                <a:cs typeface="+mn-cs"/>
              </a:defRPr>
            </a:lvl2pPr>
            <a:lvl3pPr marL="1172261" algn="l" defTabSz="586130" rtl="0" eaLnBrk="1" latinLnBrk="0" hangingPunct="1">
              <a:defRPr sz="2308" kern="1200">
                <a:solidFill>
                  <a:schemeClr val="tx1"/>
                </a:solidFill>
                <a:latin typeface="+mn-lt"/>
                <a:ea typeface="+mn-ea"/>
                <a:cs typeface="+mn-cs"/>
              </a:defRPr>
            </a:lvl3pPr>
            <a:lvl4pPr marL="1758391" algn="l" defTabSz="586130" rtl="0" eaLnBrk="1" latinLnBrk="0" hangingPunct="1">
              <a:defRPr sz="2308" kern="1200">
                <a:solidFill>
                  <a:schemeClr val="tx1"/>
                </a:solidFill>
                <a:latin typeface="+mn-lt"/>
                <a:ea typeface="+mn-ea"/>
                <a:cs typeface="+mn-cs"/>
              </a:defRPr>
            </a:lvl4pPr>
            <a:lvl5pPr marL="2344522" algn="l" defTabSz="586130" rtl="0" eaLnBrk="1" latinLnBrk="0" hangingPunct="1">
              <a:defRPr sz="2308" kern="1200">
                <a:solidFill>
                  <a:schemeClr val="tx1"/>
                </a:solidFill>
                <a:latin typeface="+mn-lt"/>
                <a:ea typeface="+mn-ea"/>
                <a:cs typeface="+mn-cs"/>
              </a:defRPr>
            </a:lvl5pPr>
            <a:lvl6pPr marL="2930652" algn="l" defTabSz="586130" rtl="0" eaLnBrk="1" latinLnBrk="0" hangingPunct="1">
              <a:defRPr sz="2308" kern="1200">
                <a:solidFill>
                  <a:schemeClr val="tx1"/>
                </a:solidFill>
                <a:latin typeface="+mn-lt"/>
                <a:ea typeface="+mn-ea"/>
                <a:cs typeface="+mn-cs"/>
              </a:defRPr>
            </a:lvl6pPr>
            <a:lvl7pPr marL="3516782" algn="l" defTabSz="586130" rtl="0" eaLnBrk="1" latinLnBrk="0" hangingPunct="1">
              <a:defRPr sz="2308" kern="1200">
                <a:solidFill>
                  <a:schemeClr val="tx1"/>
                </a:solidFill>
                <a:latin typeface="+mn-lt"/>
                <a:ea typeface="+mn-ea"/>
                <a:cs typeface="+mn-cs"/>
              </a:defRPr>
            </a:lvl7pPr>
            <a:lvl8pPr marL="4102913" algn="l" defTabSz="586130" rtl="0" eaLnBrk="1" latinLnBrk="0" hangingPunct="1">
              <a:defRPr sz="2308" kern="1200">
                <a:solidFill>
                  <a:schemeClr val="tx1"/>
                </a:solidFill>
                <a:latin typeface="+mn-lt"/>
                <a:ea typeface="+mn-ea"/>
                <a:cs typeface="+mn-cs"/>
              </a:defRPr>
            </a:lvl8pPr>
            <a:lvl9pPr marL="4689043" algn="l" defTabSz="586130" rtl="0" eaLnBrk="1" latinLnBrk="0" hangingPunct="1">
              <a:defRPr sz="2308" kern="1200">
                <a:solidFill>
                  <a:schemeClr val="tx1"/>
                </a:solidFill>
                <a:latin typeface="+mn-lt"/>
                <a:ea typeface="+mn-ea"/>
                <a:cs typeface="+mn-cs"/>
              </a:defRPr>
            </a:lvl9pPr>
          </a:lstStyle>
          <a:p>
            <a:pPr algn="ctr"/>
            <a:endParaRPr lang="it-IT" sz="2770"/>
          </a:p>
        </p:txBody>
      </p:sp>
      <p:graphicFrame>
        <p:nvGraphicFramePr>
          <p:cNvPr id="4" name="Diagramma 3">
            <a:extLst>
              <a:ext uri="{FF2B5EF4-FFF2-40B4-BE49-F238E27FC236}">
                <a16:creationId xmlns:a16="http://schemas.microsoft.com/office/drawing/2014/main" id="{633661C0-2494-4EFF-9C6C-E4660F131ADC}"/>
              </a:ext>
            </a:extLst>
          </p:cNvPr>
          <p:cNvGraphicFramePr/>
          <p:nvPr>
            <p:extLst>
              <p:ext uri="{D42A27DB-BD31-4B8C-83A1-F6EECF244321}">
                <p14:modId xmlns:p14="http://schemas.microsoft.com/office/powerpoint/2010/main" val="2098507275"/>
              </p:ext>
            </p:extLst>
          </p:nvPr>
        </p:nvGraphicFramePr>
        <p:xfrm>
          <a:off x="6212050" y="2254829"/>
          <a:ext cx="5603711" cy="4043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egnaposto numero diapositiva 2">
            <a:extLst>
              <a:ext uri="{FF2B5EF4-FFF2-40B4-BE49-F238E27FC236}">
                <a16:creationId xmlns:a16="http://schemas.microsoft.com/office/drawing/2014/main" id="{A0CF0EF1-CF8B-4234-8EB9-FB1CA3678FAD}"/>
              </a:ext>
            </a:extLst>
          </p:cNvPr>
          <p:cNvSpPr>
            <a:spLocks noGrp="1"/>
          </p:cNvSpPr>
          <p:nvPr>
            <p:ph type="sldNum" sz="quarter" idx="12"/>
          </p:nvPr>
        </p:nvSpPr>
        <p:spPr>
          <a:xfrm>
            <a:off x="10888638" y="6154377"/>
            <a:ext cx="1252700" cy="577687"/>
          </a:xfrm>
        </p:spPr>
        <p:txBody>
          <a:bodyPr/>
          <a:lstStyle/>
          <a:p>
            <a:fld id="{CF0F870E-7B89-954E-92FE-B8DAB75532D8}" type="slidenum">
              <a:rPr lang="it-IT" sz="2000" smtClean="0"/>
              <a:t>2</a:t>
            </a:fld>
            <a:endParaRPr lang="it-IT"/>
          </a:p>
        </p:txBody>
      </p:sp>
      <p:sp>
        <p:nvSpPr>
          <p:cNvPr id="7" name="Segnaposto piè di pagina 4">
            <a:extLst>
              <a:ext uri="{FF2B5EF4-FFF2-40B4-BE49-F238E27FC236}">
                <a16:creationId xmlns:a16="http://schemas.microsoft.com/office/drawing/2014/main" id="{F2942C68-D1B5-4393-895C-30361CC60C60}"/>
              </a:ext>
            </a:extLst>
          </p:cNvPr>
          <p:cNvSpPr>
            <a:spLocks noGrp="1"/>
          </p:cNvSpPr>
          <p:nvPr>
            <p:ph type="ftr" sz="quarter" idx="11"/>
          </p:nvPr>
        </p:nvSpPr>
        <p:spPr>
          <a:xfrm>
            <a:off x="219811" y="6321928"/>
            <a:ext cx="5187908" cy="304271"/>
          </a:xfrm>
        </p:spPr>
        <p:txBody>
          <a:bodyPr/>
          <a:lstStyle/>
          <a:p>
            <a:r>
              <a:rPr lang="it-IT" dirty="0">
                <a:solidFill>
                  <a:schemeClr val="accent1"/>
                </a:solidFill>
              </a:rPr>
              <a:t>Fintech project PRESENTATION </a:t>
            </a:r>
          </a:p>
        </p:txBody>
      </p:sp>
    </p:spTree>
    <p:extLst>
      <p:ext uri="{BB962C8B-B14F-4D97-AF65-F5344CB8AC3E}">
        <p14:creationId xmlns:p14="http://schemas.microsoft.com/office/powerpoint/2010/main" val="2329744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a:p>
        </p:txBody>
      </p:sp>
      <p:sp>
        <p:nvSpPr>
          <p:cNvPr id="36" name="Rectangle 35">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1" name="Rettangolo 20">
            <a:extLst>
              <a:ext uri="{FF2B5EF4-FFF2-40B4-BE49-F238E27FC236}">
                <a16:creationId xmlns:a16="http://schemas.microsoft.com/office/drawing/2014/main" id="{468AF376-697E-4A63-B4B4-6327C6B7FE5E}"/>
              </a:ext>
            </a:extLst>
          </p:cNvPr>
          <p:cNvSpPr/>
          <p:nvPr/>
        </p:nvSpPr>
        <p:spPr>
          <a:xfrm>
            <a:off x="6782774" y="228750"/>
            <a:ext cx="5037163" cy="7694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Segnaposto contenuto 2">
            <a:extLst>
              <a:ext uri="{FF2B5EF4-FFF2-40B4-BE49-F238E27FC236}">
                <a16:creationId xmlns:a16="http://schemas.microsoft.com/office/drawing/2014/main" id="{76ED6B8B-71EA-4D46-A00A-8CDCFE73634E}"/>
              </a:ext>
            </a:extLst>
          </p:cNvPr>
          <p:cNvSpPr>
            <a:spLocks noGrp="1"/>
          </p:cNvSpPr>
          <p:nvPr>
            <p:ph sz="half" idx="1"/>
          </p:nvPr>
        </p:nvSpPr>
        <p:spPr>
          <a:xfrm>
            <a:off x="221140" y="1265725"/>
            <a:ext cx="5698893" cy="5131407"/>
          </a:xfrm>
        </p:spPr>
        <p:txBody>
          <a:bodyPr vert="horz" lIns="109728" tIns="54864" rIns="109728" bIns="54864" rtlCol="0" anchor="t">
            <a:noAutofit/>
          </a:bodyPr>
          <a:lstStyle>
            <a:defPPr>
              <a:defRPr lang="en-US"/>
            </a:defPPr>
            <a:lvl1pPr marL="0" algn="l" defTabSz="586130" rtl="0" eaLnBrk="1" latinLnBrk="0" hangingPunct="1">
              <a:defRPr sz="2308" kern="1200">
                <a:solidFill>
                  <a:schemeClr val="tx1"/>
                </a:solidFill>
                <a:latin typeface="+mn-lt"/>
                <a:ea typeface="+mn-ea"/>
                <a:cs typeface="+mn-cs"/>
              </a:defRPr>
            </a:lvl1pPr>
            <a:lvl2pPr marL="586130" algn="l" defTabSz="586130" rtl="0" eaLnBrk="1" latinLnBrk="0" hangingPunct="1">
              <a:defRPr sz="2308" kern="1200">
                <a:solidFill>
                  <a:schemeClr val="tx1"/>
                </a:solidFill>
                <a:latin typeface="+mn-lt"/>
                <a:ea typeface="+mn-ea"/>
                <a:cs typeface="+mn-cs"/>
              </a:defRPr>
            </a:lvl2pPr>
            <a:lvl3pPr marL="1172261" algn="l" defTabSz="586130" rtl="0" eaLnBrk="1" latinLnBrk="0" hangingPunct="1">
              <a:defRPr sz="2308" kern="1200">
                <a:solidFill>
                  <a:schemeClr val="tx1"/>
                </a:solidFill>
                <a:latin typeface="+mn-lt"/>
                <a:ea typeface="+mn-ea"/>
                <a:cs typeface="+mn-cs"/>
              </a:defRPr>
            </a:lvl3pPr>
            <a:lvl4pPr marL="1758391" algn="l" defTabSz="586130" rtl="0" eaLnBrk="1" latinLnBrk="0" hangingPunct="1">
              <a:defRPr sz="2308" kern="1200">
                <a:solidFill>
                  <a:schemeClr val="tx1"/>
                </a:solidFill>
                <a:latin typeface="+mn-lt"/>
                <a:ea typeface="+mn-ea"/>
                <a:cs typeface="+mn-cs"/>
              </a:defRPr>
            </a:lvl4pPr>
            <a:lvl5pPr marL="2344522" algn="l" defTabSz="586130" rtl="0" eaLnBrk="1" latinLnBrk="0" hangingPunct="1">
              <a:defRPr sz="2308" kern="1200">
                <a:solidFill>
                  <a:schemeClr val="tx1"/>
                </a:solidFill>
                <a:latin typeface="+mn-lt"/>
                <a:ea typeface="+mn-ea"/>
                <a:cs typeface="+mn-cs"/>
              </a:defRPr>
            </a:lvl5pPr>
            <a:lvl6pPr marL="2930652" algn="l" defTabSz="586130" rtl="0" eaLnBrk="1" latinLnBrk="0" hangingPunct="1">
              <a:defRPr sz="2308" kern="1200">
                <a:solidFill>
                  <a:schemeClr val="tx1"/>
                </a:solidFill>
                <a:latin typeface="+mn-lt"/>
                <a:ea typeface="+mn-ea"/>
                <a:cs typeface="+mn-cs"/>
              </a:defRPr>
            </a:lvl6pPr>
            <a:lvl7pPr marL="3516782" algn="l" defTabSz="586130" rtl="0" eaLnBrk="1" latinLnBrk="0" hangingPunct="1">
              <a:defRPr sz="2308" kern="1200">
                <a:solidFill>
                  <a:schemeClr val="tx1"/>
                </a:solidFill>
                <a:latin typeface="+mn-lt"/>
                <a:ea typeface="+mn-ea"/>
                <a:cs typeface="+mn-cs"/>
              </a:defRPr>
            </a:lvl7pPr>
            <a:lvl8pPr marL="4102913" algn="l" defTabSz="586130" rtl="0" eaLnBrk="1" latinLnBrk="0" hangingPunct="1">
              <a:defRPr sz="2308" kern="1200">
                <a:solidFill>
                  <a:schemeClr val="tx1"/>
                </a:solidFill>
                <a:latin typeface="+mn-lt"/>
                <a:ea typeface="+mn-ea"/>
                <a:cs typeface="+mn-cs"/>
              </a:defRPr>
            </a:lvl8pPr>
            <a:lvl9pPr marL="4689043" algn="l" defTabSz="586130" rtl="0" eaLnBrk="1" latinLnBrk="0" hangingPunct="1">
              <a:defRPr sz="2308" kern="1200">
                <a:solidFill>
                  <a:schemeClr val="tx1"/>
                </a:solidFill>
                <a:latin typeface="+mn-lt"/>
                <a:ea typeface="+mn-ea"/>
                <a:cs typeface="+mn-cs"/>
              </a:defRPr>
            </a:lvl9pPr>
          </a:lstStyle>
          <a:p>
            <a:pPr indent="0" defTabSz="1097280">
              <a:buNone/>
            </a:pPr>
            <a:r>
              <a:rPr lang="en-US" sz="2400">
                <a:solidFill>
                  <a:schemeClr val="bg1"/>
                </a:solidFill>
              </a:rPr>
              <a:t>Hierarchical Structure</a:t>
            </a:r>
          </a:p>
          <a:p>
            <a:pPr indent="0" defTabSz="1097280">
              <a:buNone/>
            </a:pPr>
            <a:r>
              <a:rPr lang="en-US" sz="2100">
                <a:solidFill>
                  <a:schemeClr val="bg1"/>
                </a:solidFill>
              </a:rPr>
              <a:t>As humans, we are all different, but with common traits and features.  This could also be translated for individual financial characteristics. </a:t>
            </a:r>
          </a:p>
          <a:p>
            <a:pPr indent="0" defTabSz="1097280">
              <a:buNone/>
            </a:pPr>
            <a:r>
              <a:rPr lang="en-US" sz="2100">
                <a:solidFill>
                  <a:schemeClr val="bg1"/>
                </a:solidFill>
              </a:rPr>
              <a:t>From this fact we assume a nested structure in our clients, this means that each subgroup/persona could be part of a larger group, for example the high net worth individuals are a subgroup of the wealthy client group.</a:t>
            </a:r>
          </a:p>
          <a:p>
            <a:pPr indent="0" defTabSz="1097280">
              <a:buNone/>
            </a:pPr>
            <a:r>
              <a:rPr lang="en-US" sz="2100">
                <a:solidFill>
                  <a:schemeClr val="bg1"/>
                </a:solidFill>
              </a:rPr>
              <a:t>From this hypothesis we have implemented a hierarchical clustering algorithm.</a:t>
            </a:r>
          </a:p>
          <a:p>
            <a:pPr indent="0" defTabSz="1097280">
              <a:buNone/>
            </a:pPr>
            <a:endParaRPr lang="en-US" sz="2000">
              <a:solidFill>
                <a:schemeClr val="bg1"/>
              </a:solidFill>
            </a:endParaRPr>
          </a:p>
          <a:p>
            <a:pPr indent="0" defTabSz="1097280">
              <a:buNone/>
            </a:pPr>
            <a:endParaRPr lang="en-US" sz="2400">
              <a:solidFill>
                <a:schemeClr val="bg1"/>
              </a:solidFill>
            </a:endParaRPr>
          </a:p>
        </p:txBody>
      </p:sp>
      <p:sp>
        <p:nvSpPr>
          <p:cNvPr id="6" name="Rettangolo 5">
            <a:extLst>
              <a:ext uri="{FF2B5EF4-FFF2-40B4-BE49-F238E27FC236}">
                <a16:creationId xmlns:a16="http://schemas.microsoft.com/office/drawing/2014/main" id="{D6172B4B-1CB4-41BD-83E6-E0C59D2D4F14}"/>
              </a:ext>
            </a:extLst>
          </p:cNvPr>
          <p:cNvSpPr/>
          <p:nvPr/>
        </p:nvSpPr>
        <p:spPr>
          <a:xfrm>
            <a:off x="525294" y="184826"/>
            <a:ext cx="5038927" cy="50583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6EF1EFFE-0B89-CF48-B3B2-AA8CEE8F197B}"/>
              </a:ext>
            </a:extLst>
          </p:cNvPr>
          <p:cNvSpPr>
            <a:spLocks noGrp="1"/>
          </p:cNvSpPr>
          <p:nvPr>
            <p:ph type="title"/>
          </p:nvPr>
        </p:nvSpPr>
        <p:spPr>
          <a:xfrm>
            <a:off x="399068" y="273503"/>
            <a:ext cx="4826256" cy="834322"/>
          </a:xfrm>
        </p:spPr>
        <p:txBody>
          <a:bodyPr vert="horz" lIns="109728" tIns="54864" rIns="109728" bIns="54864" rtlCol="0" anchor="ctr">
            <a:normAutofit fontScale="90000"/>
          </a:bodyPr>
          <a:lstStyle>
            <a:defPPr>
              <a:defRPr lang="en-US"/>
            </a:defPPr>
            <a:lvl1pPr marL="0" algn="l" defTabSz="586130" rtl="0" eaLnBrk="1" latinLnBrk="0" hangingPunct="1">
              <a:defRPr sz="2308" kern="1200">
                <a:solidFill>
                  <a:schemeClr val="tx1"/>
                </a:solidFill>
                <a:latin typeface="+mn-lt"/>
                <a:ea typeface="+mn-ea"/>
                <a:cs typeface="+mn-cs"/>
              </a:defRPr>
            </a:lvl1pPr>
            <a:lvl2pPr marL="586130" algn="l" defTabSz="586130" rtl="0" eaLnBrk="1" latinLnBrk="0" hangingPunct="1">
              <a:defRPr sz="2308" kern="1200">
                <a:solidFill>
                  <a:schemeClr val="tx1"/>
                </a:solidFill>
                <a:latin typeface="+mn-lt"/>
                <a:ea typeface="+mn-ea"/>
                <a:cs typeface="+mn-cs"/>
              </a:defRPr>
            </a:lvl2pPr>
            <a:lvl3pPr marL="1172261" algn="l" defTabSz="586130" rtl="0" eaLnBrk="1" latinLnBrk="0" hangingPunct="1">
              <a:defRPr sz="2308" kern="1200">
                <a:solidFill>
                  <a:schemeClr val="tx1"/>
                </a:solidFill>
                <a:latin typeface="+mn-lt"/>
                <a:ea typeface="+mn-ea"/>
                <a:cs typeface="+mn-cs"/>
              </a:defRPr>
            </a:lvl3pPr>
            <a:lvl4pPr marL="1758391" algn="l" defTabSz="586130" rtl="0" eaLnBrk="1" latinLnBrk="0" hangingPunct="1">
              <a:defRPr sz="2308" kern="1200">
                <a:solidFill>
                  <a:schemeClr val="tx1"/>
                </a:solidFill>
                <a:latin typeface="+mn-lt"/>
                <a:ea typeface="+mn-ea"/>
                <a:cs typeface="+mn-cs"/>
              </a:defRPr>
            </a:lvl4pPr>
            <a:lvl5pPr marL="2344522" algn="l" defTabSz="586130" rtl="0" eaLnBrk="1" latinLnBrk="0" hangingPunct="1">
              <a:defRPr sz="2308" kern="1200">
                <a:solidFill>
                  <a:schemeClr val="tx1"/>
                </a:solidFill>
                <a:latin typeface="+mn-lt"/>
                <a:ea typeface="+mn-ea"/>
                <a:cs typeface="+mn-cs"/>
              </a:defRPr>
            </a:lvl5pPr>
            <a:lvl6pPr marL="2930652" algn="l" defTabSz="586130" rtl="0" eaLnBrk="1" latinLnBrk="0" hangingPunct="1">
              <a:defRPr sz="2308" kern="1200">
                <a:solidFill>
                  <a:schemeClr val="tx1"/>
                </a:solidFill>
                <a:latin typeface="+mn-lt"/>
                <a:ea typeface="+mn-ea"/>
                <a:cs typeface="+mn-cs"/>
              </a:defRPr>
            </a:lvl6pPr>
            <a:lvl7pPr marL="3516782" algn="l" defTabSz="586130" rtl="0" eaLnBrk="1" latinLnBrk="0" hangingPunct="1">
              <a:defRPr sz="2308" kern="1200">
                <a:solidFill>
                  <a:schemeClr val="tx1"/>
                </a:solidFill>
                <a:latin typeface="+mn-lt"/>
                <a:ea typeface="+mn-ea"/>
                <a:cs typeface="+mn-cs"/>
              </a:defRPr>
            </a:lvl7pPr>
            <a:lvl8pPr marL="4102913" algn="l" defTabSz="586130" rtl="0" eaLnBrk="1" latinLnBrk="0" hangingPunct="1">
              <a:defRPr sz="2308" kern="1200">
                <a:solidFill>
                  <a:schemeClr val="tx1"/>
                </a:solidFill>
                <a:latin typeface="+mn-lt"/>
                <a:ea typeface="+mn-ea"/>
                <a:cs typeface="+mn-cs"/>
              </a:defRPr>
            </a:lvl8pPr>
            <a:lvl9pPr marL="4689043" algn="l" defTabSz="586130" rtl="0" eaLnBrk="1" latinLnBrk="0" hangingPunct="1">
              <a:defRPr sz="2308" kern="1200">
                <a:solidFill>
                  <a:schemeClr val="tx1"/>
                </a:solidFill>
                <a:latin typeface="+mn-lt"/>
                <a:ea typeface="+mn-ea"/>
                <a:cs typeface="+mn-cs"/>
              </a:defRPr>
            </a:lvl9pPr>
          </a:lstStyle>
          <a:p>
            <a:pPr defTabSz="1097280"/>
            <a:r>
              <a:rPr lang="en-US" sz="5000" b="1" kern="1200">
                <a:solidFill>
                  <a:srgbClr val="FFFFFF"/>
                </a:solidFill>
                <a:latin typeface="+mj-lt"/>
                <a:ea typeface="+mj-ea"/>
                <a:cs typeface="+mj-cs"/>
              </a:rPr>
              <a:t>Idea</a:t>
            </a:r>
            <a:endParaRPr lang="en-US" sz="5000" b="1" kern="1200">
              <a:solidFill>
                <a:srgbClr val="FFFFFF"/>
              </a:solidFill>
              <a:effectLst/>
              <a:latin typeface="+mj-lt"/>
              <a:ea typeface="+mj-ea"/>
              <a:cs typeface="+mj-cs"/>
            </a:endParaRPr>
          </a:p>
        </p:txBody>
      </p:sp>
      <p:graphicFrame>
        <p:nvGraphicFramePr>
          <p:cNvPr id="7" name="Diagramma 6">
            <a:extLst>
              <a:ext uri="{FF2B5EF4-FFF2-40B4-BE49-F238E27FC236}">
                <a16:creationId xmlns:a16="http://schemas.microsoft.com/office/drawing/2014/main" id="{23AD5924-E5C8-4D0D-9E0B-89E61F70BEA4}"/>
              </a:ext>
            </a:extLst>
          </p:cNvPr>
          <p:cNvGraphicFramePr/>
          <p:nvPr>
            <p:extLst>
              <p:ext uri="{D42A27DB-BD31-4B8C-83A1-F6EECF244321}">
                <p14:modId xmlns:p14="http://schemas.microsoft.com/office/powerpoint/2010/main" val="3271723485"/>
              </p:ext>
            </p:extLst>
          </p:nvPr>
        </p:nvGraphicFramePr>
        <p:xfrm>
          <a:off x="6512258" y="613470"/>
          <a:ext cx="5519247" cy="51008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Segnaposto numero diapositiva 2">
            <a:extLst>
              <a:ext uri="{FF2B5EF4-FFF2-40B4-BE49-F238E27FC236}">
                <a16:creationId xmlns:a16="http://schemas.microsoft.com/office/drawing/2014/main" id="{DD48A642-9C36-486E-B56A-E19379EB9C8A}"/>
              </a:ext>
            </a:extLst>
          </p:cNvPr>
          <p:cNvSpPr>
            <a:spLocks noGrp="1"/>
          </p:cNvSpPr>
          <p:nvPr>
            <p:ph type="sldNum" sz="quarter" idx="12"/>
          </p:nvPr>
        </p:nvSpPr>
        <p:spPr>
          <a:xfrm>
            <a:off x="10778805" y="6108288"/>
            <a:ext cx="1252700" cy="577687"/>
          </a:xfrm>
        </p:spPr>
        <p:txBody>
          <a:bodyPr/>
          <a:lstStyle/>
          <a:p>
            <a:fld id="{CF0F870E-7B89-954E-92FE-B8DAB75532D8}" type="slidenum">
              <a:rPr lang="it-IT" sz="2000" smtClean="0"/>
              <a:t>3</a:t>
            </a:fld>
            <a:endParaRPr lang="it-IT"/>
          </a:p>
        </p:txBody>
      </p:sp>
    </p:spTree>
    <p:extLst>
      <p:ext uri="{BB962C8B-B14F-4D97-AF65-F5344CB8AC3E}">
        <p14:creationId xmlns:p14="http://schemas.microsoft.com/office/powerpoint/2010/main" val="1139628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0A5788-1A96-C245-B1D1-232102D0F11E}"/>
              </a:ext>
            </a:extLst>
          </p:cNvPr>
          <p:cNvSpPr>
            <a:spLocks noGrp="1"/>
          </p:cNvSpPr>
          <p:nvPr>
            <p:ph type="title"/>
          </p:nvPr>
        </p:nvSpPr>
        <p:spPr>
          <a:xfrm>
            <a:off x="603315" y="536072"/>
            <a:ext cx="10850251" cy="1454051"/>
          </a:xfrm>
        </p:spPr>
        <p:txBody>
          <a:bodyPr vert="horz" lIns="109728" tIns="54864" rIns="109728" bIns="54864" rtlCol="0" anchor="ctr">
            <a:normAutofit/>
          </a:bodyPr>
          <a:lstStyle>
            <a:defPPr>
              <a:defRPr lang="en-US"/>
            </a:defPPr>
            <a:lvl1pPr marL="0" algn="l" defTabSz="586130" rtl="0" eaLnBrk="1" latinLnBrk="0" hangingPunct="1">
              <a:defRPr sz="2308" kern="1200">
                <a:solidFill>
                  <a:schemeClr val="tx1"/>
                </a:solidFill>
                <a:latin typeface="+mn-lt"/>
                <a:ea typeface="+mn-ea"/>
                <a:cs typeface="+mn-cs"/>
              </a:defRPr>
            </a:lvl1pPr>
            <a:lvl2pPr marL="586130" algn="l" defTabSz="586130" rtl="0" eaLnBrk="1" latinLnBrk="0" hangingPunct="1">
              <a:defRPr sz="2308" kern="1200">
                <a:solidFill>
                  <a:schemeClr val="tx1"/>
                </a:solidFill>
                <a:latin typeface="+mn-lt"/>
                <a:ea typeface="+mn-ea"/>
                <a:cs typeface="+mn-cs"/>
              </a:defRPr>
            </a:lvl2pPr>
            <a:lvl3pPr marL="1172261" algn="l" defTabSz="586130" rtl="0" eaLnBrk="1" latinLnBrk="0" hangingPunct="1">
              <a:defRPr sz="2308" kern="1200">
                <a:solidFill>
                  <a:schemeClr val="tx1"/>
                </a:solidFill>
                <a:latin typeface="+mn-lt"/>
                <a:ea typeface="+mn-ea"/>
                <a:cs typeface="+mn-cs"/>
              </a:defRPr>
            </a:lvl3pPr>
            <a:lvl4pPr marL="1758391" algn="l" defTabSz="586130" rtl="0" eaLnBrk="1" latinLnBrk="0" hangingPunct="1">
              <a:defRPr sz="2308" kern="1200">
                <a:solidFill>
                  <a:schemeClr val="tx1"/>
                </a:solidFill>
                <a:latin typeface="+mn-lt"/>
                <a:ea typeface="+mn-ea"/>
                <a:cs typeface="+mn-cs"/>
              </a:defRPr>
            </a:lvl4pPr>
            <a:lvl5pPr marL="2344522" algn="l" defTabSz="586130" rtl="0" eaLnBrk="1" latinLnBrk="0" hangingPunct="1">
              <a:defRPr sz="2308" kern="1200">
                <a:solidFill>
                  <a:schemeClr val="tx1"/>
                </a:solidFill>
                <a:latin typeface="+mn-lt"/>
                <a:ea typeface="+mn-ea"/>
                <a:cs typeface="+mn-cs"/>
              </a:defRPr>
            </a:lvl5pPr>
            <a:lvl6pPr marL="2930652" algn="l" defTabSz="586130" rtl="0" eaLnBrk="1" latinLnBrk="0" hangingPunct="1">
              <a:defRPr sz="2308" kern="1200">
                <a:solidFill>
                  <a:schemeClr val="tx1"/>
                </a:solidFill>
                <a:latin typeface="+mn-lt"/>
                <a:ea typeface="+mn-ea"/>
                <a:cs typeface="+mn-cs"/>
              </a:defRPr>
            </a:lvl6pPr>
            <a:lvl7pPr marL="3516782" algn="l" defTabSz="586130" rtl="0" eaLnBrk="1" latinLnBrk="0" hangingPunct="1">
              <a:defRPr sz="2308" kern="1200">
                <a:solidFill>
                  <a:schemeClr val="tx1"/>
                </a:solidFill>
                <a:latin typeface="+mn-lt"/>
                <a:ea typeface="+mn-ea"/>
                <a:cs typeface="+mn-cs"/>
              </a:defRPr>
            </a:lvl7pPr>
            <a:lvl8pPr marL="4102913" algn="l" defTabSz="586130" rtl="0" eaLnBrk="1" latinLnBrk="0" hangingPunct="1">
              <a:defRPr sz="2308" kern="1200">
                <a:solidFill>
                  <a:schemeClr val="tx1"/>
                </a:solidFill>
                <a:latin typeface="+mn-lt"/>
                <a:ea typeface="+mn-ea"/>
                <a:cs typeface="+mn-cs"/>
              </a:defRPr>
            </a:lvl8pPr>
            <a:lvl9pPr marL="4689043" algn="l" defTabSz="586130" rtl="0" eaLnBrk="1" latinLnBrk="0" hangingPunct="1">
              <a:defRPr sz="2308" kern="1200">
                <a:solidFill>
                  <a:schemeClr val="tx1"/>
                </a:solidFill>
                <a:latin typeface="+mn-lt"/>
                <a:ea typeface="+mn-ea"/>
                <a:cs typeface="+mn-cs"/>
              </a:defRPr>
            </a:lvl9pPr>
          </a:lstStyle>
          <a:p>
            <a:pPr algn="ctr" defTabSz="1097280"/>
            <a:r>
              <a:rPr lang="en-US" sz="3360" kern="1200">
                <a:solidFill>
                  <a:schemeClr val="bg1"/>
                </a:solidFill>
                <a:latin typeface="+mj-lt"/>
                <a:ea typeface="+mj-ea"/>
                <a:cs typeface="+mj-cs"/>
              </a:rPr>
              <a:t>Agglomerative Hierarchical clustering </a:t>
            </a:r>
          </a:p>
        </p:txBody>
      </p:sp>
      <p:sp>
        <p:nvSpPr>
          <p:cNvPr id="3" name="Segnaposto contenuto 2">
            <a:extLst>
              <a:ext uri="{FF2B5EF4-FFF2-40B4-BE49-F238E27FC236}">
                <a16:creationId xmlns:a16="http://schemas.microsoft.com/office/drawing/2014/main" id="{27C2511B-B64F-7C43-A0BB-86355F1CFEC8}"/>
              </a:ext>
            </a:extLst>
          </p:cNvPr>
          <p:cNvSpPr>
            <a:spLocks noGrp="1"/>
          </p:cNvSpPr>
          <p:nvPr>
            <p:ph sz="half" idx="1"/>
          </p:nvPr>
        </p:nvSpPr>
        <p:spPr>
          <a:xfrm>
            <a:off x="433632" y="2233375"/>
            <a:ext cx="11189616" cy="4209846"/>
          </a:xfrm>
        </p:spPr>
        <p:txBody>
          <a:bodyPr vert="horz" lIns="109728" tIns="54864" rIns="109728" bIns="54864" rtlCol="0" anchor="t">
            <a:noAutofit/>
          </a:bodyPr>
          <a:lstStyle>
            <a:defPPr>
              <a:defRPr lang="en-US"/>
            </a:defPPr>
            <a:lvl1pPr marL="0" algn="l" defTabSz="586130" rtl="0" eaLnBrk="1" latinLnBrk="0" hangingPunct="1">
              <a:defRPr sz="2308" kern="1200">
                <a:solidFill>
                  <a:schemeClr val="tx1"/>
                </a:solidFill>
                <a:latin typeface="+mn-lt"/>
                <a:ea typeface="+mn-ea"/>
                <a:cs typeface="+mn-cs"/>
              </a:defRPr>
            </a:lvl1pPr>
            <a:lvl2pPr marL="586130" algn="l" defTabSz="586130" rtl="0" eaLnBrk="1" latinLnBrk="0" hangingPunct="1">
              <a:defRPr sz="2308" kern="1200">
                <a:solidFill>
                  <a:schemeClr val="tx1"/>
                </a:solidFill>
                <a:latin typeface="+mn-lt"/>
                <a:ea typeface="+mn-ea"/>
                <a:cs typeface="+mn-cs"/>
              </a:defRPr>
            </a:lvl2pPr>
            <a:lvl3pPr marL="1172261" algn="l" defTabSz="586130" rtl="0" eaLnBrk="1" latinLnBrk="0" hangingPunct="1">
              <a:defRPr sz="2308" kern="1200">
                <a:solidFill>
                  <a:schemeClr val="tx1"/>
                </a:solidFill>
                <a:latin typeface="+mn-lt"/>
                <a:ea typeface="+mn-ea"/>
                <a:cs typeface="+mn-cs"/>
              </a:defRPr>
            </a:lvl3pPr>
            <a:lvl4pPr marL="1758391" algn="l" defTabSz="586130" rtl="0" eaLnBrk="1" latinLnBrk="0" hangingPunct="1">
              <a:defRPr sz="2308" kern="1200">
                <a:solidFill>
                  <a:schemeClr val="tx1"/>
                </a:solidFill>
                <a:latin typeface="+mn-lt"/>
                <a:ea typeface="+mn-ea"/>
                <a:cs typeface="+mn-cs"/>
              </a:defRPr>
            </a:lvl4pPr>
            <a:lvl5pPr marL="2344522" algn="l" defTabSz="586130" rtl="0" eaLnBrk="1" latinLnBrk="0" hangingPunct="1">
              <a:defRPr sz="2308" kern="1200">
                <a:solidFill>
                  <a:schemeClr val="tx1"/>
                </a:solidFill>
                <a:latin typeface="+mn-lt"/>
                <a:ea typeface="+mn-ea"/>
                <a:cs typeface="+mn-cs"/>
              </a:defRPr>
            </a:lvl5pPr>
            <a:lvl6pPr marL="2930652" algn="l" defTabSz="586130" rtl="0" eaLnBrk="1" latinLnBrk="0" hangingPunct="1">
              <a:defRPr sz="2308" kern="1200">
                <a:solidFill>
                  <a:schemeClr val="tx1"/>
                </a:solidFill>
                <a:latin typeface="+mn-lt"/>
                <a:ea typeface="+mn-ea"/>
                <a:cs typeface="+mn-cs"/>
              </a:defRPr>
            </a:lvl6pPr>
            <a:lvl7pPr marL="3516782" algn="l" defTabSz="586130" rtl="0" eaLnBrk="1" latinLnBrk="0" hangingPunct="1">
              <a:defRPr sz="2308" kern="1200">
                <a:solidFill>
                  <a:schemeClr val="tx1"/>
                </a:solidFill>
                <a:latin typeface="+mn-lt"/>
                <a:ea typeface="+mn-ea"/>
                <a:cs typeface="+mn-cs"/>
              </a:defRPr>
            </a:lvl7pPr>
            <a:lvl8pPr marL="4102913" algn="l" defTabSz="586130" rtl="0" eaLnBrk="1" latinLnBrk="0" hangingPunct="1">
              <a:defRPr sz="2308" kern="1200">
                <a:solidFill>
                  <a:schemeClr val="tx1"/>
                </a:solidFill>
                <a:latin typeface="+mn-lt"/>
                <a:ea typeface="+mn-ea"/>
                <a:cs typeface="+mn-cs"/>
              </a:defRPr>
            </a:lvl8pPr>
            <a:lvl9pPr marL="4689043" algn="l" defTabSz="586130" rtl="0" eaLnBrk="1" latinLnBrk="0" hangingPunct="1">
              <a:defRPr sz="2308" kern="1200">
                <a:solidFill>
                  <a:schemeClr val="tx1"/>
                </a:solidFill>
                <a:latin typeface="+mn-lt"/>
                <a:ea typeface="+mn-ea"/>
                <a:cs typeface="+mn-cs"/>
              </a:defRPr>
            </a:lvl9pPr>
          </a:lstStyle>
          <a:p>
            <a:pPr indent="0" defTabSz="1097280">
              <a:buNone/>
            </a:pPr>
            <a:r>
              <a:rPr lang="en-US" sz="2000"/>
              <a:t>Due to the lack of a priori knowledge on the possible number of personas, Hierarchical clustering has the advantage that does not require</a:t>
            </a:r>
            <a:r>
              <a:rPr lang="en-US" sz="2000" dirty="0"/>
              <a:t> </a:t>
            </a:r>
            <a:r>
              <a:rPr lang="en-US" sz="2000"/>
              <a:t> a particular pre-specified number of groups.</a:t>
            </a:r>
          </a:p>
          <a:p>
            <a:pPr indent="0" defTabSz="1097280">
              <a:buNone/>
            </a:pPr>
            <a:r>
              <a:rPr lang="en-US" sz="2000"/>
              <a:t>From the original dataset we removed the features </a:t>
            </a:r>
            <a:r>
              <a:rPr lang="en-US" sz="2000" dirty="0"/>
              <a:t>"</a:t>
            </a:r>
            <a:r>
              <a:rPr lang="en-US" sz="2000"/>
              <a:t>gender</a:t>
            </a:r>
            <a:r>
              <a:rPr lang="en-US" sz="2000" dirty="0"/>
              <a:t>"</a:t>
            </a:r>
            <a:r>
              <a:rPr lang="en-US" sz="2000"/>
              <a:t> and </a:t>
            </a:r>
            <a:r>
              <a:rPr lang="en-US" sz="2000" dirty="0"/>
              <a:t>"</a:t>
            </a:r>
            <a:r>
              <a:rPr lang="en-US" sz="2000"/>
              <a:t>family size</a:t>
            </a:r>
            <a:r>
              <a:rPr lang="en-US" sz="2000" dirty="0"/>
              <a:t>",  </a:t>
            </a:r>
            <a:r>
              <a:rPr lang="en-US" sz="2000"/>
              <a:t>because in the different algorithms tested </a:t>
            </a:r>
            <a:r>
              <a:rPr lang="en-US" sz="2000" dirty="0"/>
              <a:t>these </a:t>
            </a:r>
            <a:r>
              <a:rPr lang="en-US" sz="2000"/>
              <a:t>two variables did not help us </a:t>
            </a:r>
            <a:r>
              <a:rPr lang="en-US" sz="2000" dirty="0"/>
              <a:t>discriminating</a:t>
            </a:r>
            <a:r>
              <a:rPr lang="en-US" sz="2000"/>
              <a:t> between groups.</a:t>
            </a:r>
          </a:p>
          <a:p>
            <a:pPr indent="0" defTabSz="1097280">
              <a:buNone/>
            </a:pPr>
            <a:r>
              <a:rPr lang="en-US" sz="2000"/>
              <a:t>To measure dissimilarities between clients x and y we tested two custom distance metrics:</a:t>
            </a:r>
          </a:p>
          <a:p>
            <a:pPr indent="0" defTabSz="1097280">
              <a:buNone/>
            </a:pPr>
            <a:endParaRPr lang="en-US" sz="1920"/>
          </a:p>
          <a:p>
            <a:pPr indent="0" defTabSz="1097280">
              <a:buNone/>
            </a:pPr>
            <a:endParaRPr lang="en-US" sz="1920"/>
          </a:p>
        </p:txBody>
      </p:sp>
      <p:sp>
        <p:nvSpPr>
          <p:cNvPr id="8" name="Rettangolo 7">
            <a:extLst>
              <a:ext uri="{FF2B5EF4-FFF2-40B4-BE49-F238E27FC236}">
                <a16:creationId xmlns:a16="http://schemas.microsoft.com/office/drawing/2014/main" id="{6934853F-B8F9-6442-9AFF-B6FF27776A7C}"/>
              </a:ext>
            </a:extLst>
          </p:cNvPr>
          <p:cNvSpPr/>
          <p:nvPr/>
        </p:nvSpPr>
        <p:spPr>
          <a:xfrm>
            <a:off x="452487" y="414779"/>
            <a:ext cx="11283884" cy="1509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6130" rtl="0" eaLnBrk="1" latinLnBrk="0" hangingPunct="1">
              <a:defRPr sz="2308" kern="1200">
                <a:solidFill>
                  <a:schemeClr val="tx1"/>
                </a:solidFill>
                <a:latin typeface="+mn-lt"/>
                <a:ea typeface="+mn-ea"/>
                <a:cs typeface="+mn-cs"/>
              </a:defRPr>
            </a:lvl1pPr>
            <a:lvl2pPr marL="586130" algn="l" defTabSz="586130" rtl="0" eaLnBrk="1" latinLnBrk="0" hangingPunct="1">
              <a:defRPr sz="2308" kern="1200">
                <a:solidFill>
                  <a:schemeClr val="tx1"/>
                </a:solidFill>
                <a:latin typeface="+mn-lt"/>
                <a:ea typeface="+mn-ea"/>
                <a:cs typeface="+mn-cs"/>
              </a:defRPr>
            </a:lvl2pPr>
            <a:lvl3pPr marL="1172261" algn="l" defTabSz="586130" rtl="0" eaLnBrk="1" latinLnBrk="0" hangingPunct="1">
              <a:defRPr sz="2308" kern="1200">
                <a:solidFill>
                  <a:schemeClr val="tx1"/>
                </a:solidFill>
                <a:latin typeface="+mn-lt"/>
                <a:ea typeface="+mn-ea"/>
                <a:cs typeface="+mn-cs"/>
              </a:defRPr>
            </a:lvl3pPr>
            <a:lvl4pPr marL="1758391" algn="l" defTabSz="586130" rtl="0" eaLnBrk="1" latinLnBrk="0" hangingPunct="1">
              <a:defRPr sz="2308" kern="1200">
                <a:solidFill>
                  <a:schemeClr val="tx1"/>
                </a:solidFill>
                <a:latin typeface="+mn-lt"/>
                <a:ea typeface="+mn-ea"/>
                <a:cs typeface="+mn-cs"/>
              </a:defRPr>
            </a:lvl4pPr>
            <a:lvl5pPr marL="2344522" algn="l" defTabSz="586130" rtl="0" eaLnBrk="1" latinLnBrk="0" hangingPunct="1">
              <a:defRPr sz="2308" kern="1200">
                <a:solidFill>
                  <a:schemeClr val="tx1"/>
                </a:solidFill>
                <a:latin typeface="+mn-lt"/>
                <a:ea typeface="+mn-ea"/>
                <a:cs typeface="+mn-cs"/>
              </a:defRPr>
            </a:lvl5pPr>
            <a:lvl6pPr marL="2930652" algn="l" defTabSz="586130" rtl="0" eaLnBrk="1" latinLnBrk="0" hangingPunct="1">
              <a:defRPr sz="2308" kern="1200">
                <a:solidFill>
                  <a:schemeClr val="tx1"/>
                </a:solidFill>
                <a:latin typeface="+mn-lt"/>
                <a:ea typeface="+mn-ea"/>
                <a:cs typeface="+mn-cs"/>
              </a:defRPr>
            </a:lvl6pPr>
            <a:lvl7pPr marL="3516782" algn="l" defTabSz="586130" rtl="0" eaLnBrk="1" latinLnBrk="0" hangingPunct="1">
              <a:defRPr sz="2308" kern="1200">
                <a:solidFill>
                  <a:schemeClr val="tx1"/>
                </a:solidFill>
                <a:latin typeface="+mn-lt"/>
                <a:ea typeface="+mn-ea"/>
                <a:cs typeface="+mn-cs"/>
              </a:defRPr>
            </a:lvl7pPr>
            <a:lvl8pPr marL="4102913" algn="l" defTabSz="586130" rtl="0" eaLnBrk="1" latinLnBrk="0" hangingPunct="1">
              <a:defRPr sz="2308" kern="1200">
                <a:solidFill>
                  <a:schemeClr val="tx1"/>
                </a:solidFill>
                <a:latin typeface="+mn-lt"/>
                <a:ea typeface="+mn-ea"/>
                <a:cs typeface="+mn-cs"/>
              </a:defRPr>
            </a:lvl8pPr>
            <a:lvl9pPr marL="4689043" algn="l" defTabSz="586130" rtl="0" eaLnBrk="1" latinLnBrk="0" hangingPunct="1">
              <a:defRPr sz="2308" kern="1200">
                <a:solidFill>
                  <a:schemeClr val="tx1"/>
                </a:solidFill>
                <a:latin typeface="+mn-lt"/>
                <a:ea typeface="+mn-ea"/>
                <a:cs typeface="+mn-cs"/>
              </a:defRPr>
            </a:lvl9pPr>
          </a:lstStyle>
          <a:p>
            <a:pPr algn="ctr"/>
            <a:endParaRPr lang="it-IT" sz="2770"/>
          </a:p>
        </p:txBody>
      </p: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72B4A78B-5235-452E-98AA-0F5E0692D14C}"/>
                  </a:ext>
                </a:extLst>
              </p:cNvPr>
              <p:cNvSpPr txBox="1"/>
              <p:nvPr/>
            </p:nvSpPr>
            <p:spPr>
              <a:xfrm>
                <a:off x="2498526" y="4554739"/>
                <a:ext cx="7191806" cy="299569"/>
              </a:xfrm>
              <a:prstGeom prst="rect">
                <a:avLst/>
              </a:prstGeom>
              <a:noFill/>
            </p:spPr>
            <p:txBody>
              <a:bodyPr wrap="square" lIns="0" tIns="0" rIns="0" bIns="0" rtlCol="0">
                <a:spAutoFit/>
              </a:bodyPr>
              <a:lstStyle/>
              <a:p>
                <a14:m>
                  <m:oMath xmlns:m="http://schemas.openxmlformats.org/officeDocument/2006/math">
                    <m:r>
                      <a:rPr lang="it-IT" b="0" i="1" smtClean="0">
                        <a:latin typeface="Cambria Math" panose="02040503050406030204" pitchFamily="18" charset="0"/>
                      </a:rPr>
                      <m:t>𝑑𝑖𝑠𝑡</m:t>
                    </m:r>
                    <m:d>
                      <m:dPr>
                        <m:ctrlPr>
                          <a:rPr lang="it-IT" b="0" i="1" smtClean="0">
                            <a:latin typeface="Cambria Math" panose="02040503050406030204" pitchFamily="18" charset="0"/>
                          </a:rPr>
                        </m:ctrlPr>
                      </m:dPr>
                      <m:e>
                        <m:r>
                          <a:rPr lang="it-IT" b="0" i="1" smtClean="0">
                            <a:latin typeface="Cambria Math" panose="02040503050406030204" pitchFamily="18" charset="0"/>
                          </a:rPr>
                          <m:t>𝑥</m:t>
                        </m:r>
                        <m:r>
                          <a:rPr lang="it-IT" b="0" i="1" smtClean="0">
                            <a:latin typeface="Cambria Math" panose="02040503050406030204" pitchFamily="18" charset="0"/>
                          </a:rPr>
                          <m:t>,</m:t>
                        </m:r>
                        <m:r>
                          <a:rPr lang="it-IT" b="0" i="1" smtClean="0">
                            <a:latin typeface="Cambria Math" panose="02040503050406030204" pitchFamily="18" charset="0"/>
                          </a:rPr>
                          <m:t>𝑦</m:t>
                        </m:r>
                      </m:e>
                    </m:d>
                    <m:r>
                      <a:rPr lang="it-IT" b="0" i="1" smtClean="0">
                        <a:latin typeface="Cambria Math" panose="02040503050406030204" pitchFamily="18" charset="0"/>
                      </a:rPr>
                      <m:t>=</m:t>
                    </m:r>
                    <m:r>
                      <a:rPr lang="it-IT" b="0" i="1" smtClean="0">
                        <a:latin typeface="Cambria Math" panose="02040503050406030204" pitchFamily="18" charset="0"/>
                      </a:rPr>
                      <m:t>𝑤</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𝑑𝑖𝑠𝑡</m:t>
                        </m:r>
                      </m:e>
                      <m:sub>
                        <m:r>
                          <a:rPr lang="it-IT" b="0" i="1" smtClean="0">
                            <a:latin typeface="Cambria Math" panose="02040503050406030204" pitchFamily="18" charset="0"/>
                          </a:rPr>
                          <m:t>𝐻𝑎𝑚𝑚𝑖𝑛𝑔</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𝑥</m:t>
                        </m:r>
                        <m:r>
                          <a:rPr lang="it-IT" b="0" i="1" smtClean="0">
                            <a:latin typeface="Cambria Math" panose="02040503050406030204" pitchFamily="18" charset="0"/>
                          </a:rPr>
                          <m:t>,</m:t>
                        </m:r>
                        <m:r>
                          <a:rPr lang="it-IT" b="0" i="1" smtClean="0">
                            <a:latin typeface="Cambria Math" panose="02040503050406030204" pitchFamily="18" charset="0"/>
                          </a:rPr>
                          <m:t>𝑦</m:t>
                        </m:r>
                      </m:e>
                    </m:d>
                    <m:r>
                      <a:rPr lang="it-IT" b="0" i="1" smtClean="0">
                        <a:latin typeface="Cambria Math" panose="02040503050406030204" pitchFamily="18" charset="0"/>
                      </a:rPr>
                      <m:t>+</m:t>
                    </m:r>
                  </m:oMath>
                </a14:m>
                <a:r>
                  <a:rPr lang="it-IT" b="0"/>
                  <a:t> </a:t>
                </a:r>
                <a14:m>
                  <m:oMath xmlns:m="http://schemas.openxmlformats.org/officeDocument/2006/math">
                    <m:d>
                      <m:dPr>
                        <m:ctrlPr>
                          <a:rPr lang="it-IT" b="0" i="1" smtClean="0">
                            <a:latin typeface="Cambria Math" panose="02040503050406030204" pitchFamily="18" charset="0"/>
                          </a:rPr>
                        </m:ctrlPr>
                      </m:dPr>
                      <m:e>
                        <m:r>
                          <a:rPr lang="it-IT" b="0" i="1" smtClean="0">
                            <a:latin typeface="Cambria Math" panose="02040503050406030204" pitchFamily="18" charset="0"/>
                          </a:rPr>
                          <m:t>1−</m:t>
                        </m:r>
                        <m:r>
                          <a:rPr lang="it-IT" b="0" i="1" smtClean="0">
                            <a:latin typeface="Cambria Math" panose="02040503050406030204" pitchFamily="18" charset="0"/>
                          </a:rPr>
                          <m:t>𝑤</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𝑑𝑖𝑠𝑡</m:t>
                        </m:r>
                      </m:e>
                      <m:sub>
                        <m:r>
                          <a:rPr lang="it-IT" b="0" i="1" smtClean="0">
                            <a:latin typeface="Cambria Math" panose="02040503050406030204" pitchFamily="18" charset="0"/>
                          </a:rPr>
                          <m:t>𝐸𝑢𝑐𝑙𝑖𝑑𝑒𝑎𝑛</m:t>
                        </m:r>
                      </m:sub>
                    </m:sSub>
                    <m:r>
                      <a:rPr lang="it-IT" b="0" i="1" smtClean="0">
                        <a:latin typeface="Cambria Math" panose="02040503050406030204" pitchFamily="18" charset="0"/>
                      </a:rPr>
                      <m:t>(</m:t>
                    </m:r>
                    <m:r>
                      <a:rPr lang="it-IT" b="0" i="1" smtClean="0">
                        <a:latin typeface="Cambria Math" panose="02040503050406030204" pitchFamily="18" charset="0"/>
                      </a:rPr>
                      <m:t>𝑥</m:t>
                    </m:r>
                    <m:r>
                      <a:rPr lang="it-IT" b="0" i="1" smtClean="0">
                        <a:latin typeface="Cambria Math" panose="02040503050406030204" pitchFamily="18" charset="0"/>
                      </a:rPr>
                      <m:t>,</m:t>
                    </m:r>
                    <m:r>
                      <a:rPr lang="it-IT" b="0" i="1" smtClean="0">
                        <a:latin typeface="Cambria Math" panose="02040503050406030204" pitchFamily="18" charset="0"/>
                      </a:rPr>
                      <m:t>𝑦</m:t>
                    </m:r>
                    <m:r>
                      <a:rPr lang="it-IT" b="0" i="1" smtClean="0">
                        <a:latin typeface="Cambria Math" panose="02040503050406030204" pitchFamily="18" charset="0"/>
                      </a:rPr>
                      <m:t>) </m:t>
                    </m:r>
                  </m:oMath>
                </a14:m>
                <a:endParaRPr lang="en-GB"/>
              </a:p>
            </p:txBody>
          </p:sp>
        </mc:Choice>
        <mc:Fallback xmlns="">
          <p:sp>
            <p:nvSpPr>
              <p:cNvPr id="7" name="CasellaDiTesto 6">
                <a:extLst>
                  <a:ext uri="{FF2B5EF4-FFF2-40B4-BE49-F238E27FC236}">
                    <a16:creationId xmlns:a16="http://schemas.microsoft.com/office/drawing/2014/main" id="{72B4A78B-5235-452E-98AA-0F5E0692D14C}"/>
                  </a:ext>
                </a:extLst>
              </p:cNvPr>
              <p:cNvSpPr txBox="1">
                <a:spLocks noRot="1" noChangeAspect="1" noMove="1" noResize="1" noEditPoints="1" noAdjustHandles="1" noChangeArrowheads="1" noChangeShapeType="1" noTextEdit="1"/>
              </p:cNvSpPr>
              <p:nvPr/>
            </p:nvSpPr>
            <p:spPr>
              <a:xfrm>
                <a:off x="2498526" y="4554739"/>
                <a:ext cx="7191806" cy="299569"/>
              </a:xfrm>
              <a:prstGeom prst="rect">
                <a:avLst/>
              </a:prstGeom>
              <a:blipFill>
                <a:blip r:embed="rId2"/>
                <a:stretch>
                  <a:fillRect l="-1186" b="-306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7601DB9F-B474-451D-A382-DB49BF42FBFB}"/>
                  </a:ext>
                </a:extLst>
              </p:cNvPr>
              <p:cNvSpPr txBox="1"/>
              <p:nvPr/>
            </p:nvSpPr>
            <p:spPr>
              <a:xfrm>
                <a:off x="2498526" y="5199411"/>
                <a:ext cx="7191806" cy="299569"/>
              </a:xfrm>
              <a:prstGeom prst="rect">
                <a:avLst/>
              </a:prstGeom>
              <a:noFill/>
            </p:spPr>
            <p:txBody>
              <a:bodyPr wrap="square" lIns="0" tIns="0" rIns="0" bIns="0" rtlCol="0">
                <a:spAutoFit/>
              </a:bodyPr>
              <a:lstStyle/>
              <a:p>
                <a14:m>
                  <m:oMath xmlns:m="http://schemas.openxmlformats.org/officeDocument/2006/math">
                    <m:r>
                      <a:rPr lang="it-IT" b="0" i="1" smtClean="0">
                        <a:latin typeface="Cambria Math" panose="02040503050406030204" pitchFamily="18" charset="0"/>
                      </a:rPr>
                      <m:t>𝑑𝑖𝑠𝑡</m:t>
                    </m:r>
                    <m:d>
                      <m:dPr>
                        <m:ctrlPr>
                          <a:rPr lang="it-IT" b="0" i="1" smtClean="0">
                            <a:latin typeface="Cambria Math" panose="02040503050406030204" pitchFamily="18" charset="0"/>
                          </a:rPr>
                        </m:ctrlPr>
                      </m:dPr>
                      <m:e>
                        <m:r>
                          <a:rPr lang="it-IT" b="0" i="1" smtClean="0">
                            <a:latin typeface="Cambria Math" panose="02040503050406030204" pitchFamily="18" charset="0"/>
                          </a:rPr>
                          <m:t>𝑥</m:t>
                        </m:r>
                        <m:r>
                          <a:rPr lang="it-IT" b="0" i="1" smtClean="0">
                            <a:latin typeface="Cambria Math" panose="02040503050406030204" pitchFamily="18" charset="0"/>
                          </a:rPr>
                          <m:t>,</m:t>
                        </m:r>
                        <m:r>
                          <a:rPr lang="it-IT" b="0" i="1" smtClean="0">
                            <a:latin typeface="Cambria Math" panose="02040503050406030204" pitchFamily="18" charset="0"/>
                          </a:rPr>
                          <m:t>𝑦</m:t>
                        </m:r>
                      </m:e>
                    </m:d>
                    <m:r>
                      <a:rPr lang="it-IT" b="0" i="1" smtClean="0">
                        <a:latin typeface="Cambria Math" panose="02040503050406030204" pitchFamily="18" charset="0"/>
                      </a:rPr>
                      <m:t>=</m:t>
                    </m:r>
                    <m:r>
                      <a:rPr lang="it-IT" b="0" i="1" smtClean="0">
                        <a:latin typeface="Cambria Math" panose="02040503050406030204" pitchFamily="18" charset="0"/>
                      </a:rPr>
                      <m:t>𝑤</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𝑑𝑖𝑠𝑡</m:t>
                        </m:r>
                      </m:e>
                      <m:sub>
                        <m:r>
                          <a:rPr lang="it-IT" b="0" i="1" smtClean="0">
                            <a:latin typeface="Cambria Math" panose="02040503050406030204" pitchFamily="18" charset="0"/>
                          </a:rPr>
                          <m:t>𝐻𝑎𝑚𝑚𝑖𝑛𝑔</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𝑥</m:t>
                        </m:r>
                        <m:r>
                          <a:rPr lang="it-IT" b="0" i="1" smtClean="0">
                            <a:latin typeface="Cambria Math" panose="02040503050406030204" pitchFamily="18" charset="0"/>
                          </a:rPr>
                          <m:t>,</m:t>
                        </m:r>
                        <m:r>
                          <a:rPr lang="it-IT" b="0" i="1" smtClean="0">
                            <a:latin typeface="Cambria Math" panose="02040503050406030204" pitchFamily="18" charset="0"/>
                          </a:rPr>
                          <m:t>𝑦</m:t>
                        </m:r>
                      </m:e>
                    </m:d>
                    <m:r>
                      <a:rPr lang="it-IT" b="0" i="1" smtClean="0">
                        <a:latin typeface="Cambria Math" panose="02040503050406030204" pitchFamily="18" charset="0"/>
                      </a:rPr>
                      <m:t>+</m:t>
                    </m:r>
                  </m:oMath>
                </a14:m>
                <a:r>
                  <a:rPr lang="it-IT" b="0"/>
                  <a:t> </a:t>
                </a:r>
                <a14:m>
                  <m:oMath xmlns:m="http://schemas.openxmlformats.org/officeDocument/2006/math">
                    <m:d>
                      <m:dPr>
                        <m:ctrlPr>
                          <a:rPr lang="it-IT" b="0" i="1" smtClean="0">
                            <a:latin typeface="Cambria Math" panose="02040503050406030204" pitchFamily="18" charset="0"/>
                          </a:rPr>
                        </m:ctrlPr>
                      </m:dPr>
                      <m:e>
                        <m:r>
                          <a:rPr lang="it-IT" b="0" i="1" smtClean="0">
                            <a:latin typeface="Cambria Math" panose="02040503050406030204" pitchFamily="18" charset="0"/>
                          </a:rPr>
                          <m:t>1−</m:t>
                        </m:r>
                        <m:r>
                          <a:rPr lang="it-IT" b="0" i="1" smtClean="0">
                            <a:latin typeface="Cambria Math" panose="02040503050406030204" pitchFamily="18" charset="0"/>
                          </a:rPr>
                          <m:t>𝑤</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𝑑𝑖𝑠𝑡</m:t>
                        </m:r>
                      </m:e>
                      <m:sub>
                        <m:r>
                          <a:rPr lang="it-IT" b="0" i="1" smtClean="0">
                            <a:latin typeface="Cambria Math" panose="02040503050406030204" pitchFamily="18" charset="0"/>
                          </a:rPr>
                          <m:t>𝑀𝑎𝑛h𝑎𝑡𝑡𝑎𝑛</m:t>
                        </m:r>
                      </m:sub>
                    </m:sSub>
                    <m:r>
                      <a:rPr lang="it-IT" b="0" i="1" smtClean="0">
                        <a:latin typeface="Cambria Math" panose="02040503050406030204" pitchFamily="18" charset="0"/>
                      </a:rPr>
                      <m:t>(</m:t>
                    </m:r>
                    <m:r>
                      <a:rPr lang="it-IT" b="0" i="1" smtClean="0">
                        <a:latin typeface="Cambria Math" panose="02040503050406030204" pitchFamily="18" charset="0"/>
                      </a:rPr>
                      <m:t>𝑥</m:t>
                    </m:r>
                    <m:r>
                      <a:rPr lang="it-IT" b="0" i="1" smtClean="0">
                        <a:latin typeface="Cambria Math" panose="02040503050406030204" pitchFamily="18" charset="0"/>
                      </a:rPr>
                      <m:t>,</m:t>
                    </m:r>
                    <m:r>
                      <a:rPr lang="it-IT" b="0" i="1" smtClean="0">
                        <a:latin typeface="Cambria Math" panose="02040503050406030204" pitchFamily="18" charset="0"/>
                      </a:rPr>
                      <m:t>𝑦</m:t>
                    </m:r>
                    <m:r>
                      <a:rPr lang="it-IT" b="0" i="1" smtClean="0">
                        <a:latin typeface="Cambria Math" panose="02040503050406030204" pitchFamily="18" charset="0"/>
                      </a:rPr>
                      <m:t>) </m:t>
                    </m:r>
                  </m:oMath>
                </a14:m>
                <a:endParaRPr lang="en-GB"/>
              </a:p>
            </p:txBody>
          </p:sp>
        </mc:Choice>
        <mc:Fallback xmlns="">
          <p:sp>
            <p:nvSpPr>
              <p:cNvPr id="9" name="CasellaDiTesto 8">
                <a:extLst>
                  <a:ext uri="{FF2B5EF4-FFF2-40B4-BE49-F238E27FC236}">
                    <a16:creationId xmlns:a16="http://schemas.microsoft.com/office/drawing/2014/main" id="{7601DB9F-B474-451D-A382-DB49BF42FBFB}"/>
                  </a:ext>
                </a:extLst>
              </p:cNvPr>
              <p:cNvSpPr txBox="1">
                <a:spLocks noRot="1" noChangeAspect="1" noMove="1" noResize="1" noEditPoints="1" noAdjustHandles="1" noChangeArrowheads="1" noChangeShapeType="1" noTextEdit="1"/>
              </p:cNvSpPr>
              <p:nvPr/>
            </p:nvSpPr>
            <p:spPr>
              <a:xfrm>
                <a:off x="2498526" y="5199411"/>
                <a:ext cx="7191806" cy="299569"/>
              </a:xfrm>
              <a:prstGeom prst="rect">
                <a:avLst/>
              </a:prstGeom>
              <a:blipFill>
                <a:blip r:embed="rId3"/>
                <a:stretch>
                  <a:fillRect l="-1186" b="-28571"/>
                </a:stretch>
              </a:blipFill>
            </p:spPr>
            <p:txBody>
              <a:bodyPr/>
              <a:lstStyle/>
              <a:p>
                <a:r>
                  <a:rPr lang="en-US">
                    <a:noFill/>
                  </a:rPr>
                  <a:t> </a:t>
                </a:r>
              </a:p>
            </p:txBody>
          </p:sp>
        </mc:Fallback>
      </mc:AlternateContent>
      <p:sp>
        <p:nvSpPr>
          <p:cNvPr id="11" name="Segnaposto numero diapositiva 2">
            <a:extLst>
              <a:ext uri="{FF2B5EF4-FFF2-40B4-BE49-F238E27FC236}">
                <a16:creationId xmlns:a16="http://schemas.microsoft.com/office/drawing/2014/main" id="{CF35C06E-F4B0-49E7-A760-8E0F32EC4C3D}"/>
              </a:ext>
            </a:extLst>
          </p:cNvPr>
          <p:cNvSpPr>
            <a:spLocks noGrp="1"/>
          </p:cNvSpPr>
          <p:nvPr>
            <p:ph type="sldNum" sz="quarter" idx="12"/>
          </p:nvPr>
        </p:nvSpPr>
        <p:spPr>
          <a:xfrm>
            <a:off x="10827216" y="6154377"/>
            <a:ext cx="1252700" cy="577687"/>
          </a:xfrm>
        </p:spPr>
        <p:txBody>
          <a:bodyPr/>
          <a:lstStyle/>
          <a:p>
            <a:fld id="{CF0F870E-7B89-954E-92FE-B8DAB75532D8}" type="slidenum">
              <a:rPr lang="it-IT" sz="2000" smtClean="0"/>
              <a:t>4</a:t>
            </a:fld>
            <a:endParaRPr lang="it-IT"/>
          </a:p>
        </p:txBody>
      </p:sp>
      <p:sp>
        <p:nvSpPr>
          <p:cNvPr id="10" name="Segnaposto piè di pagina 4">
            <a:extLst>
              <a:ext uri="{FF2B5EF4-FFF2-40B4-BE49-F238E27FC236}">
                <a16:creationId xmlns:a16="http://schemas.microsoft.com/office/drawing/2014/main" id="{AD020A5B-911B-4A16-A8E8-45F928CA54FE}"/>
              </a:ext>
            </a:extLst>
          </p:cNvPr>
          <p:cNvSpPr>
            <a:spLocks noGrp="1"/>
          </p:cNvSpPr>
          <p:nvPr>
            <p:ph type="ftr" sz="quarter" idx="11"/>
          </p:nvPr>
        </p:nvSpPr>
        <p:spPr>
          <a:xfrm>
            <a:off x="219811" y="6321928"/>
            <a:ext cx="5187908" cy="304271"/>
          </a:xfrm>
        </p:spPr>
        <p:txBody>
          <a:bodyPr/>
          <a:lstStyle/>
          <a:p>
            <a:r>
              <a:rPr lang="it-IT" dirty="0">
                <a:solidFill>
                  <a:schemeClr val="accent1"/>
                </a:solidFill>
              </a:rPr>
              <a:t>Fintech project PRESENTATION </a:t>
            </a:r>
          </a:p>
        </p:txBody>
      </p:sp>
    </p:spTree>
    <p:extLst>
      <p:ext uri="{BB962C8B-B14F-4D97-AF65-F5344CB8AC3E}">
        <p14:creationId xmlns:p14="http://schemas.microsoft.com/office/powerpoint/2010/main" val="1088677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0A5788-1A96-C245-B1D1-232102D0F11E}"/>
              </a:ext>
            </a:extLst>
          </p:cNvPr>
          <p:cNvSpPr>
            <a:spLocks noGrp="1"/>
          </p:cNvSpPr>
          <p:nvPr>
            <p:ph type="title"/>
          </p:nvPr>
        </p:nvSpPr>
        <p:spPr>
          <a:xfrm>
            <a:off x="3210500" y="536072"/>
            <a:ext cx="6003100" cy="1454051"/>
          </a:xfrm>
        </p:spPr>
        <p:txBody>
          <a:bodyPr vert="horz" lIns="109728" tIns="54864" rIns="109728" bIns="54864" rtlCol="0" anchor="ctr">
            <a:normAutofit/>
          </a:bodyPr>
          <a:lstStyle>
            <a:defPPr>
              <a:defRPr lang="en-US"/>
            </a:defPPr>
            <a:lvl1pPr marL="0" algn="l" defTabSz="586130" rtl="0" eaLnBrk="1" latinLnBrk="0" hangingPunct="1">
              <a:defRPr sz="2308" kern="1200">
                <a:solidFill>
                  <a:schemeClr val="tx1"/>
                </a:solidFill>
                <a:latin typeface="+mn-lt"/>
                <a:ea typeface="+mn-ea"/>
                <a:cs typeface="+mn-cs"/>
              </a:defRPr>
            </a:lvl1pPr>
            <a:lvl2pPr marL="586130" algn="l" defTabSz="586130" rtl="0" eaLnBrk="1" latinLnBrk="0" hangingPunct="1">
              <a:defRPr sz="2308" kern="1200">
                <a:solidFill>
                  <a:schemeClr val="tx1"/>
                </a:solidFill>
                <a:latin typeface="+mn-lt"/>
                <a:ea typeface="+mn-ea"/>
                <a:cs typeface="+mn-cs"/>
              </a:defRPr>
            </a:lvl2pPr>
            <a:lvl3pPr marL="1172261" algn="l" defTabSz="586130" rtl="0" eaLnBrk="1" latinLnBrk="0" hangingPunct="1">
              <a:defRPr sz="2308" kern="1200">
                <a:solidFill>
                  <a:schemeClr val="tx1"/>
                </a:solidFill>
                <a:latin typeface="+mn-lt"/>
                <a:ea typeface="+mn-ea"/>
                <a:cs typeface="+mn-cs"/>
              </a:defRPr>
            </a:lvl3pPr>
            <a:lvl4pPr marL="1758391" algn="l" defTabSz="586130" rtl="0" eaLnBrk="1" latinLnBrk="0" hangingPunct="1">
              <a:defRPr sz="2308" kern="1200">
                <a:solidFill>
                  <a:schemeClr val="tx1"/>
                </a:solidFill>
                <a:latin typeface="+mn-lt"/>
                <a:ea typeface="+mn-ea"/>
                <a:cs typeface="+mn-cs"/>
              </a:defRPr>
            </a:lvl4pPr>
            <a:lvl5pPr marL="2344522" algn="l" defTabSz="586130" rtl="0" eaLnBrk="1" latinLnBrk="0" hangingPunct="1">
              <a:defRPr sz="2308" kern="1200">
                <a:solidFill>
                  <a:schemeClr val="tx1"/>
                </a:solidFill>
                <a:latin typeface="+mn-lt"/>
                <a:ea typeface="+mn-ea"/>
                <a:cs typeface="+mn-cs"/>
              </a:defRPr>
            </a:lvl5pPr>
            <a:lvl6pPr marL="2930652" algn="l" defTabSz="586130" rtl="0" eaLnBrk="1" latinLnBrk="0" hangingPunct="1">
              <a:defRPr sz="2308" kern="1200">
                <a:solidFill>
                  <a:schemeClr val="tx1"/>
                </a:solidFill>
                <a:latin typeface="+mn-lt"/>
                <a:ea typeface="+mn-ea"/>
                <a:cs typeface="+mn-cs"/>
              </a:defRPr>
            </a:lvl6pPr>
            <a:lvl7pPr marL="3516782" algn="l" defTabSz="586130" rtl="0" eaLnBrk="1" latinLnBrk="0" hangingPunct="1">
              <a:defRPr sz="2308" kern="1200">
                <a:solidFill>
                  <a:schemeClr val="tx1"/>
                </a:solidFill>
                <a:latin typeface="+mn-lt"/>
                <a:ea typeface="+mn-ea"/>
                <a:cs typeface="+mn-cs"/>
              </a:defRPr>
            </a:lvl7pPr>
            <a:lvl8pPr marL="4102913" algn="l" defTabSz="586130" rtl="0" eaLnBrk="1" latinLnBrk="0" hangingPunct="1">
              <a:defRPr sz="2308" kern="1200">
                <a:solidFill>
                  <a:schemeClr val="tx1"/>
                </a:solidFill>
                <a:latin typeface="+mn-lt"/>
                <a:ea typeface="+mn-ea"/>
                <a:cs typeface="+mn-cs"/>
              </a:defRPr>
            </a:lvl8pPr>
            <a:lvl9pPr marL="4689043" algn="l" defTabSz="586130" rtl="0" eaLnBrk="1" latinLnBrk="0" hangingPunct="1">
              <a:defRPr sz="2308" kern="1200">
                <a:solidFill>
                  <a:schemeClr val="tx1"/>
                </a:solidFill>
                <a:latin typeface="+mn-lt"/>
                <a:ea typeface="+mn-ea"/>
                <a:cs typeface="+mn-cs"/>
              </a:defRPr>
            </a:lvl9pPr>
          </a:lstStyle>
          <a:p>
            <a:pPr algn="ctr" defTabSz="1097280"/>
            <a:r>
              <a:rPr lang="en-US" sz="3360" kern="1200">
                <a:solidFill>
                  <a:schemeClr val="bg1"/>
                </a:solidFill>
                <a:latin typeface="+mj-lt"/>
                <a:ea typeface="+mj-ea"/>
                <a:cs typeface="+mj-cs"/>
              </a:rPr>
              <a:t>Choosing the linkage</a:t>
            </a:r>
          </a:p>
        </p:txBody>
      </p:sp>
      <p:sp>
        <p:nvSpPr>
          <p:cNvPr id="8" name="Rettangolo 7">
            <a:extLst>
              <a:ext uri="{FF2B5EF4-FFF2-40B4-BE49-F238E27FC236}">
                <a16:creationId xmlns:a16="http://schemas.microsoft.com/office/drawing/2014/main" id="{6934853F-B8F9-6442-9AFF-B6FF27776A7C}"/>
              </a:ext>
            </a:extLst>
          </p:cNvPr>
          <p:cNvSpPr/>
          <p:nvPr/>
        </p:nvSpPr>
        <p:spPr>
          <a:xfrm>
            <a:off x="452487" y="414779"/>
            <a:ext cx="11283884" cy="1509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6130" rtl="0" eaLnBrk="1" latinLnBrk="0" hangingPunct="1">
              <a:defRPr sz="2308" kern="1200">
                <a:solidFill>
                  <a:schemeClr val="tx1"/>
                </a:solidFill>
                <a:latin typeface="+mn-lt"/>
                <a:ea typeface="+mn-ea"/>
                <a:cs typeface="+mn-cs"/>
              </a:defRPr>
            </a:lvl1pPr>
            <a:lvl2pPr marL="586130" algn="l" defTabSz="586130" rtl="0" eaLnBrk="1" latinLnBrk="0" hangingPunct="1">
              <a:defRPr sz="2308" kern="1200">
                <a:solidFill>
                  <a:schemeClr val="tx1"/>
                </a:solidFill>
                <a:latin typeface="+mn-lt"/>
                <a:ea typeface="+mn-ea"/>
                <a:cs typeface="+mn-cs"/>
              </a:defRPr>
            </a:lvl2pPr>
            <a:lvl3pPr marL="1172261" algn="l" defTabSz="586130" rtl="0" eaLnBrk="1" latinLnBrk="0" hangingPunct="1">
              <a:defRPr sz="2308" kern="1200">
                <a:solidFill>
                  <a:schemeClr val="tx1"/>
                </a:solidFill>
                <a:latin typeface="+mn-lt"/>
                <a:ea typeface="+mn-ea"/>
                <a:cs typeface="+mn-cs"/>
              </a:defRPr>
            </a:lvl3pPr>
            <a:lvl4pPr marL="1758391" algn="l" defTabSz="586130" rtl="0" eaLnBrk="1" latinLnBrk="0" hangingPunct="1">
              <a:defRPr sz="2308" kern="1200">
                <a:solidFill>
                  <a:schemeClr val="tx1"/>
                </a:solidFill>
                <a:latin typeface="+mn-lt"/>
                <a:ea typeface="+mn-ea"/>
                <a:cs typeface="+mn-cs"/>
              </a:defRPr>
            </a:lvl4pPr>
            <a:lvl5pPr marL="2344522" algn="l" defTabSz="586130" rtl="0" eaLnBrk="1" latinLnBrk="0" hangingPunct="1">
              <a:defRPr sz="2308" kern="1200">
                <a:solidFill>
                  <a:schemeClr val="tx1"/>
                </a:solidFill>
                <a:latin typeface="+mn-lt"/>
                <a:ea typeface="+mn-ea"/>
                <a:cs typeface="+mn-cs"/>
              </a:defRPr>
            </a:lvl5pPr>
            <a:lvl6pPr marL="2930652" algn="l" defTabSz="586130" rtl="0" eaLnBrk="1" latinLnBrk="0" hangingPunct="1">
              <a:defRPr sz="2308" kern="1200">
                <a:solidFill>
                  <a:schemeClr val="tx1"/>
                </a:solidFill>
                <a:latin typeface="+mn-lt"/>
                <a:ea typeface="+mn-ea"/>
                <a:cs typeface="+mn-cs"/>
              </a:defRPr>
            </a:lvl6pPr>
            <a:lvl7pPr marL="3516782" algn="l" defTabSz="586130" rtl="0" eaLnBrk="1" latinLnBrk="0" hangingPunct="1">
              <a:defRPr sz="2308" kern="1200">
                <a:solidFill>
                  <a:schemeClr val="tx1"/>
                </a:solidFill>
                <a:latin typeface="+mn-lt"/>
                <a:ea typeface="+mn-ea"/>
                <a:cs typeface="+mn-cs"/>
              </a:defRPr>
            </a:lvl7pPr>
            <a:lvl8pPr marL="4102913" algn="l" defTabSz="586130" rtl="0" eaLnBrk="1" latinLnBrk="0" hangingPunct="1">
              <a:defRPr sz="2308" kern="1200">
                <a:solidFill>
                  <a:schemeClr val="tx1"/>
                </a:solidFill>
                <a:latin typeface="+mn-lt"/>
                <a:ea typeface="+mn-ea"/>
                <a:cs typeface="+mn-cs"/>
              </a:defRPr>
            </a:lvl8pPr>
            <a:lvl9pPr marL="4689043" algn="l" defTabSz="586130" rtl="0" eaLnBrk="1" latinLnBrk="0" hangingPunct="1">
              <a:defRPr sz="2308" kern="1200">
                <a:solidFill>
                  <a:schemeClr val="tx1"/>
                </a:solidFill>
                <a:latin typeface="+mn-lt"/>
                <a:ea typeface="+mn-ea"/>
                <a:cs typeface="+mn-cs"/>
              </a:defRPr>
            </a:lvl9pPr>
          </a:lstStyle>
          <a:p>
            <a:pPr algn="ctr"/>
            <a:endParaRPr lang="it-IT" sz="2770"/>
          </a:p>
        </p:txBody>
      </p:sp>
      <p:sp>
        <p:nvSpPr>
          <p:cNvPr id="7" name="Segnaposto contenuto 6">
            <a:extLst>
              <a:ext uri="{FF2B5EF4-FFF2-40B4-BE49-F238E27FC236}">
                <a16:creationId xmlns:a16="http://schemas.microsoft.com/office/drawing/2014/main" id="{59D8C105-AE36-4477-B109-F042000F2067}"/>
              </a:ext>
            </a:extLst>
          </p:cNvPr>
          <p:cNvSpPr>
            <a:spLocks noGrp="1"/>
          </p:cNvSpPr>
          <p:nvPr>
            <p:ph sz="half" idx="1"/>
          </p:nvPr>
        </p:nvSpPr>
        <p:spPr>
          <a:xfrm>
            <a:off x="499305" y="2111416"/>
            <a:ext cx="5422390" cy="4364610"/>
          </a:xfrm>
        </p:spPr>
        <p:txBody>
          <a:bodyPr/>
          <a:lstStyle/>
          <a:p>
            <a:pPr marL="0" indent="0">
              <a:buNone/>
            </a:pPr>
            <a:r>
              <a:rPr lang="en-US" sz="2200">
                <a:solidFill>
                  <a:schemeClr val="tx1"/>
                </a:solidFill>
              </a:rPr>
              <a:t>According to </a:t>
            </a:r>
            <a:r>
              <a:rPr lang="en-US" sz="2200" dirty="0">
                <a:solidFill>
                  <a:schemeClr val="tx1"/>
                </a:solidFill>
              </a:rPr>
              <a:t>the </a:t>
            </a:r>
            <a:r>
              <a:rPr lang="en-US" sz="2200">
                <a:solidFill>
                  <a:schemeClr val="tx1"/>
                </a:solidFill>
              </a:rPr>
              <a:t>c</a:t>
            </a:r>
            <a:r>
              <a:rPr lang="it-IT" sz="2200" err="1">
                <a:solidFill>
                  <a:schemeClr val="tx1"/>
                </a:solidFill>
              </a:rPr>
              <a:t>ophenetic</a:t>
            </a:r>
            <a:r>
              <a:rPr lang="it-IT" sz="2200">
                <a:solidFill>
                  <a:schemeClr val="tx1"/>
                </a:solidFill>
              </a:rPr>
              <a:t> </a:t>
            </a:r>
            <a:r>
              <a:rPr lang="it-IT" sz="2200" err="1">
                <a:solidFill>
                  <a:schemeClr val="tx1"/>
                </a:solidFill>
              </a:rPr>
              <a:t>correlation</a:t>
            </a:r>
            <a:r>
              <a:rPr lang="it-IT" sz="2200">
                <a:solidFill>
                  <a:schemeClr val="tx1"/>
                </a:solidFill>
              </a:rPr>
              <a:t> </a:t>
            </a:r>
            <a:r>
              <a:rPr lang="it-IT" sz="2200" err="1">
                <a:solidFill>
                  <a:schemeClr val="tx1"/>
                </a:solidFill>
              </a:rPr>
              <a:t>coefficient</a:t>
            </a:r>
            <a:r>
              <a:rPr lang="it-IT" sz="2200">
                <a:solidFill>
                  <a:schemeClr val="tx1"/>
                </a:solidFill>
              </a:rPr>
              <a:t> and the </a:t>
            </a:r>
            <a:r>
              <a:rPr lang="it-IT" sz="2200" err="1">
                <a:solidFill>
                  <a:schemeClr val="tx1"/>
                </a:solidFill>
              </a:rPr>
              <a:t>inspection</a:t>
            </a:r>
            <a:r>
              <a:rPr lang="it-IT" sz="2200">
                <a:solidFill>
                  <a:schemeClr val="tx1"/>
                </a:solidFill>
              </a:rPr>
              <a:t> of the </a:t>
            </a:r>
            <a:r>
              <a:rPr lang="it-IT" sz="2200" err="1">
                <a:solidFill>
                  <a:schemeClr val="tx1"/>
                </a:solidFill>
              </a:rPr>
              <a:t>obtained</a:t>
            </a:r>
            <a:r>
              <a:rPr lang="it-IT" sz="2200">
                <a:solidFill>
                  <a:schemeClr val="tx1"/>
                </a:solidFill>
              </a:rPr>
              <a:t> groups </a:t>
            </a:r>
            <a:r>
              <a:rPr lang="it-IT" sz="2200" err="1">
                <a:solidFill>
                  <a:schemeClr val="tx1"/>
                </a:solidFill>
              </a:rPr>
              <a:t>through</a:t>
            </a:r>
            <a:r>
              <a:rPr lang="it-IT" sz="2200">
                <a:solidFill>
                  <a:schemeClr val="tx1"/>
                </a:solidFill>
              </a:rPr>
              <a:t> </a:t>
            </a:r>
            <a:r>
              <a:rPr lang="it-IT" sz="2200" err="1">
                <a:solidFill>
                  <a:schemeClr val="tx1"/>
                </a:solidFill>
              </a:rPr>
              <a:t>several</a:t>
            </a:r>
            <a:r>
              <a:rPr lang="it-IT" sz="2200">
                <a:solidFill>
                  <a:schemeClr val="tx1"/>
                </a:solidFill>
              </a:rPr>
              <a:t> </a:t>
            </a:r>
            <a:r>
              <a:rPr lang="it-IT" sz="2200" err="1">
                <a:solidFill>
                  <a:schemeClr val="tx1"/>
                </a:solidFill>
              </a:rPr>
              <a:t>attempts</a:t>
            </a:r>
            <a:r>
              <a:rPr lang="it-IT" sz="2200">
                <a:solidFill>
                  <a:schemeClr val="tx1"/>
                </a:solidFill>
              </a:rPr>
              <a:t>, the best </a:t>
            </a:r>
            <a:r>
              <a:rPr lang="it-IT" sz="2200" err="1">
                <a:solidFill>
                  <a:schemeClr val="tx1"/>
                </a:solidFill>
              </a:rPr>
              <a:t>results</a:t>
            </a:r>
            <a:r>
              <a:rPr lang="it-IT" sz="2200">
                <a:solidFill>
                  <a:schemeClr val="tx1"/>
                </a:solidFill>
              </a:rPr>
              <a:t> </a:t>
            </a:r>
            <a:r>
              <a:rPr lang="it-IT" sz="2200" err="1">
                <a:solidFill>
                  <a:schemeClr val="tx1"/>
                </a:solidFill>
              </a:rPr>
              <a:t>seems</a:t>
            </a:r>
            <a:r>
              <a:rPr lang="it-IT" sz="2200">
                <a:solidFill>
                  <a:schemeClr val="tx1"/>
                </a:solidFill>
              </a:rPr>
              <a:t> to be </a:t>
            </a:r>
            <a:r>
              <a:rPr lang="it-IT" sz="2200" err="1">
                <a:solidFill>
                  <a:schemeClr val="tx1"/>
                </a:solidFill>
              </a:rPr>
              <a:t>produced</a:t>
            </a:r>
            <a:r>
              <a:rPr lang="it-IT" sz="2200">
                <a:solidFill>
                  <a:schemeClr val="tx1"/>
                </a:solidFill>
              </a:rPr>
              <a:t> by the use of the mixed </a:t>
            </a:r>
            <a:r>
              <a:rPr lang="it-IT" sz="2200" err="1">
                <a:solidFill>
                  <a:schemeClr val="tx1"/>
                </a:solidFill>
              </a:rPr>
              <a:t>distance</a:t>
            </a:r>
            <a:r>
              <a:rPr lang="it-IT" sz="2200">
                <a:solidFill>
                  <a:schemeClr val="tx1"/>
                </a:solidFill>
              </a:rPr>
              <a:t> </a:t>
            </a:r>
            <a:r>
              <a:rPr lang="it-IT" sz="2200" err="1">
                <a:solidFill>
                  <a:schemeClr val="tx1"/>
                </a:solidFill>
              </a:rPr>
              <a:t>Hamming</a:t>
            </a:r>
            <a:r>
              <a:rPr lang="it-IT" sz="2200">
                <a:solidFill>
                  <a:schemeClr val="tx1"/>
                </a:solidFill>
              </a:rPr>
              <a:t> + </a:t>
            </a:r>
            <a:r>
              <a:rPr lang="it-IT" sz="2200" err="1">
                <a:solidFill>
                  <a:schemeClr val="tx1"/>
                </a:solidFill>
              </a:rPr>
              <a:t>Euclidean</a:t>
            </a:r>
            <a:r>
              <a:rPr lang="it-IT" sz="2200">
                <a:solidFill>
                  <a:schemeClr val="tx1"/>
                </a:solidFill>
              </a:rPr>
              <a:t> to </a:t>
            </a:r>
            <a:r>
              <a:rPr lang="it-IT" sz="2200" err="1">
                <a:solidFill>
                  <a:schemeClr val="tx1"/>
                </a:solidFill>
              </a:rPr>
              <a:t>measure</a:t>
            </a:r>
            <a:r>
              <a:rPr lang="it-IT" sz="2200">
                <a:solidFill>
                  <a:schemeClr val="tx1"/>
                </a:solidFill>
              </a:rPr>
              <a:t> </a:t>
            </a:r>
            <a:r>
              <a:rPr lang="it-IT" sz="2200" err="1">
                <a:solidFill>
                  <a:schemeClr val="tx1"/>
                </a:solidFill>
              </a:rPr>
              <a:t>dissimilarities</a:t>
            </a:r>
            <a:r>
              <a:rPr lang="it-IT" sz="2200">
                <a:solidFill>
                  <a:schemeClr val="tx1"/>
                </a:solidFill>
              </a:rPr>
              <a:t> and the complete linkage to </a:t>
            </a:r>
            <a:r>
              <a:rPr lang="en-US" sz="2200">
                <a:solidFill>
                  <a:schemeClr val="tx1"/>
                </a:solidFill>
              </a:rPr>
              <a:t>measure the dissimilarity between two groups of observations.</a:t>
            </a:r>
          </a:p>
          <a:p>
            <a:pPr marL="0" indent="0">
              <a:buNone/>
            </a:pPr>
            <a:endParaRPr lang="it-IT"/>
          </a:p>
        </p:txBody>
      </p:sp>
      <p:graphicFrame>
        <p:nvGraphicFramePr>
          <p:cNvPr id="6" name="Tabella 6">
            <a:extLst>
              <a:ext uri="{FF2B5EF4-FFF2-40B4-BE49-F238E27FC236}">
                <a16:creationId xmlns:a16="http://schemas.microsoft.com/office/drawing/2014/main" id="{669D1190-8E5A-4E03-9B38-7C2751556916}"/>
              </a:ext>
            </a:extLst>
          </p:cNvPr>
          <p:cNvGraphicFramePr>
            <a:graphicFrameLocks noGrp="1"/>
          </p:cNvGraphicFramePr>
          <p:nvPr>
            <p:extLst>
              <p:ext uri="{D42A27DB-BD31-4B8C-83A1-F6EECF244321}">
                <p14:modId xmlns:p14="http://schemas.microsoft.com/office/powerpoint/2010/main" val="2118948015"/>
              </p:ext>
            </p:extLst>
          </p:nvPr>
        </p:nvGraphicFramePr>
        <p:xfrm>
          <a:off x="6212050" y="2277011"/>
          <a:ext cx="5484303" cy="3840480"/>
        </p:xfrm>
        <a:graphic>
          <a:graphicData uri="http://schemas.openxmlformats.org/drawingml/2006/table">
            <a:tbl>
              <a:tblPr firstRow="1" bandRow="1">
                <a:tableStyleId>{21E4AEA4-8DFA-4A89-87EB-49C32662AFE0}</a:tableStyleId>
              </a:tblPr>
              <a:tblGrid>
                <a:gridCol w="1828101">
                  <a:extLst>
                    <a:ext uri="{9D8B030D-6E8A-4147-A177-3AD203B41FA5}">
                      <a16:colId xmlns:a16="http://schemas.microsoft.com/office/drawing/2014/main" val="1555653275"/>
                    </a:ext>
                  </a:extLst>
                </a:gridCol>
                <a:gridCol w="1828101">
                  <a:extLst>
                    <a:ext uri="{9D8B030D-6E8A-4147-A177-3AD203B41FA5}">
                      <a16:colId xmlns:a16="http://schemas.microsoft.com/office/drawing/2014/main" val="2065108389"/>
                    </a:ext>
                  </a:extLst>
                </a:gridCol>
                <a:gridCol w="1828101">
                  <a:extLst>
                    <a:ext uri="{9D8B030D-6E8A-4147-A177-3AD203B41FA5}">
                      <a16:colId xmlns:a16="http://schemas.microsoft.com/office/drawing/2014/main" val="1496229849"/>
                    </a:ext>
                  </a:extLst>
                </a:gridCol>
              </a:tblGrid>
              <a:tr h="314915">
                <a:tc>
                  <a:txBody>
                    <a:bodyPr/>
                    <a:lstStyle/>
                    <a:p>
                      <a:pPr algn="ctr"/>
                      <a:r>
                        <a:rPr lang="it-IT"/>
                        <a:t>Linkage</a:t>
                      </a:r>
                    </a:p>
                  </a:txBody>
                  <a:tcPr anchor="ctr"/>
                </a:tc>
                <a:tc>
                  <a:txBody>
                    <a:bodyPr/>
                    <a:lstStyle/>
                    <a:p>
                      <a:pPr algn="ctr"/>
                      <a:r>
                        <a:rPr lang="it-IT" err="1"/>
                        <a:t>Norm</a:t>
                      </a:r>
                      <a:r>
                        <a:rPr lang="it-IT"/>
                        <a:t> (for </a:t>
                      </a:r>
                      <a:r>
                        <a:rPr lang="it-IT" err="1"/>
                        <a:t>numerical</a:t>
                      </a:r>
                      <a:r>
                        <a:rPr lang="it-IT"/>
                        <a:t> features)</a:t>
                      </a:r>
                    </a:p>
                  </a:txBody>
                  <a:tcPr anchor="ctr"/>
                </a:tc>
                <a:tc>
                  <a:txBody>
                    <a:bodyPr/>
                    <a:lstStyle/>
                    <a:p>
                      <a:pPr algn="ctr"/>
                      <a:r>
                        <a:rPr lang="it-IT"/>
                        <a:t>Cophenetic correlation coefficent</a:t>
                      </a:r>
                    </a:p>
                  </a:txBody>
                  <a:tcPr anchor="ctr"/>
                </a:tc>
                <a:extLst>
                  <a:ext uri="{0D108BD9-81ED-4DB2-BD59-A6C34878D82A}">
                    <a16:rowId xmlns:a16="http://schemas.microsoft.com/office/drawing/2014/main" val="2530274368"/>
                  </a:ext>
                </a:extLst>
              </a:tr>
              <a:tr h="314915">
                <a:tc>
                  <a:txBody>
                    <a:bodyPr/>
                    <a:lstStyle/>
                    <a:p>
                      <a:pPr algn="ctr"/>
                      <a:r>
                        <a:rPr lang="it-IT"/>
                        <a:t>Single</a:t>
                      </a:r>
                    </a:p>
                  </a:txBody>
                  <a:tcPr anchor="ctr"/>
                </a:tc>
                <a:tc>
                  <a:txBody>
                    <a:bodyPr/>
                    <a:lstStyle/>
                    <a:p>
                      <a:pPr algn="ctr"/>
                      <a:r>
                        <a:rPr lang="it-IT"/>
                        <a:t>Manhattan </a:t>
                      </a:r>
                    </a:p>
                  </a:txBody>
                  <a:tcPr anchor="ctr"/>
                </a:tc>
                <a:tc>
                  <a:txBody>
                    <a:bodyPr/>
                    <a:lstStyle/>
                    <a:p>
                      <a:pPr algn="ctr"/>
                      <a:r>
                        <a:rPr lang="it-IT"/>
                        <a:t>0,5125</a:t>
                      </a:r>
                    </a:p>
                  </a:txBody>
                  <a:tcPr anchor="ctr"/>
                </a:tc>
                <a:extLst>
                  <a:ext uri="{0D108BD9-81ED-4DB2-BD59-A6C34878D82A}">
                    <a16:rowId xmlns:a16="http://schemas.microsoft.com/office/drawing/2014/main" val="3105184628"/>
                  </a:ext>
                </a:extLst>
              </a:tr>
              <a:tr h="314915">
                <a:tc>
                  <a:txBody>
                    <a:bodyPr/>
                    <a:lstStyle/>
                    <a:p>
                      <a:pPr algn="ctr"/>
                      <a:r>
                        <a:rPr lang="it-IT" err="1"/>
                        <a:t>Average</a:t>
                      </a:r>
                      <a:endParaRPr lang="it-IT"/>
                    </a:p>
                  </a:txBody>
                  <a:tcPr anchor="ctr"/>
                </a:tc>
                <a:tc>
                  <a:txBody>
                    <a:bodyPr/>
                    <a:lstStyle/>
                    <a:p>
                      <a:pPr algn="ctr"/>
                      <a:r>
                        <a:rPr lang="it-IT"/>
                        <a:t>Manhattan</a:t>
                      </a:r>
                    </a:p>
                  </a:txBody>
                  <a:tcPr anchor="ctr"/>
                </a:tc>
                <a:tc>
                  <a:txBody>
                    <a:bodyPr/>
                    <a:lstStyle/>
                    <a:p>
                      <a:pPr algn="ctr"/>
                      <a:r>
                        <a:rPr lang="it-IT"/>
                        <a:t>0,7100</a:t>
                      </a:r>
                    </a:p>
                  </a:txBody>
                  <a:tcPr anchor="ctr"/>
                </a:tc>
                <a:extLst>
                  <a:ext uri="{0D108BD9-81ED-4DB2-BD59-A6C34878D82A}">
                    <a16:rowId xmlns:a16="http://schemas.microsoft.com/office/drawing/2014/main" val="1096737809"/>
                  </a:ext>
                </a:extLst>
              </a:tr>
              <a:tr h="314915">
                <a:tc>
                  <a:txBody>
                    <a:bodyPr/>
                    <a:lstStyle/>
                    <a:p>
                      <a:pPr algn="ctr"/>
                      <a:r>
                        <a:rPr lang="it-IT"/>
                        <a:t>Complete</a:t>
                      </a:r>
                    </a:p>
                  </a:txBody>
                  <a:tcPr anchor="ctr"/>
                </a:tc>
                <a:tc>
                  <a:txBody>
                    <a:bodyPr/>
                    <a:lstStyle/>
                    <a:p>
                      <a:pPr algn="ctr"/>
                      <a:r>
                        <a:rPr lang="it-IT"/>
                        <a:t>Manhattan</a:t>
                      </a:r>
                    </a:p>
                  </a:txBody>
                  <a:tcPr anchor="ctr"/>
                </a:tc>
                <a:tc>
                  <a:txBody>
                    <a:bodyPr/>
                    <a:lstStyle/>
                    <a:p>
                      <a:pPr algn="ctr"/>
                      <a:r>
                        <a:rPr lang="it-IT"/>
                        <a:t>0,6111</a:t>
                      </a:r>
                    </a:p>
                  </a:txBody>
                  <a:tcPr anchor="ctr"/>
                </a:tc>
                <a:extLst>
                  <a:ext uri="{0D108BD9-81ED-4DB2-BD59-A6C34878D82A}">
                    <a16:rowId xmlns:a16="http://schemas.microsoft.com/office/drawing/2014/main" val="874437910"/>
                  </a:ext>
                </a:extLst>
              </a:tr>
              <a:tr h="314915">
                <a:tc>
                  <a:txBody>
                    <a:bodyPr/>
                    <a:lstStyle/>
                    <a:p>
                      <a:pPr algn="ctr"/>
                      <a:r>
                        <a:rPr lang="it-IT" err="1"/>
                        <a:t>Weigthed</a:t>
                      </a:r>
                      <a:endParaRPr lang="it-IT"/>
                    </a:p>
                  </a:txBody>
                  <a:tcPr anchor="ctr"/>
                </a:tc>
                <a:tc>
                  <a:txBody>
                    <a:bodyPr/>
                    <a:lstStyle/>
                    <a:p>
                      <a:pPr algn="ctr"/>
                      <a:r>
                        <a:rPr lang="it-IT"/>
                        <a:t>Manhattan</a:t>
                      </a:r>
                    </a:p>
                  </a:txBody>
                  <a:tcPr anchor="ctr"/>
                </a:tc>
                <a:tc>
                  <a:txBody>
                    <a:bodyPr/>
                    <a:lstStyle/>
                    <a:p>
                      <a:pPr algn="ctr"/>
                      <a:r>
                        <a:rPr lang="it-IT"/>
                        <a:t>0,6783</a:t>
                      </a:r>
                    </a:p>
                  </a:txBody>
                  <a:tcPr anchor="ctr"/>
                </a:tc>
                <a:extLst>
                  <a:ext uri="{0D108BD9-81ED-4DB2-BD59-A6C34878D82A}">
                    <a16:rowId xmlns:a16="http://schemas.microsoft.com/office/drawing/2014/main" val="129668035"/>
                  </a:ext>
                </a:extLst>
              </a:tr>
              <a:tr h="314915">
                <a:tc>
                  <a:txBody>
                    <a:bodyPr/>
                    <a:lstStyle/>
                    <a:p>
                      <a:pPr algn="ctr"/>
                      <a:r>
                        <a:rPr lang="it-IT"/>
                        <a:t>Single</a:t>
                      </a:r>
                    </a:p>
                  </a:txBody>
                  <a:tcPr anchor="ctr"/>
                </a:tc>
                <a:tc>
                  <a:txBody>
                    <a:bodyPr/>
                    <a:lstStyle/>
                    <a:p>
                      <a:pPr algn="ctr"/>
                      <a:r>
                        <a:rPr lang="it-IT" err="1"/>
                        <a:t>Euclidean</a:t>
                      </a:r>
                      <a:endParaRPr lang="it-IT"/>
                    </a:p>
                  </a:txBody>
                  <a:tcPr anchor="ctr"/>
                </a:tc>
                <a:tc>
                  <a:txBody>
                    <a:bodyPr/>
                    <a:lstStyle/>
                    <a:p>
                      <a:pPr algn="ctr"/>
                      <a:r>
                        <a:rPr lang="it-IT"/>
                        <a:t>0,6844</a:t>
                      </a:r>
                    </a:p>
                  </a:txBody>
                  <a:tcPr anchor="ctr"/>
                </a:tc>
                <a:extLst>
                  <a:ext uri="{0D108BD9-81ED-4DB2-BD59-A6C34878D82A}">
                    <a16:rowId xmlns:a16="http://schemas.microsoft.com/office/drawing/2014/main" val="3518535811"/>
                  </a:ext>
                </a:extLst>
              </a:tr>
              <a:tr h="314915">
                <a:tc>
                  <a:txBody>
                    <a:bodyPr/>
                    <a:lstStyle/>
                    <a:p>
                      <a:pPr algn="ctr"/>
                      <a:r>
                        <a:rPr lang="it-IT" err="1"/>
                        <a:t>Average</a:t>
                      </a:r>
                      <a:endParaRPr lang="it-IT"/>
                    </a:p>
                  </a:txBody>
                  <a:tcPr anchor="ctr"/>
                </a:tc>
                <a:tc>
                  <a:txBody>
                    <a:bodyPr/>
                    <a:lstStyle/>
                    <a:p>
                      <a:pPr algn="ctr"/>
                      <a:r>
                        <a:rPr lang="it-IT" err="1"/>
                        <a:t>Euclidean</a:t>
                      </a:r>
                      <a:endParaRPr lang="it-IT"/>
                    </a:p>
                  </a:txBody>
                  <a:tcPr anchor="ctr"/>
                </a:tc>
                <a:tc>
                  <a:txBody>
                    <a:bodyPr/>
                    <a:lstStyle/>
                    <a:p>
                      <a:pPr algn="ctr"/>
                      <a:r>
                        <a:rPr lang="it-IT"/>
                        <a:t>0,8136</a:t>
                      </a:r>
                    </a:p>
                  </a:txBody>
                  <a:tcPr anchor="ctr"/>
                </a:tc>
                <a:extLst>
                  <a:ext uri="{0D108BD9-81ED-4DB2-BD59-A6C34878D82A}">
                    <a16:rowId xmlns:a16="http://schemas.microsoft.com/office/drawing/2014/main" val="969414807"/>
                  </a:ext>
                </a:extLst>
              </a:tr>
              <a:tr h="314915">
                <a:tc>
                  <a:txBody>
                    <a:bodyPr/>
                    <a:lstStyle/>
                    <a:p>
                      <a:pPr algn="ctr"/>
                      <a:r>
                        <a:rPr lang="it-IT"/>
                        <a:t>Complete</a:t>
                      </a:r>
                    </a:p>
                  </a:txBody>
                  <a:tcPr anchor="ctr">
                    <a:solidFill>
                      <a:schemeClr val="accent5"/>
                    </a:solidFill>
                  </a:tcPr>
                </a:tc>
                <a:tc>
                  <a:txBody>
                    <a:bodyPr/>
                    <a:lstStyle/>
                    <a:p>
                      <a:pPr algn="ctr"/>
                      <a:r>
                        <a:rPr lang="it-IT" err="1"/>
                        <a:t>Euclidean</a:t>
                      </a:r>
                      <a:endParaRPr lang="it-IT"/>
                    </a:p>
                  </a:txBody>
                  <a:tcPr anchor="ctr">
                    <a:solidFill>
                      <a:schemeClr val="accent5"/>
                    </a:solidFill>
                  </a:tcPr>
                </a:tc>
                <a:tc>
                  <a:txBody>
                    <a:bodyPr/>
                    <a:lstStyle/>
                    <a:p>
                      <a:pPr algn="ctr"/>
                      <a:r>
                        <a:rPr lang="it-IT"/>
                        <a:t>0,7359</a:t>
                      </a:r>
                    </a:p>
                  </a:txBody>
                  <a:tcPr anchor="ctr">
                    <a:solidFill>
                      <a:schemeClr val="accent5"/>
                    </a:solidFill>
                  </a:tcPr>
                </a:tc>
                <a:extLst>
                  <a:ext uri="{0D108BD9-81ED-4DB2-BD59-A6C34878D82A}">
                    <a16:rowId xmlns:a16="http://schemas.microsoft.com/office/drawing/2014/main" val="3547259863"/>
                  </a:ext>
                </a:extLst>
              </a:tr>
              <a:tr h="314915">
                <a:tc>
                  <a:txBody>
                    <a:bodyPr/>
                    <a:lstStyle/>
                    <a:p>
                      <a:pPr marL="0" algn="ctr" defTabSz="457200" rtl="0" eaLnBrk="1" latinLnBrk="0" hangingPunct="1"/>
                      <a:r>
                        <a:rPr lang="it-IT" sz="1800" kern="1200" err="1">
                          <a:solidFill>
                            <a:schemeClr val="dk1"/>
                          </a:solidFill>
                          <a:latin typeface="+mn-lt"/>
                          <a:ea typeface="+mn-ea"/>
                          <a:cs typeface="+mn-cs"/>
                        </a:rPr>
                        <a:t>Weigthed</a:t>
                      </a:r>
                      <a:endParaRPr lang="it-IT" sz="1800" kern="1200">
                        <a:solidFill>
                          <a:schemeClr val="dk1"/>
                        </a:solidFill>
                        <a:latin typeface="+mn-lt"/>
                        <a:ea typeface="+mn-ea"/>
                        <a:cs typeface="+mn-cs"/>
                      </a:endParaRPr>
                    </a:p>
                  </a:txBody>
                  <a:tcPr anchor="ctr">
                    <a:solidFill>
                      <a:schemeClr val="accent2">
                        <a:lumMod val="20000"/>
                        <a:lumOff val="80000"/>
                      </a:schemeClr>
                    </a:solidFill>
                  </a:tcPr>
                </a:tc>
                <a:tc>
                  <a:txBody>
                    <a:bodyPr/>
                    <a:lstStyle/>
                    <a:p>
                      <a:pPr marL="0" algn="ctr" defTabSz="457200" rtl="0" eaLnBrk="1" latinLnBrk="0" hangingPunct="1"/>
                      <a:r>
                        <a:rPr lang="it-IT" sz="1800" kern="1200" err="1">
                          <a:solidFill>
                            <a:schemeClr val="dk1"/>
                          </a:solidFill>
                          <a:latin typeface="+mn-lt"/>
                          <a:ea typeface="+mn-ea"/>
                          <a:cs typeface="+mn-cs"/>
                        </a:rPr>
                        <a:t>Euclidean</a:t>
                      </a:r>
                      <a:endParaRPr lang="it-IT" sz="1800" kern="1200">
                        <a:solidFill>
                          <a:schemeClr val="dk1"/>
                        </a:solidFill>
                        <a:latin typeface="+mn-lt"/>
                        <a:ea typeface="+mn-ea"/>
                        <a:cs typeface="+mn-cs"/>
                      </a:endParaRPr>
                    </a:p>
                  </a:txBody>
                  <a:tcPr anchor="ctr">
                    <a:solidFill>
                      <a:schemeClr val="accent2">
                        <a:lumMod val="20000"/>
                        <a:lumOff val="80000"/>
                      </a:schemeClr>
                    </a:solidFill>
                  </a:tcPr>
                </a:tc>
                <a:tc>
                  <a:txBody>
                    <a:bodyPr/>
                    <a:lstStyle/>
                    <a:p>
                      <a:pPr marL="0" algn="ctr" defTabSz="457200" rtl="0" eaLnBrk="1" latinLnBrk="0" hangingPunct="1"/>
                      <a:r>
                        <a:rPr lang="it-IT" sz="1800" kern="1200">
                          <a:solidFill>
                            <a:schemeClr val="dk1"/>
                          </a:solidFill>
                          <a:latin typeface="+mn-lt"/>
                          <a:ea typeface="+mn-ea"/>
                          <a:cs typeface="+mn-cs"/>
                        </a:rPr>
                        <a:t>0,7751</a:t>
                      </a:r>
                    </a:p>
                  </a:txBody>
                  <a:tcPr anchor="ctr">
                    <a:solidFill>
                      <a:schemeClr val="accent2">
                        <a:lumMod val="20000"/>
                        <a:lumOff val="80000"/>
                      </a:schemeClr>
                    </a:solidFill>
                  </a:tcPr>
                </a:tc>
                <a:extLst>
                  <a:ext uri="{0D108BD9-81ED-4DB2-BD59-A6C34878D82A}">
                    <a16:rowId xmlns:a16="http://schemas.microsoft.com/office/drawing/2014/main" val="3740358632"/>
                  </a:ext>
                </a:extLst>
              </a:tr>
            </a:tbl>
          </a:graphicData>
        </a:graphic>
      </p:graphicFrame>
      <p:sp>
        <p:nvSpPr>
          <p:cNvPr id="9" name="Segnaposto numero diapositiva 2">
            <a:extLst>
              <a:ext uri="{FF2B5EF4-FFF2-40B4-BE49-F238E27FC236}">
                <a16:creationId xmlns:a16="http://schemas.microsoft.com/office/drawing/2014/main" id="{5A29238A-9DC8-4E9D-8BE5-78A06C5D0F22}"/>
              </a:ext>
            </a:extLst>
          </p:cNvPr>
          <p:cNvSpPr>
            <a:spLocks noGrp="1"/>
          </p:cNvSpPr>
          <p:nvPr>
            <p:ph type="sldNum" sz="quarter" idx="12"/>
          </p:nvPr>
        </p:nvSpPr>
        <p:spPr>
          <a:xfrm>
            <a:off x="10734008" y="6115535"/>
            <a:ext cx="1252700" cy="577687"/>
          </a:xfrm>
        </p:spPr>
        <p:txBody>
          <a:bodyPr/>
          <a:lstStyle/>
          <a:p>
            <a:fld id="{CF0F870E-7B89-954E-92FE-B8DAB75532D8}" type="slidenum">
              <a:rPr lang="it-IT" sz="2000" smtClean="0"/>
              <a:t>5</a:t>
            </a:fld>
            <a:endParaRPr lang="it-IT"/>
          </a:p>
        </p:txBody>
      </p:sp>
      <p:sp>
        <p:nvSpPr>
          <p:cNvPr id="10" name="Segnaposto piè di pagina 4">
            <a:extLst>
              <a:ext uri="{FF2B5EF4-FFF2-40B4-BE49-F238E27FC236}">
                <a16:creationId xmlns:a16="http://schemas.microsoft.com/office/drawing/2014/main" id="{7CC8E9D9-5CBD-4AB3-902E-DA29079AA1AD}"/>
              </a:ext>
            </a:extLst>
          </p:cNvPr>
          <p:cNvSpPr>
            <a:spLocks noGrp="1"/>
          </p:cNvSpPr>
          <p:nvPr>
            <p:ph type="ftr" sz="quarter" idx="11"/>
          </p:nvPr>
        </p:nvSpPr>
        <p:spPr>
          <a:xfrm>
            <a:off x="219811" y="6321928"/>
            <a:ext cx="5187908" cy="304271"/>
          </a:xfrm>
        </p:spPr>
        <p:txBody>
          <a:bodyPr/>
          <a:lstStyle/>
          <a:p>
            <a:r>
              <a:rPr lang="it-IT" dirty="0">
                <a:solidFill>
                  <a:schemeClr val="accent1"/>
                </a:solidFill>
              </a:rPr>
              <a:t>Fintech project PRESENTATION </a:t>
            </a:r>
          </a:p>
        </p:txBody>
      </p:sp>
    </p:spTree>
    <p:extLst>
      <p:ext uri="{BB962C8B-B14F-4D97-AF65-F5344CB8AC3E}">
        <p14:creationId xmlns:p14="http://schemas.microsoft.com/office/powerpoint/2010/main" val="1406822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0A5788-1A96-C245-B1D1-232102D0F11E}"/>
              </a:ext>
            </a:extLst>
          </p:cNvPr>
          <p:cNvSpPr>
            <a:spLocks noGrp="1"/>
          </p:cNvSpPr>
          <p:nvPr>
            <p:ph type="title"/>
          </p:nvPr>
        </p:nvSpPr>
        <p:spPr>
          <a:xfrm>
            <a:off x="581193" y="536072"/>
            <a:ext cx="11029617" cy="1454051"/>
          </a:xfrm>
        </p:spPr>
        <p:txBody>
          <a:bodyPr vert="horz" lIns="109728" tIns="54864" rIns="109728" bIns="54864" rtlCol="0" anchor="ctr">
            <a:normAutofit/>
          </a:bodyPr>
          <a:lstStyle>
            <a:defPPr>
              <a:defRPr lang="en-US"/>
            </a:defPPr>
            <a:lvl1pPr marL="0" algn="l" defTabSz="586130" rtl="0" eaLnBrk="1" latinLnBrk="0" hangingPunct="1">
              <a:defRPr sz="2308" kern="1200">
                <a:solidFill>
                  <a:schemeClr val="tx1"/>
                </a:solidFill>
                <a:latin typeface="+mn-lt"/>
                <a:ea typeface="+mn-ea"/>
                <a:cs typeface="+mn-cs"/>
              </a:defRPr>
            </a:lvl1pPr>
            <a:lvl2pPr marL="586130" algn="l" defTabSz="586130" rtl="0" eaLnBrk="1" latinLnBrk="0" hangingPunct="1">
              <a:defRPr sz="2308" kern="1200">
                <a:solidFill>
                  <a:schemeClr val="tx1"/>
                </a:solidFill>
                <a:latin typeface="+mn-lt"/>
                <a:ea typeface="+mn-ea"/>
                <a:cs typeface="+mn-cs"/>
              </a:defRPr>
            </a:lvl2pPr>
            <a:lvl3pPr marL="1172261" algn="l" defTabSz="586130" rtl="0" eaLnBrk="1" latinLnBrk="0" hangingPunct="1">
              <a:defRPr sz="2308" kern="1200">
                <a:solidFill>
                  <a:schemeClr val="tx1"/>
                </a:solidFill>
                <a:latin typeface="+mn-lt"/>
                <a:ea typeface="+mn-ea"/>
                <a:cs typeface="+mn-cs"/>
              </a:defRPr>
            </a:lvl3pPr>
            <a:lvl4pPr marL="1758391" algn="l" defTabSz="586130" rtl="0" eaLnBrk="1" latinLnBrk="0" hangingPunct="1">
              <a:defRPr sz="2308" kern="1200">
                <a:solidFill>
                  <a:schemeClr val="tx1"/>
                </a:solidFill>
                <a:latin typeface="+mn-lt"/>
                <a:ea typeface="+mn-ea"/>
                <a:cs typeface="+mn-cs"/>
              </a:defRPr>
            </a:lvl4pPr>
            <a:lvl5pPr marL="2344522" algn="l" defTabSz="586130" rtl="0" eaLnBrk="1" latinLnBrk="0" hangingPunct="1">
              <a:defRPr sz="2308" kern="1200">
                <a:solidFill>
                  <a:schemeClr val="tx1"/>
                </a:solidFill>
                <a:latin typeface="+mn-lt"/>
                <a:ea typeface="+mn-ea"/>
                <a:cs typeface="+mn-cs"/>
              </a:defRPr>
            </a:lvl5pPr>
            <a:lvl6pPr marL="2930652" algn="l" defTabSz="586130" rtl="0" eaLnBrk="1" latinLnBrk="0" hangingPunct="1">
              <a:defRPr sz="2308" kern="1200">
                <a:solidFill>
                  <a:schemeClr val="tx1"/>
                </a:solidFill>
                <a:latin typeface="+mn-lt"/>
                <a:ea typeface="+mn-ea"/>
                <a:cs typeface="+mn-cs"/>
              </a:defRPr>
            </a:lvl6pPr>
            <a:lvl7pPr marL="3516782" algn="l" defTabSz="586130" rtl="0" eaLnBrk="1" latinLnBrk="0" hangingPunct="1">
              <a:defRPr sz="2308" kern="1200">
                <a:solidFill>
                  <a:schemeClr val="tx1"/>
                </a:solidFill>
                <a:latin typeface="+mn-lt"/>
                <a:ea typeface="+mn-ea"/>
                <a:cs typeface="+mn-cs"/>
              </a:defRPr>
            </a:lvl7pPr>
            <a:lvl8pPr marL="4102913" algn="l" defTabSz="586130" rtl="0" eaLnBrk="1" latinLnBrk="0" hangingPunct="1">
              <a:defRPr sz="2308" kern="1200">
                <a:solidFill>
                  <a:schemeClr val="tx1"/>
                </a:solidFill>
                <a:latin typeface="+mn-lt"/>
                <a:ea typeface="+mn-ea"/>
                <a:cs typeface="+mn-cs"/>
              </a:defRPr>
            </a:lvl8pPr>
            <a:lvl9pPr marL="4689043" algn="l" defTabSz="586130" rtl="0" eaLnBrk="1" latinLnBrk="0" hangingPunct="1">
              <a:defRPr sz="2308" kern="1200">
                <a:solidFill>
                  <a:schemeClr val="tx1"/>
                </a:solidFill>
                <a:latin typeface="+mn-lt"/>
                <a:ea typeface="+mn-ea"/>
                <a:cs typeface="+mn-cs"/>
              </a:defRPr>
            </a:lvl9pPr>
          </a:lstStyle>
          <a:p>
            <a:pPr algn="ctr" defTabSz="1097280"/>
            <a:r>
              <a:rPr lang="en-US" sz="3360" kern="1200">
                <a:solidFill>
                  <a:schemeClr val="bg1"/>
                </a:solidFill>
                <a:latin typeface="+mj-lt"/>
                <a:ea typeface="+mj-ea"/>
                <a:cs typeface="+mj-cs"/>
              </a:rPr>
              <a:t>Choosing the number of clusters</a:t>
            </a:r>
          </a:p>
        </p:txBody>
      </p:sp>
      <p:sp>
        <p:nvSpPr>
          <p:cNvPr id="8" name="Rettangolo 7">
            <a:extLst>
              <a:ext uri="{FF2B5EF4-FFF2-40B4-BE49-F238E27FC236}">
                <a16:creationId xmlns:a16="http://schemas.microsoft.com/office/drawing/2014/main" id="{6934853F-B8F9-6442-9AFF-B6FF27776A7C}"/>
              </a:ext>
            </a:extLst>
          </p:cNvPr>
          <p:cNvSpPr/>
          <p:nvPr/>
        </p:nvSpPr>
        <p:spPr>
          <a:xfrm>
            <a:off x="452487" y="414779"/>
            <a:ext cx="11283884" cy="1509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6130" rtl="0" eaLnBrk="1" latinLnBrk="0" hangingPunct="1">
              <a:defRPr sz="2308" kern="1200">
                <a:solidFill>
                  <a:schemeClr val="tx1"/>
                </a:solidFill>
                <a:latin typeface="+mn-lt"/>
                <a:ea typeface="+mn-ea"/>
                <a:cs typeface="+mn-cs"/>
              </a:defRPr>
            </a:lvl1pPr>
            <a:lvl2pPr marL="586130" algn="l" defTabSz="586130" rtl="0" eaLnBrk="1" latinLnBrk="0" hangingPunct="1">
              <a:defRPr sz="2308" kern="1200">
                <a:solidFill>
                  <a:schemeClr val="tx1"/>
                </a:solidFill>
                <a:latin typeface="+mn-lt"/>
                <a:ea typeface="+mn-ea"/>
                <a:cs typeface="+mn-cs"/>
              </a:defRPr>
            </a:lvl2pPr>
            <a:lvl3pPr marL="1172261" algn="l" defTabSz="586130" rtl="0" eaLnBrk="1" latinLnBrk="0" hangingPunct="1">
              <a:defRPr sz="2308" kern="1200">
                <a:solidFill>
                  <a:schemeClr val="tx1"/>
                </a:solidFill>
                <a:latin typeface="+mn-lt"/>
                <a:ea typeface="+mn-ea"/>
                <a:cs typeface="+mn-cs"/>
              </a:defRPr>
            </a:lvl3pPr>
            <a:lvl4pPr marL="1758391" algn="l" defTabSz="586130" rtl="0" eaLnBrk="1" latinLnBrk="0" hangingPunct="1">
              <a:defRPr sz="2308" kern="1200">
                <a:solidFill>
                  <a:schemeClr val="tx1"/>
                </a:solidFill>
                <a:latin typeface="+mn-lt"/>
                <a:ea typeface="+mn-ea"/>
                <a:cs typeface="+mn-cs"/>
              </a:defRPr>
            </a:lvl4pPr>
            <a:lvl5pPr marL="2344522" algn="l" defTabSz="586130" rtl="0" eaLnBrk="1" latinLnBrk="0" hangingPunct="1">
              <a:defRPr sz="2308" kern="1200">
                <a:solidFill>
                  <a:schemeClr val="tx1"/>
                </a:solidFill>
                <a:latin typeface="+mn-lt"/>
                <a:ea typeface="+mn-ea"/>
                <a:cs typeface="+mn-cs"/>
              </a:defRPr>
            </a:lvl5pPr>
            <a:lvl6pPr marL="2930652" algn="l" defTabSz="586130" rtl="0" eaLnBrk="1" latinLnBrk="0" hangingPunct="1">
              <a:defRPr sz="2308" kern="1200">
                <a:solidFill>
                  <a:schemeClr val="tx1"/>
                </a:solidFill>
                <a:latin typeface="+mn-lt"/>
                <a:ea typeface="+mn-ea"/>
                <a:cs typeface="+mn-cs"/>
              </a:defRPr>
            </a:lvl6pPr>
            <a:lvl7pPr marL="3516782" algn="l" defTabSz="586130" rtl="0" eaLnBrk="1" latinLnBrk="0" hangingPunct="1">
              <a:defRPr sz="2308" kern="1200">
                <a:solidFill>
                  <a:schemeClr val="tx1"/>
                </a:solidFill>
                <a:latin typeface="+mn-lt"/>
                <a:ea typeface="+mn-ea"/>
                <a:cs typeface="+mn-cs"/>
              </a:defRPr>
            </a:lvl7pPr>
            <a:lvl8pPr marL="4102913" algn="l" defTabSz="586130" rtl="0" eaLnBrk="1" latinLnBrk="0" hangingPunct="1">
              <a:defRPr sz="2308" kern="1200">
                <a:solidFill>
                  <a:schemeClr val="tx1"/>
                </a:solidFill>
                <a:latin typeface="+mn-lt"/>
                <a:ea typeface="+mn-ea"/>
                <a:cs typeface="+mn-cs"/>
              </a:defRPr>
            </a:lvl8pPr>
            <a:lvl9pPr marL="4689043" algn="l" defTabSz="586130" rtl="0" eaLnBrk="1" latinLnBrk="0" hangingPunct="1">
              <a:defRPr sz="2308" kern="1200">
                <a:solidFill>
                  <a:schemeClr val="tx1"/>
                </a:solidFill>
                <a:latin typeface="+mn-lt"/>
                <a:ea typeface="+mn-ea"/>
                <a:cs typeface="+mn-cs"/>
              </a:defRPr>
            </a:lvl9pPr>
          </a:lstStyle>
          <a:p>
            <a:pPr algn="ctr"/>
            <a:endParaRPr lang="it-IT" sz="2770"/>
          </a:p>
        </p:txBody>
      </p:sp>
      <p:pic>
        <p:nvPicPr>
          <p:cNvPr id="11" name="Segnaposto contenuto 10">
            <a:extLst>
              <a:ext uri="{FF2B5EF4-FFF2-40B4-BE49-F238E27FC236}">
                <a16:creationId xmlns:a16="http://schemas.microsoft.com/office/drawing/2014/main" id="{DC629C95-24E5-4861-A7CA-3827A46EFA88}"/>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906774" y="2400427"/>
            <a:ext cx="4572061" cy="3783555"/>
          </a:xfrm>
        </p:spPr>
      </p:pic>
      <p:cxnSp>
        <p:nvCxnSpPr>
          <p:cNvPr id="15" name="Connettore diritto 14">
            <a:extLst>
              <a:ext uri="{FF2B5EF4-FFF2-40B4-BE49-F238E27FC236}">
                <a16:creationId xmlns:a16="http://schemas.microsoft.com/office/drawing/2014/main" id="{84D14A90-19C0-45BC-A43E-14931B452AB4}"/>
              </a:ext>
            </a:extLst>
          </p:cNvPr>
          <p:cNvCxnSpPr/>
          <p:nvPr/>
        </p:nvCxnSpPr>
        <p:spPr>
          <a:xfrm>
            <a:off x="6906774" y="3429000"/>
            <a:ext cx="4499659"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CasellaDiTesto 15">
            <a:extLst>
              <a:ext uri="{FF2B5EF4-FFF2-40B4-BE49-F238E27FC236}">
                <a16:creationId xmlns:a16="http://schemas.microsoft.com/office/drawing/2014/main" id="{966EA4C1-AE6C-4399-B0CA-DC45DD0A4E94}"/>
              </a:ext>
            </a:extLst>
          </p:cNvPr>
          <p:cNvSpPr txBox="1"/>
          <p:nvPr/>
        </p:nvSpPr>
        <p:spPr>
          <a:xfrm>
            <a:off x="1019540" y="2814876"/>
            <a:ext cx="5074889" cy="2954655"/>
          </a:xfrm>
          <a:prstGeom prst="rect">
            <a:avLst/>
          </a:prstGeom>
          <a:noFill/>
        </p:spPr>
        <p:txBody>
          <a:bodyPr wrap="square" lIns="91440" tIns="45720" rIns="91440" bIns="45720" rtlCol="0" anchor="t">
            <a:spAutoFit/>
          </a:bodyPr>
          <a:lstStyle/>
          <a:p>
            <a:r>
              <a:rPr lang="it-IT" sz="2400"/>
              <a:t>A </a:t>
            </a:r>
            <a:r>
              <a:rPr lang="it-IT" sz="2400" err="1"/>
              <a:t>quick</a:t>
            </a:r>
            <a:r>
              <a:rPr lang="it-IT" sz="2400"/>
              <a:t> look </a:t>
            </a:r>
            <a:r>
              <a:rPr lang="it-IT" sz="2400" err="1"/>
              <a:t>at</a:t>
            </a:r>
            <a:r>
              <a:rPr lang="it-IT" sz="2400"/>
              <a:t> the </a:t>
            </a:r>
            <a:r>
              <a:rPr lang="it-IT" sz="2400" err="1"/>
              <a:t>heights</a:t>
            </a:r>
            <a:r>
              <a:rPr lang="it-IT" sz="2400"/>
              <a:t> of the fusion </a:t>
            </a:r>
            <a:r>
              <a:rPr lang="it-IT" sz="2400" err="1"/>
              <a:t>between</a:t>
            </a:r>
            <a:r>
              <a:rPr lang="it-IT" sz="2400"/>
              <a:t> the groups in the </a:t>
            </a:r>
            <a:r>
              <a:rPr lang="it-IT" sz="2400" err="1"/>
              <a:t>dendrogram</a:t>
            </a:r>
            <a:r>
              <a:rPr lang="it-IT" sz="2400"/>
              <a:t> </a:t>
            </a:r>
            <a:r>
              <a:rPr lang="it-IT" sz="2400" err="1"/>
              <a:t>obtained</a:t>
            </a:r>
            <a:r>
              <a:rPr lang="it-IT" sz="2400"/>
              <a:t> from </a:t>
            </a:r>
            <a:r>
              <a:rPr lang="it-IT" sz="2400" err="1"/>
              <a:t>hierarchically</a:t>
            </a:r>
            <a:r>
              <a:rPr lang="it-IT" sz="2400"/>
              <a:t> clustering the data with complete linkage </a:t>
            </a:r>
            <a:r>
              <a:rPr lang="it-IT" sz="2400" dirty="0" err="1"/>
              <a:t>suggest</a:t>
            </a:r>
            <a:r>
              <a:rPr lang="it-IT" sz="2400" dirty="0"/>
              <a:t> </a:t>
            </a:r>
            <a:r>
              <a:rPr lang="it-IT" sz="2400" err="1"/>
              <a:t>that</a:t>
            </a:r>
            <a:r>
              <a:rPr lang="it-IT" sz="2400"/>
              <a:t> a </a:t>
            </a:r>
            <a:r>
              <a:rPr lang="it-IT" sz="2400" err="1"/>
              <a:t>reasonable</a:t>
            </a:r>
            <a:r>
              <a:rPr lang="it-IT" sz="2400"/>
              <a:t> </a:t>
            </a:r>
            <a:r>
              <a:rPr lang="it-IT" sz="2400" err="1"/>
              <a:t>number</a:t>
            </a:r>
            <a:r>
              <a:rPr lang="it-IT" sz="2400"/>
              <a:t> for the clusters </a:t>
            </a:r>
            <a:r>
              <a:rPr lang="it-IT" sz="2400" err="1"/>
              <a:t>is</a:t>
            </a:r>
            <a:r>
              <a:rPr lang="it-IT" sz="2400"/>
              <a:t> 6.</a:t>
            </a:r>
          </a:p>
          <a:p>
            <a:endParaRPr lang="it-IT"/>
          </a:p>
        </p:txBody>
      </p:sp>
      <p:sp>
        <p:nvSpPr>
          <p:cNvPr id="17" name="Rettangolo 16">
            <a:extLst>
              <a:ext uri="{FF2B5EF4-FFF2-40B4-BE49-F238E27FC236}">
                <a16:creationId xmlns:a16="http://schemas.microsoft.com/office/drawing/2014/main" id="{345765DE-46D0-4984-B2CA-BDB6DADF23B4}"/>
              </a:ext>
            </a:extLst>
          </p:cNvPr>
          <p:cNvSpPr/>
          <p:nvPr/>
        </p:nvSpPr>
        <p:spPr>
          <a:xfrm>
            <a:off x="7136091" y="6061435"/>
            <a:ext cx="4342744" cy="2604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Segnaposto numero diapositiva 2">
            <a:extLst>
              <a:ext uri="{FF2B5EF4-FFF2-40B4-BE49-F238E27FC236}">
                <a16:creationId xmlns:a16="http://schemas.microsoft.com/office/drawing/2014/main" id="{E9A355F2-6230-4AE4-BB2B-7E0B8F47F9A8}"/>
              </a:ext>
            </a:extLst>
          </p:cNvPr>
          <p:cNvSpPr>
            <a:spLocks noGrp="1"/>
          </p:cNvSpPr>
          <p:nvPr>
            <p:ph type="sldNum" sz="quarter" idx="12"/>
          </p:nvPr>
        </p:nvSpPr>
        <p:spPr>
          <a:xfrm>
            <a:off x="10780083" y="6129818"/>
            <a:ext cx="1252700" cy="577687"/>
          </a:xfrm>
        </p:spPr>
        <p:txBody>
          <a:bodyPr/>
          <a:lstStyle/>
          <a:p>
            <a:fld id="{CF0F870E-7B89-954E-92FE-B8DAB75532D8}" type="slidenum">
              <a:rPr lang="it-IT" sz="2000" smtClean="0"/>
              <a:t>6</a:t>
            </a:fld>
            <a:endParaRPr lang="it-IT"/>
          </a:p>
        </p:txBody>
      </p:sp>
      <p:sp>
        <p:nvSpPr>
          <p:cNvPr id="9" name="Segnaposto piè di pagina 4">
            <a:extLst>
              <a:ext uri="{FF2B5EF4-FFF2-40B4-BE49-F238E27FC236}">
                <a16:creationId xmlns:a16="http://schemas.microsoft.com/office/drawing/2014/main" id="{1B022814-DC04-4227-803B-189B8FC4CC4C}"/>
              </a:ext>
            </a:extLst>
          </p:cNvPr>
          <p:cNvSpPr>
            <a:spLocks noGrp="1"/>
          </p:cNvSpPr>
          <p:nvPr>
            <p:ph type="ftr" sz="quarter" idx="11"/>
          </p:nvPr>
        </p:nvSpPr>
        <p:spPr>
          <a:xfrm>
            <a:off x="219811" y="6331355"/>
            <a:ext cx="5187908" cy="304271"/>
          </a:xfrm>
        </p:spPr>
        <p:txBody>
          <a:bodyPr/>
          <a:lstStyle/>
          <a:p>
            <a:r>
              <a:rPr lang="it-IT" dirty="0">
                <a:solidFill>
                  <a:schemeClr val="accent1"/>
                </a:solidFill>
              </a:rPr>
              <a:t>Fintech project PRESENTATION </a:t>
            </a:r>
          </a:p>
        </p:txBody>
      </p:sp>
    </p:spTree>
    <p:extLst>
      <p:ext uri="{BB962C8B-B14F-4D97-AF65-F5344CB8AC3E}">
        <p14:creationId xmlns:p14="http://schemas.microsoft.com/office/powerpoint/2010/main" val="456929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0A5788-1A96-C245-B1D1-232102D0F11E}"/>
              </a:ext>
            </a:extLst>
          </p:cNvPr>
          <p:cNvSpPr>
            <a:spLocks noGrp="1"/>
          </p:cNvSpPr>
          <p:nvPr>
            <p:ph type="title"/>
          </p:nvPr>
        </p:nvSpPr>
        <p:spPr>
          <a:xfrm>
            <a:off x="581193" y="536072"/>
            <a:ext cx="11029617" cy="1454051"/>
          </a:xfrm>
        </p:spPr>
        <p:txBody>
          <a:bodyPr vert="horz" lIns="109728" tIns="54864" rIns="109728" bIns="54864" rtlCol="0" anchor="ctr">
            <a:normAutofit/>
          </a:bodyPr>
          <a:lstStyle>
            <a:defPPr>
              <a:defRPr lang="en-US"/>
            </a:defPPr>
            <a:lvl1pPr marL="0" algn="l" defTabSz="586130" rtl="0" eaLnBrk="1" latinLnBrk="0" hangingPunct="1">
              <a:defRPr sz="2308" kern="1200">
                <a:solidFill>
                  <a:schemeClr val="tx1"/>
                </a:solidFill>
                <a:latin typeface="+mn-lt"/>
                <a:ea typeface="+mn-ea"/>
                <a:cs typeface="+mn-cs"/>
              </a:defRPr>
            </a:lvl1pPr>
            <a:lvl2pPr marL="586130" algn="l" defTabSz="586130" rtl="0" eaLnBrk="1" latinLnBrk="0" hangingPunct="1">
              <a:defRPr sz="2308" kern="1200">
                <a:solidFill>
                  <a:schemeClr val="tx1"/>
                </a:solidFill>
                <a:latin typeface="+mn-lt"/>
                <a:ea typeface="+mn-ea"/>
                <a:cs typeface="+mn-cs"/>
              </a:defRPr>
            </a:lvl2pPr>
            <a:lvl3pPr marL="1172261" algn="l" defTabSz="586130" rtl="0" eaLnBrk="1" latinLnBrk="0" hangingPunct="1">
              <a:defRPr sz="2308" kern="1200">
                <a:solidFill>
                  <a:schemeClr val="tx1"/>
                </a:solidFill>
                <a:latin typeface="+mn-lt"/>
                <a:ea typeface="+mn-ea"/>
                <a:cs typeface="+mn-cs"/>
              </a:defRPr>
            </a:lvl3pPr>
            <a:lvl4pPr marL="1758391" algn="l" defTabSz="586130" rtl="0" eaLnBrk="1" latinLnBrk="0" hangingPunct="1">
              <a:defRPr sz="2308" kern="1200">
                <a:solidFill>
                  <a:schemeClr val="tx1"/>
                </a:solidFill>
                <a:latin typeface="+mn-lt"/>
                <a:ea typeface="+mn-ea"/>
                <a:cs typeface="+mn-cs"/>
              </a:defRPr>
            </a:lvl4pPr>
            <a:lvl5pPr marL="2344522" algn="l" defTabSz="586130" rtl="0" eaLnBrk="1" latinLnBrk="0" hangingPunct="1">
              <a:defRPr sz="2308" kern="1200">
                <a:solidFill>
                  <a:schemeClr val="tx1"/>
                </a:solidFill>
                <a:latin typeface="+mn-lt"/>
                <a:ea typeface="+mn-ea"/>
                <a:cs typeface="+mn-cs"/>
              </a:defRPr>
            </a:lvl5pPr>
            <a:lvl6pPr marL="2930652" algn="l" defTabSz="586130" rtl="0" eaLnBrk="1" latinLnBrk="0" hangingPunct="1">
              <a:defRPr sz="2308" kern="1200">
                <a:solidFill>
                  <a:schemeClr val="tx1"/>
                </a:solidFill>
                <a:latin typeface="+mn-lt"/>
                <a:ea typeface="+mn-ea"/>
                <a:cs typeface="+mn-cs"/>
              </a:defRPr>
            </a:lvl6pPr>
            <a:lvl7pPr marL="3516782" algn="l" defTabSz="586130" rtl="0" eaLnBrk="1" latinLnBrk="0" hangingPunct="1">
              <a:defRPr sz="2308" kern="1200">
                <a:solidFill>
                  <a:schemeClr val="tx1"/>
                </a:solidFill>
                <a:latin typeface="+mn-lt"/>
                <a:ea typeface="+mn-ea"/>
                <a:cs typeface="+mn-cs"/>
              </a:defRPr>
            </a:lvl7pPr>
            <a:lvl8pPr marL="4102913" algn="l" defTabSz="586130" rtl="0" eaLnBrk="1" latinLnBrk="0" hangingPunct="1">
              <a:defRPr sz="2308" kern="1200">
                <a:solidFill>
                  <a:schemeClr val="tx1"/>
                </a:solidFill>
                <a:latin typeface="+mn-lt"/>
                <a:ea typeface="+mn-ea"/>
                <a:cs typeface="+mn-cs"/>
              </a:defRPr>
            </a:lvl8pPr>
            <a:lvl9pPr marL="4689043" algn="l" defTabSz="586130" rtl="0" eaLnBrk="1" latinLnBrk="0" hangingPunct="1">
              <a:defRPr sz="2308" kern="1200">
                <a:solidFill>
                  <a:schemeClr val="tx1"/>
                </a:solidFill>
                <a:latin typeface="+mn-lt"/>
                <a:ea typeface="+mn-ea"/>
                <a:cs typeface="+mn-cs"/>
              </a:defRPr>
            </a:lvl9pPr>
          </a:lstStyle>
          <a:p>
            <a:pPr algn="ctr" defTabSz="1097280"/>
            <a:r>
              <a:rPr lang="en-US" sz="3360" kern="1200">
                <a:solidFill>
                  <a:schemeClr val="bg1"/>
                </a:solidFill>
                <a:latin typeface="+mj-lt"/>
                <a:ea typeface="+mj-ea"/>
                <a:cs typeface="+mj-cs"/>
              </a:rPr>
              <a:t>Choosing the number of clusters</a:t>
            </a:r>
          </a:p>
        </p:txBody>
      </p:sp>
      <p:sp>
        <p:nvSpPr>
          <p:cNvPr id="8" name="Rettangolo 7">
            <a:extLst>
              <a:ext uri="{FF2B5EF4-FFF2-40B4-BE49-F238E27FC236}">
                <a16:creationId xmlns:a16="http://schemas.microsoft.com/office/drawing/2014/main" id="{6934853F-B8F9-6442-9AFF-B6FF27776A7C}"/>
              </a:ext>
            </a:extLst>
          </p:cNvPr>
          <p:cNvSpPr/>
          <p:nvPr/>
        </p:nvSpPr>
        <p:spPr>
          <a:xfrm>
            <a:off x="452487" y="414779"/>
            <a:ext cx="11283884" cy="1509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6130" rtl="0" eaLnBrk="1" latinLnBrk="0" hangingPunct="1">
              <a:defRPr sz="2308" kern="1200">
                <a:solidFill>
                  <a:schemeClr val="tx1"/>
                </a:solidFill>
                <a:latin typeface="+mn-lt"/>
                <a:ea typeface="+mn-ea"/>
                <a:cs typeface="+mn-cs"/>
              </a:defRPr>
            </a:lvl1pPr>
            <a:lvl2pPr marL="586130" algn="l" defTabSz="586130" rtl="0" eaLnBrk="1" latinLnBrk="0" hangingPunct="1">
              <a:defRPr sz="2308" kern="1200">
                <a:solidFill>
                  <a:schemeClr val="tx1"/>
                </a:solidFill>
                <a:latin typeface="+mn-lt"/>
                <a:ea typeface="+mn-ea"/>
                <a:cs typeface="+mn-cs"/>
              </a:defRPr>
            </a:lvl2pPr>
            <a:lvl3pPr marL="1172261" algn="l" defTabSz="586130" rtl="0" eaLnBrk="1" latinLnBrk="0" hangingPunct="1">
              <a:defRPr sz="2308" kern="1200">
                <a:solidFill>
                  <a:schemeClr val="tx1"/>
                </a:solidFill>
                <a:latin typeface="+mn-lt"/>
                <a:ea typeface="+mn-ea"/>
                <a:cs typeface="+mn-cs"/>
              </a:defRPr>
            </a:lvl3pPr>
            <a:lvl4pPr marL="1758391" algn="l" defTabSz="586130" rtl="0" eaLnBrk="1" latinLnBrk="0" hangingPunct="1">
              <a:defRPr sz="2308" kern="1200">
                <a:solidFill>
                  <a:schemeClr val="tx1"/>
                </a:solidFill>
                <a:latin typeface="+mn-lt"/>
                <a:ea typeface="+mn-ea"/>
                <a:cs typeface="+mn-cs"/>
              </a:defRPr>
            </a:lvl4pPr>
            <a:lvl5pPr marL="2344522" algn="l" defTabSz="586130" rtl="0" eaLnBrk="1" latinLnBrk="0" hangingPunct="1">
              <a:defRPr sz="2308" kern="1200">
                <a:solidFill>
                  <a:schemeClr val="tx1"/>
                </a:solidFill>
                <a:latin typeface="+mn-lt"/>
                <a:ea typeface="+mn-ea"/>
                <a:cs typeface="+mn-cs"/>
              </a:defRPr>
            </a:lvl5pPr>
            <a:lvl6pPr marL="2930652" algn="l" defTabSz="586130" rtl="0" eaLnBrk="1" latinLnBrk="0" hangingPunct="1">
              <a:defRPr sz="2308" kern="1200">
                <a:solidFill>
                  <a:schemeClr val="tx1"/>
                </a:solidFill>
                <a:latin typeface="+mn-lt"/>
                <a:ea typeface="+mn-ea"/>
                <a:cs typeface="+mn-cs"/>
              </a:defRPr>
            </a:lvl6pPr>
            <a:lvl7pPr marL="3516782" algn="l" defTabSz="586130" rtl="0" eaLnBrk="1" latinLnBrk="0" hangingPunct="1">
              <a:defRPr sz="2308" kern="1200">
                <a:solidFill>
                  <a:schemeClr val="tx1"/>
                </a:solidFill>
                <a:latin typeface="+mn-lt"/>
                <a:ea typeface="+mn-ea"/>
                <a:cs typeface="+mn-cs"/>
              </a:defRPr>
            </a:lvl7pPr>
            <a:lvl8pPr marL="4102913" algn="l" defTabSz="586130" rtl="0" eaLnBrk="1" latinLnBrk="0" hangingPunct="1">
              <a:defRPr sz="2308" kern="1200">
                <a:solidFill>
                  <a:schemeClr val="tx1"/>
                </a:solidFill>
                <a:latin typeface="+mn-lt"/>
                <a:ea typeface="+mn-ea"/>
                <a:cs typeface="+mn-cs"/>
              </a:defRPr>
            </a:lvl8pPr>
            <a:lvl9pPr marL="4689043" algn="l" defTabSz="586130" rtl="0" eaLnBrk="1" latinLnBrk="0" hangingPunct="1">
              <a:defRPr sz="2308" kern="1200">
                <a:solidFill>
                  <a:schemeClr val="tx1"/>
                </a:solidFill>
                <a:latin typeface="+mn-lt"/>
                <a:ea typeface="+mn-ea"/>
                <a:cs typeface="+mn-cs"/>
              </a:defRPr>
            </a:lvl9pPr>
          </a:lstStyle>
          <a:p>
            <a:pPr algn="ctr"/>
            <a:endParaRPr lang="it-IT" sz="2770"/>
          </a:p>
        </p:txBody>
      </p:sp>
      <p:sp>
        <p:nvSpPr>
          <p:cNvPr id="6" name="Rettangolo 5">
            <a:extLst>
              <a:ext uri="{FF2B5EF4-FFF2-40B4-BE49-F238E27FC236}">
                <a16:creationId xmlns:a16="http://schemas.microsoft.com/office/drawing/2014/main" id="{56072246-C315-418C-AA68-4B2E4487A4C8}"/>
              </a:ext>
            </a:extLst>
          </p:cNvPr>
          <p:cNvSpPr/>
          <p:nvPr/>
        </p:nvSpPr>
        <p:spPr>
          <a:xfrm>
            <a:off x="7362334" y="6042581"/>
            <a:ext cx="4139104" cy="2793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3" name="Segnaposto contenuto 12">
            <a:extLst>
              <a:ext uri="{FF2B5EF4-FFF2-40B4-BE49-F238E27FC236}">
                <a16:creationId xmlns:a16="http://schemas.microsoft.com/office/drawing/2014/main" id="{41B4B005-79B9-4925-A1EF-12E60198EAD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95256" y="3285107"/>
            <a:ext cx="4160827" cy="3281057"/>
          </a:xfrm>
        </p:spPr>
      </p:pic>
      <p:pic>
        <p:nvPicPr>
          <p:cNvPr id="15" name="Immagine 14">
            <a:extLst>
              <a:ext uri="{FF2B5EF4-FFF2-40B4-BE49-F238E27FC236}">
                <a16:creationId xmlns:a16="http://schemas.microsoft.com/office/drawing/2014/main" id="{22D626C9-143D-4235-8F30-08A77CE2E8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5588" y="3291428"/>
            <a:ext cx="4117694" cy="3287996"/>
          </a:xfrm>
          <a:prstGeom prst="rect">
            <a:avLst/>
          </a:prstGeom>
        </p:spPr>
      </p:pic>
      <p:sp>
        <p:nvSpPr>
          <p:cNvPr id="16" name="CasellaDiTesto 15">
            <a:extLst>
              <a:ext uri="{FF2B5EF4-FFF2-40B4-BE49-F238E27FC236}">
                <a16:creationId xmlns:a16="http://schemas.microsoft.com/office/drawing/2014/main" id="{92CCC5EA-AAD4-49FE-96BB-B1451D4BAD9B}"/>
              </a:ext>
            </a:extLst>
          </p:cNvPr>
          <p:cNvSpPr txBox="1"/>
          <p:nvPr/>
        </p:nvSpPr>
        <p:spPr>
          <a:xfrm>
            <a:off x="850916" y="2231900"/>
            <a:ext cx="10487025" cy="1477328"/>
          </a:xfrm>
          <a:prstGeom prst="rect">
            <a:avLst/>
          </a:prstGeom>
          <a:noFill/>
        </p:spPr>
        <p:txBody>
          <a:bodyPr wrap="square" rtlCol="0">
            <a:spAutoFit/>
          </a:bodyPr>
          <a:lstStyle/>
          <a:p>
            <a:r>
              <a:rPr lang="it-IT" sz="2400" err="1"/>
              <a:t>Internal</a:t>
            </a:r>
            <a:r>
              <a:rPr lang="it-IT" sz="2400"/>
              <a:t> clustering </a:t>
            </a:r>
            <a:r>
              <a:rPr lang="it-IT" sz="2400" err="1"/>
              <a:t>validation</a:t>
            </a:r>
            <a:r>
              <a:rPr lang="it-IT" sz="2400"/>
              <a:t> </a:t>
            </a:r>
            <a:r>
              <a:rPr lang="it-IT" sz="2400" err="1"/>
              <a:t>measures</a:t>
            </a:r>
            <a:r>
              <a:rPr lang="it-IT" sz="2400"/>
              <a:t>, </a:t>
            </a:r>
            <a:r>
              <a:rPr lang="it-IT" sz="2400" err="1"/>
              <a:t>such</a:t>
            </a:r>
            <a:r>
              <a:rPr lang="it-IT" sz="2400"/>
              <a:t> </a:t>
            </a:r>
            <a:r>
              <a:rPr lang="it-IT" sz="2400" err="1"/>
              <a:t>as</a:t>
            </a:r>
            <a:r>
              <a:rPr lang="it-IT" sz="2400"/>
              <a:t> the </a:t>
            </a:r>
            <a:r>
              <a:rPr lang="it-IT" sz="2400" err="1"/>
              <a:t>Calinski-Harabasz</a:t>
            </a:r>
            <a:r>
              <a:rPr lang="it-IT" sz="2400"/>
              <a:t> index and the Davies-</a:t>
            </a:r>
            <a:r>
              <a:rPr lang="it-IT" sz="2400" err="1"/>
              <a:t>Bouldin</a:t>
            </a:r>
            <a:r>
              <a:rPr lang="it-IT" sz="2400"/>
              <a:t> index, </a:t>
            </a:r>
            <a:r>
              <a:rPr lang="it-IT" sz="2400" err="1"/>
              <a:t>also</a:t>
            </a:r>
            <a:r>
              <a:rPr lang="it-IT" sz="2400"/>
              <a:t> </a:t>
            </a:r>
            <a:r>
              <a:rPr lang="it-IT" sz="2400" err="1"/>
              <a:t>suggest</a:t>
            </a:r>
            <a:r>
              <a:rPr lang="it-IT" sz="2400"/>
              <a:t> </a:t>
            </a:r>
            <a:r>
              <a:rPr lang="it-IT" sz="2400" err="1"/>
              <a:t>that</a:t>
            </a:r>
            <a:r>
              <a:rPr lang="it-IT" sz="2400"/>
              <a:t> 6 </a:t>
            </a:r>
            <a:r>
              <a:rPr lang="it-IT" sz="2400" err="1"/>
              <a:t>is</a:t>
            </a:r>
            <a:r>
              <a:rPr lang="it-IT" sz="2400"/>
              <a:t> a </a:t>
            </a:r>
            <a:r>
              <a:rPr lang="it-IT" sz="2400" err="1"/>
              <a:t>sensible</a:t>
            </a:r>
            <a:r>
              <a:rPr lang="it-IT" sz="2400"/>
              <a:t> </a:t>
            </a:r>
            <a:r>
              <a:rPr lang="it-IT" sz="2400" err="1"/>
              <a:t>number</a:t>
            </a:r>
            <a:r>
              <a:rPr lang="it-IT" sz="2400"/>
              <a:t> of clusters.</a:t>
            </a:r>
          </a:p>
          <a:p>
            <a:endParaRPr lang="it-IT" sz="2400" b="0" i="0">
              <a:solidFill>
                <a:srgbClr val="000000"/>
              </a:solidFill>
              <a:effectLst/>
              <a:latin typeface="Helvetica" panose="020B0604020202020204" pitchFamily="34" charset="0"/>
            </a:endParaRPr>
          </a:p>
          <a:p>
            <a:endParaRPr lang="it-IT"/>
          </a:p>
        </p:txBody>
      </p:sp>
      <p:sp>
        <p:nvSpPr>
          <p:cNvPr id="17" name="Segnaposto numero diapositiva 2">
            <a:extLst>
              <a:ext uri="{FF2B5EF4-FFF2-40B4-BE49-F238E27FC236}">
                <a16:creationId xmlns:a16="http://schemas.microsoft.com/office/drawing/2014/main" id="{BFD5E223-7FFD-46B3-AA6F-18C610957CA0}"/>
              </a:ext>
            </a:extLst>
          </p:cNvPr>
          <p:cNvSpPr>
            <a:spLocks noGrp="1"/>
          </p:cNvSpPr>
          <p:nvPr>
            <p:ph type="sldNum" sz="quarter" idx="12"/>
          </p:nvPr>
        </p:nvSpPr>
        <p:spPr>
          <a:xfrm>
            <a:off x="10711591" y="6182254"/>
            <a:ext cx="1252700" cy="577687"/>
          </a:xfrm>
        </p:spPr>
        <p:txBody>
          <a:bodyPr/>
          <a:lstStyle/>
          <a:p>
            <a:fld id="{CF0F870E-7B89-954E-92FE-B8DAB75532D8}" type="slidenum">
              <a:rPr lang="it-IT" sz="2000" smtClean="0"/>
              <a:t>7</a:t>
            </a:fld>
            <a:endParaRPr lang="it-IT"/>
          </a:p>
        </p:txBody>
      </p:sp>
      <p:sp>
        <p:nvSpPr>
          <p:cNvPr id="9" name="Segnaposto piè di pagina 4">
            <a:extLst>
              <a:ext uri="{FF2B5EF4-FFF2-40B4-BE49-F238E27FC236}">
                <a16:creationId xmlns:a16="http://schemas.microsoft.com/office/drawing/2014/main" id="{E51D8240-3369-458E-A4BC-B2FEF32E9F47}"/>
              </a:ext>
            </a:extLst>
          </p:cNvPr>
          <p:cNvSpPr>
            <a:spLocks noGrp="1"/>
          </p:cNvSpPr>
          <p:nvPr>
            <p:ph type="ftr" sz="quarter" idx="11"/>
          </p:nvPr>
        </p:nvSpPr>
        <p:spPr>
          <a:xfrm>
            <a:off x="208505" y="6414028"/>
            <a:ext cx="5187908" cy="304271"/>
          </a:xfrm>
        </p:spPr>
        <p:txBody>
          <a:bodyPr/>
          <a:lstStyle/>
          <a:p>
            <a:r>
              <a:rPr lang="it-IT" dirty="0">
                <a:solidFill>
                  <a:schemeClr val="accent1"/>
                </a:solidFill>
              </a:rPr>
              <a:t>Fintech project PRESENTATION </a:t>
            </a:r>
          </a:p>
        </p:txBody>
      </p:sp>
    </p:spTree>
    <p:extLst>
      <p:ext uri="{BB962C8B-B14F-4D97-AF65-F5344CB8AC3E}">
        <p14:creationId xmlns:p14="http://schemas.microsoft.com/office/powerpoint/2010/main" val="996239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0A5788-1A96-C245-B1D1-232102D0F11E}"/>
              </a:ext>
            </a:extLst>
          </p:cNvPr>
          <p:cNvSpPr>
            <a:spLocks noGrp="1"/>
          </p:cNvSpPr>
          <p:nvPr>
            <p:ph type="title"/>
          </p:nvPr>
        </p:nvSpPr>
        <p:spPr>
          <a:xfrm>
            <a:off x="704850" y="536072"/>
            <a:ext cx="10382250" cy="1454051"/>
          </a:xfrm>
        </p:spPr>
        <p:txBody>
          <a:bodyPr vert="horz" lIns="109728" tIns="54864" rIns="109728" bIns="54864" rtlCol="0" anchor="ctr">
            <a:normAutofit/>
          </a:bodyPr>
          <a:lstStyle>
            <a:defPPr>
              <a:defRPr lang="en-US"/>
            </a:defPPr>
            <a:lvl1pPr marL="0" algn="l" defTabSz="586130" rtl="0" eaLnBrk="1" latinLnBrk="0" hangingPunct="1">
              <a:defRPr sz="2308" kern="1200">
                <a:solidFill>
                  <a:schemeClr val="tx1"/>
                </a:solidFill>
                <a:latin typeface="+mn-lt"/>
                <a:ea typeface="+mn-ea"/>
                <a:cs typeface="+mn-cs"/>
              </a:defRPr>
            </a:lvl1pPr>
            <a:lvl2pPr marL="586130" algn="l" defTabSz="586130" rtl="0" eaLnBrk="1" latinLnBrk="0" hangingPunct="1">
              <a:defRPr sz="2308" kern="1200">
                <a:solidFill>
                  <a:schemeClr val="tx1"/>
                </a:solidFill>
                <a:latin typeface="+mn-lt"/>
                <a:ea typeface="+mn-ea"/>
                <a:cs typeface="+mn-cs"/>
              </a:defRPr>
            </a:lvl2pPr>
            <a:lvl3pPr marL="1172261" algn="l" defTabSz="586130" rtl="0" eaLnBrk="1" latinLnBrk="0" hangingPunct="1">
              <a:defRPr sz="2308" kern="1200">
                <a:solidFill>
                  <a:schemeClr val="tx1"/>
                </a:solidFill>
                <a:latin typeface="+mn-lt"/>
                <a:ea typeface="+mn-ea"/>
                <a:cs typeface="+mn-cs"/>
              </a:defRPr>
            </a:lvl3pPr>
            <a:lvl4pPr marL="1758391" algn="l" defTabSz="586130" rtl="0" eaLnBrk="1" latinLnBrk="0" hangingPunct="1">
              <a:defRPr sz="2308" kern="1200">
                <a:solidFill>
                  <a:schemeClr val="tx1"/>
                </a:solidFill>
                <a:latin typeface="+mn-lt"/>
                <a:ea typeface="+mn-ea"/>
                <a:cs typeface="+mn-cs"/>
              </a:defRPr>
            </a:lvl4pPr>
            <a:lvl5pPr marL="2344522" algn="l" defTabSz="586130" rtl="0" eaLnBrk="1" latinLnBrk="0" hangingPunct="1">
              <a:defRPr sz="2308" kern="1200">
                <a:solidFill>
                  <a:schemeClr val="tx1"/>
                </a:solidFill>
                <a:latin typeface="+mn-lt"/>
                <a:ea typeface="+mn-ea"/>
                <a:cs typeface="+mn-cs"/>
              </a:defRPr>
            </a:lvl5pPr>
            <a:lvl6pPr marL="2930652" algn="l" defTabSz="586130" rtl="0" eaLnBrk="1" latinLnBrk="0" hangingPunct="1">
              <a:defRPr sz="2308" kern="1200">
                <a:solidFill>
                  <a:schemeClr val="tx1"/>
                </a:solidFill>
                <a:latin typeface="+mn-lt"/>
                <a:ea typeface="+mn-ea"/>
                <a:cs typeface="+mn-cs"/>
              </a:defRPr>
            </a:lvl6pPr>
            <a:lvl7pPr marL="3516782" algn="l" defTabSz="586130" rtl="0" eaLnBrk="1" latinLnBrk="0" hangingPunct="1">
              <a:defRPr sz="2308" kern="1200">
                <a:solidFill>
                  <a:schemeClr val="tx1"/>
                </a:solidFill>
                <a:latin typeface="+mn-lt"/>
                <a:ea typeface="+mn-ea"/>
                <a:cs typeface="+mn-cs"/>
              </a:defRPr>
            </a:lvl7pPr>
            <a:lvl8pPr marL="4102913" algn="l" defTabSz="586130" rtl="0" eaLnBrk="1" latinLnBrk="0" hangingPunct="1">
              <a:defRPr sz="2308" kern="1200">
                <a:solidFill>
                  <a:schemeClr val="tx1"/>
                </a:solidFill>
                <a:latin typeface="+mn-lt"/>
                <a:ea typeface="+mn-ea"/>
                <a:cs typeface="+mn-cs"/>
              </a:defRPr>
            </a:lvl8pPr>
            <a:lvl9pPr marL="4689043" algn="l" defTabSz="586130" rtl="0" eaLnBrk="1" latinLnBrk="0" hangingPunct="1">
              <a:defRPr sz="2308" kern="1200">
                <a:solidFill>
                  <a:schemeClr val="tx1"/>
                </a:solidFill>
                <a:latin typeface="+mn-lt"/>
                <a:ea typeface="+mn-ea"/>
                <a:cs typeface="+mn-cs"/>
              </a:defRPr>
            </a:lvl9pPr>
          </a:lstStyle>
          <a:p>
            <a:pPr algn="ctr" defTabSz="1097280"/>
            <a:r>
              <a:rPr lang="en-US" sz="3360">
                <a:solidFill>
                  <a:schemeClr val="bg1"/>
                </a:solidFill>
                <a:latin typeface="+mj-lt"/>
                <a:ea typeface="+mj-ea"/>
                <a:cs typeface="+mj-cs"/>
              </a:rPr>
              <a:t>from clusters to personas</a:t>
            </a:r>
            <a:endParaRPr lang="en-US" sz="3360" kern="1200">
              <a:solidFill>
                <a:schemeClr val="bg1"/>
              </a:solidFill>
              <a:latin typeface="+mj-lt"/>
              <a:ea typeface="+mj-ea"/>
              <a:cs typeface="+mj-cs"/>
            </a:endParaRPr>
          </a:p>
        </p:txBody>
      </p:sp>
      <p:sp>
        <p:nvSpPr>
          <p:cNvPr id="8" name="Rettangolo 7">
            <a:extLst>
              <a:ext uri="{FF2B5EF4-FFF2-40B4-BE49-F238E27FC236}">
                <a16:creationId xmlns:a16="http://schemas.microsoft.com/office/drawing/2014/main" id="{6934853F-B8F9-6442-9AFF-B6FF27776A7C}"/>
              </a:ext>
            </a:extLst>
          </p:cNvPr>
          <p:cNvSpPr/>
          <p:nvPr/>
        </p:nvSpPr>
        <p:spPr>
          <a:xfrm>
            <a:off x="452487" y="414779"/>
            <a:ext cx="11283884" cy="1509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6130" rtl="0" eaLnBrk="1" latinLnBrk="0" hangingPunct="1">
              <a:defRPr sz="2308" kern="1200">
                <a:solidFill>
                  <a:schemeClr val="tx1"/>
                </a:solidFill>
                <a:latin typeface="+mn-lt"/>
                <a:ea typeface="+mn-ea"/>
                <a:cs typeface="+mn-cs"/>
              </a:defRPr>
            </a:lvl1pPr>
            <a:lvl2pPr marL="586130" algn="l" defTabSz="586130" rtl="0" eaLnBrk="1" latinLnBrk="0" hangingPunct="1">
              <a:defRPr sz="2308" kern="1200">
                <a:solidFill>
                  <a:schemeClr val="tx1"/>
                </a:solidFill>
                <a:latin typeface="+mn-lt"/>
                <a:ea typeface="+mn-ea"/>
                <a:cs typeface="+mn-cs"/>
              </a:defRPr>
            </a:lvl2pPr>
            <a:lvl3pPr marL="1172261" algn="l" defTabSz="586130" rtl="0" eaLnBrk="1" latinLnBrk="0" hangingPunct="1">
              <a:defRPr sz="2308" kern="1200">
                <a:solidFill>
                  <a:schemeClr val="tx1"/>
                </a:solidFill>
                <a:latin typeface="+mn-lt"/>
                <a:ea typeface="+mn-ea"/>
                <a:cs typeface="+mn-cs"/>
              </a:defRPr>
            </a:lvl3pPr>
            <a:lvl4pPr marL="1758391" algn="l" defTabSz="586130" rtl="0" eaLnBrk="1" latinLnBrk="0" hangingPunct="1">
              <a:defRPr sz="2308" kern="1200">
                <a:solidFill>
                  <a:schemeClr val="tx1"/>
                </a:solidFill>
                <a:latin typeface="+mn-lt"/>
                <a:ea typeface="+mn-ea"/>
                <a:cs typeface="+mn-cs"/>
              </a:defRPr>
            </a:lvl4pPr>
            <a:lvl5pPr marL="2344522" algn="l" defTabSz="586130" rtl="0" eaLnBrk="1" latinLnBrk="0" hangingPunct="1">
              <a:defRPr sz="2308" kern="1200">
                <a:solidFill>
                  <a:schemeClr val="tx1"/>
                </a:solidFill>
                <a:latin typeface="+mn-lt"/>
                <a:ea typeface="+mn-ea"/>
                <a:cs typeface="+mn-cs"/>
              </a:defRPr>
            </a:lvl5pPr>
            <a:lvl6pPr marL="2930652" algn="l" defTabSz="586130" rtl="0" eaLnBrk="1" latinLnBrk="0" hangingPunct="1">
              <a:defRPr sz="2308" kern="1200">
                <a:solidFill>
                  <a:schemeClr val="tx1"/>
                </a:solidFill>
                <a:latin typeface="+mn-lt"/>
                <a:ea typeface="+mn-ea"/>
                <a:cs typeface="+mn-cs"/>
              </a:defRPr>
            </a:lvl6pPr>
            <a:lvl7pPr marL="3516782" algn="l" defTabSz="586130" rtl="0" eaLnBrk="1" latinLnBrk="0" hangingPunct="1">
              <a:defRPr sz="2308" kern="1200">
                <a:solidFill>
                  <a:schemeClr val="tx1"/>
                </a:solidFill>
                <a:latin typeface="+mn-lt"/>
                <a:ea typeface="+mn-ea"/>
                <a:cs typeface="+mn-cs"/>
              </a:defRPr>
            </a:lvl7pPr>
            <a:lvl8pPr marL="4102913" algn="l" defTabSz="586130" rtl="0" eaLnBrk="1" latinLnBrk="0" hangingPunct="1">
              <a:defRPr sz="2308" kern="1200">
                <a:solidFill>
                  <a:schemeClr val="tx1"/>
                </a:solidFill>
                <a:latin typeface="+mn-lt"/>
                <a:ea typeface="+mn-ea"/>
                <a:cs typeface="+mn-cs"/>
              </a:defRPr>
            </a:lvl8pPr>
            <a:lvl9pPr marL="4689043" algn="l" defTabSz="586130" rtl="0" eaLnBrk="1" latinLnBrk="0" hangingPunct="1">
              <a:defRPr sz="2308" kern="1200">
                <a:solidFill>
                  <a:schemeClr val="tx1"/>
                </a:solidFill>
                <a:latin typeface="+mn-lt"/>
                <a:ea typeface="+mn-ea"/>
                <a:cs typeface="+mn-cs"/>
              </a:defRPr>
            </a:lvl9pPr>
          </a:lstStyle>
          <a:p>
            <a:pPr algn="ctr"/>
            <a:endParaRPr lang="it-IT" sz="2770"/>
          </a:p>
        </p:txBody>
      </p:sp>
      <p:sp>
        <p:nvSpPr>
          <p:cNvPr id="7" name="Segnaposto contenuto 6">
            <a:extLst>
              <a:ext uri="{FF2B5EF4-FFF2-40B4-BE49-F238E27FC236}">
                <a16:creationId xmlns:a16="http://schemas.microsoft.com/office/drawing/2014/main" id="{59D8C105-AE36-4477-B109-F042000F2067}"/>
              </a:ext>
            </a:extLst>
          </p:cNvPr>
          <p:cNvSpPr>
            <a:spLocks noGrp="1"/>
          </p:cNvSpPr>
          <p:nvPr>
            <p:ph sz="half" idx="1"/>
          </p:nvPr>
        </p:nvSpPr>
        <p:spPr>
          <a:xfrm>
            <a:off x="704850" y="2228003"/>
            <a:ext cx="6258840" cy="3633047"/>
          </a:xfrm>
        </p:spPr>
        <p:txBody>
          <a:bodyPr>
            <a:normAutofit/>
          </a:bodyPr>
          <a:lstStyle/>
          <a:p>
            <a:pPr marL="0" indent="0">
              <a:buNone/>
            </a:pPr>
            <a:r>
              <a:rPr lang="it-IT" sz="2200"/>
              <a:t>To </a:t>
            </a:r>
            <a:r>
              <a:rPr lang="it-IT" sz="2200" err="1"/>
              <a:t>describe</a:t>
            </a:r>
            <a:r>
              <a:rPr lang="it-IT" sz="2200"/>
              <a:t> the clusters:</a:t>
            </a:r>
            <a:r>
              <a:rPr lang="it-IT" sz="2200" dirty="0"/>
              <a:t> </a:t>
            </a:r>
            <a:endParaRPr lang="it-IT" sz="2200"/>
          </a:p>
          <a:p>
            <a:pPr marL="305435" indent="-305435">
              <a:buFont typeface="Wingdings" panose="05000000000000000000" pitchFamily="2" charset="2"/>
              <a:buChar char="§"/>
            </a:pPr>
            <a:r>
              <a:rPr lang="it-IT" sz="2200"/>
              <a:t>For </a:t>
            </a:r>
            <a:r>
              <a:rPr lang="it-IT" sz="2200" err="1"/>
              <a:t>categorical</a:t>
            </a:r>
            <a:r>
              <a:rPr lang="it-IT" sz="2200"/>
              <a:t> </a:t>
            </a:r>
            <a:r>
              <a:rPr lang="it-IT" sz="2200" err="1"/>
              <a:t>variables</a:t>
            </a:r>
            <a:r>
              <a:rPr lang="it-IT" sz="2200"/>
              <a:t>, </a:t>
            </a:r>
            <a:r>
              <a:rPr lang="it-IT" sz="2200" err="1"/>
              <a:t>we</a:t>
            </a:r>
            <a:r>
              <a:rPr lang="it-IT" sz="2200"/>
              <a:t> </a:t>
            </a:r>
            <a:r>
              <a:rPr lang="it-IT" sz="2200" err="1"/>
              <a:t>used</a:t>
            </a:r>
            <a:r>
              <a:rPr lang="it-IT" sz="2200"/>
              <a:t> the frequency </a:t>
            </a:r>
            <a:r>
              <a:rPr lang="it-IT" sz="2200" err="1"/>
              <a:t>tables</a:t>
            </a:r>
            <a:r>
              <a:rPr lang="it-IT" sz="2200"/>
              <a:t> to </a:t>
            </a:r>
            <a:r>
              <a:rPr lang="it-IT" sz="2200" err="1"/>
              <a:t>identify</a:t>
            </a:r>
            <a:r>
              <a:rPr lang="it-IT" sz="2200"/>
              <a:t> the </a:t>
            </a:r>
            <a:r>
              <a:rPr lang="it-IT" sz="2200" err="1"/>
              <a:t>most</a:t>
            </a:r>
            <a:r>
              <a:rPr lang="it-IT" sz="2200"/>
              <a:t> </a:t>
            </a:r>
            <a:r>
              <a:rPr lang="it-IT" sz="2200" err="1"/>
              <a:t>occuring</a:t>
            </a:r>
            <a:r>
              <a:rPr lang="it-IT" sz="2200"/>
              <a:t> class in </a:t>
            </a:r>
            <a:r>
              <a:rPr lang="it-IT" sz="2200" dirty="0" err="1"/>
              <a:t>each</a:t>
            </a:r>
            <a:r>
              <a:rPr lang="it-IT" sz="2200" dirty="0"/>
              <a:t> cluster</a:t>
            </a:r>
            <a:r>
              <a:rPr lang="it-IT" sz="2200"/>
              <a:t>.</a:t>
            </a:r>
            <a:endParaRPr lang="it-IT" sz="2200" dirty="0"/>
          </a:p>
          <a:p>
            <a:pPr marL="305435" indent="-305435">
              <a:buFont typeface="Wingdings" panose="05000000000000000000" pitchFamily="2" charset="2"/>
              <a:buChar char="§"/>
            </a:pPr>
            <a:r>
              <a:rPr lang="it-IT" sz="2200"/>
              <a:t>For </a:t>
            </a:r>
            <a:r>
              <a:rPr lang="it-IT" sz="2200" err="1"/>
              <a:t>numerical</a:t>
            </a:r>
            <a:r>
              <a:rPr lang="it-IT" sz="2200"/>
              <a:t> </a:t>
            </a:r>
            <a:r>
              <a:rPr lang="it-IT" sz="2200" err="1"/>
              <a:t>variables</a:t>
            </a:r>
            <a:r>
              <a:rPr lang="it-IT" sz="2200"/>
              <a:t>, </a:t>
            </a:r>
            <a:r>
              <a:rPr lang="it-IT" sz="2200" err="1"/>
              <a:t>we</a:t>
            </a:r>
            <a:r>
              <a:rPr lang="en-US" sz="2200"/>
              <a:t> have associated a group to each numeric range and used the mean to identify the group for the single </a:t>
            </a:r>
            <a:r>
              <a:rPr lang="en-US" sz="2200" dirty="0"/>
              <a:t>cluster</a:t>
            </a:r>
            <a:r>
              <a:rPr lang="en-US" sz="2200"/>
              <a:t>.</a:t>
            </a:r>
            <a:endParaRPr lang="it-IT" sz="2200" dirty="0"/>
          </a:p>
        </p:txBody>
      </p:sp>
      <p:graphicFrame>
        <p:nvGraphicFramePr>
          <p:cNvPr id="3" name="Tabella 3">
            <a:extLst>
              <a:ext uri="{FF2B5EF4-FFF2-40B4-BE49-F238E27FC236}">
                <a16:creationId xmlns:a16="http://schemas.microsoft.com/office/drawing/2014/main" id="{B6109DF8-4451-4CFC-89A0-9C4106455570}"/>
              </a:ext>
            </a:extLst>
          </p:cNvPr>
          <p:cNvGraphicFramePr>
            <a:graphicFrameLocks noGrp="1"/>
          </p:cNvGraphicFramePr>
          <p:nvPr>
            <p:extLst>
              <p:ext uri="{D42A27DB-BD31-4B8C-83A1-F6EECF244321}">
                <p14:modId xmlns:p14="http://schemas.microsoft.com/office/powerpoint/2010/main" val="4066050181"/>
              </p:ext>
            </p:extLst>
          </p:nvPr>
        </p:nvGraphicFramePr>
        <p:xfrm>
          <a:off x="7540395" y="3152860"/>
          <a:ext cx="4064000" cy="2371722"/>
        </p:xfrm>
        <a:graphic>
          <a:graphicData uri="http://schemas.openxmlformats.org/drawingml/2006/table">
            <a:tbl>
              <a:tblPr firstRow="1" bandRow="1">
                <a:tableStyleId>{21E4AEA4-8DFA-4A89-87EB-49C32662AFE0}</a:tableStyleId>
              </a:tblPr>
              <a:tblGrid>
                <a:gridCol w="2032000">
                  <a:extLst>
                    <a:ext uri="{9D8B030D-6E8A-4147-A177-3AD203B41FA5}">
                      <a16:colId xmlns:a16="http://schemas.microsoft.com/office/drawing/2014/main" val="891579427"/>
                    </a:ext>
                  </a:extLst>
                </a:gridCol>
                <a:gridCol w="2032000">
                  <a:extLst>
                    <a:ext uri="{9D8B030D-6E8A-4147-A177-3AD203B41FA5}">
                      <a16:colId xmlns:a16="http://schemas.microsoft.com/office/drawing/2014/main" val="1379454200"/>
                    </a:ext>
                  </a:extLst>
                </a:gridCol>
              </a:tblGrid>
              <a:tr h="395287">
                <a:tc>
                  <a:txBody>
                    <a:bodyPr/>
                    <a:lstStyle/>
                    <a:p>
                      <a:pPr algn="ctr"/>
                      <a:r>
                        <a:rPr lang="it-IT"/>
                        <a:t>Range</a:t>
                      </a:r>
                    </a:p>
                  </a:txBody>
                  <a:tcPr/>
                </a:tc>
                <a:tc>
                  <a:txBody>
                    <a:bodyPr/>
                    <a:lstStyle/>
                    <a:p>
                      <a:pPr algn="ctr"/>
                      <a:r>
                        <a:rPr lang="it-IT"/>
                        <a:t>Group </a:t>
                      </a:r>
                    </a:p>
                  </a:txBody>
                  <a:tcPr/>
                </a:tc>
                <a:extLst>
                  <a:ext uri="{0D108BD9-81ED-4DB2-BD59-A6C34878D82A}">
                    <a16:rowId xmlns:a16="http://schemas.microsoft.com/office/drawing/2014/main" val="3038859616"/>
                  </a:ext>
                </a:extLst>
              </a:tr>
              <a:tr h="395287">
                <a:tc>
                  <a:txBody>
                    <a:bodyPr/>
                    <a:lstStyle/>
                    <a:p>
                      <a:pPr algn="ctr"/>
                      <a:r>
                        <a:rPr lang="it-IT">
                          <a:solidFill>
                            <a:schemeClr val="tx1"/>
                          </a:solidFill>
                        </a:rPr>
                        <a:t>0-0,25</a:t>
                      </a:r>
                    </a:p>
                  </a:txBody>
                  <a:tcPr/>
                </a:tc>
                <a:tc>
                  <a:txBody>
                    <a:bodyPr/>
                    <a:lstStyle/>
                    <a:p>
                      <a:pPr algn="ctr"/>
                      <a:r>
                        <a:rPr lang="it-IT"/>
                        <a:t>Low</a:t>
                      </a:r>
                    </a:p>
                  </a:txBody>
                  <a:tcPr/>
                </a:tc>
                <a:extLst>
                  <a:ext uri="{0D108BD9-81ED-4DB2-BD59-A6C34878D82A}">
                    <a16:rowId xmlns:a16="http://schemas.microsoft.com/office/drawing/2014/main" val="1196978777"/>
                  </a:ext>
                </a:extLst>
              </a:tr>
              <a:tr h="395287">
                <a:tc>
                  <a:txBody>
                    <a:bodyPr/>
                    <a:lstStyle/>
                    <a:p>
                      <a:pPr algn="ctr"/>
                      <a:r>
                        <a:rPr lang="it-IT">
                          <a:solidFill>
                            <a:schemeClr val="tx1"/>
                          </a:solidFill>
                        </a:rPr>
                        <a:t>0,25-0,4</a:t>
                      </a:r>
                    </a:p>
                  </a:txBody>
                  <a:tcPr/>
                </a:tc>
                <a:tc>
                  <a:txBody>
                    <a:bodyPr/>
                    <a:lstStyle/>
                    <a:p>
                      <a:pPr algn="ctr"/>
                      <a:r>
                        <a:rPr lang="it-IT" err="1"/>
                        <a:t>Below</a:t>
                      </a:r>
                      <a:r>
                        <a:rPr lang="it-IT"/>
                        <a:t> </a:t>
                      </a:r>
                      <a:r>
                        <a:rPr lang="it-IT" err="1"/>
                        <a:t>average</a:t>
                      </a:r>
                      <a:endParaRPr lang="it-IT"/>
                    </a:p>
                  </a:txBody>
                  <a:tcPr/>
                </a:tc>
                <a:extLst>
                  <a:ext uri="{0D108BD9-81ED-4DB2-BD59-A6C34878D82A}">
                    <a16:rowId xmlns:a16="http://schemas.microsoft.com/office/drawing/2014/main" val="567083679"/>
                  </a:ext>
                </a:extLst>
              </a:tr>
              <a:tr h="395287">
                <a:tc>
                  <a:txBody>
                    <a:bodyPr/>
                    <a:lstStyle/>
                    <a:p>
                      <a:pPr algn="ctr"/>
                      <a:r>
                        <a:rPr lang="it-IT">
                          <a:solidFill>
                            <a:schemeClr val="tx1"/>
                          </a:solidFill>
                        </a:rPr>
                        <a:t>0,4-0,6</a:t>
                      </a:r>
                    </a:p>
                  </a:txBody>
                  <a:tcPr/>
                </a:tc>
                <a:tc>
                  <a:txBody>
                    <a:bodyPr/>
                    <a:lstStyle/>
                    <a:p>
                      <a:pPr algn="ctr"/>
                      <a:r>
                        <a:rPr lang="it-IT"/>
                        <a:t>Average</a:t>
                      </a:r>
                      <a:endParaRPr lang="it-IT" dirty="0" err="1"/>
                    </a:p>
                  </a:txBody>
                  <a:tcPr/>
                </a:tc>
                <a:extLst>
                  <a:ext uri="{0D108BD9-81ED-4DB2-BD59-A6C34878D82A}">
                    <a16:rowId xmlns:a16="http://schemas.microsoft.com/office/drawing/2014/main" val="3852150880"/>
                  </a:ext>
                </a:extLst>
              </a:tr>
              <a:tr h="395287">
                <a:tc>
                  <a:txBody>
                    <a:bodyPr/>
                    <a:lstStyle/>
                    <a:p>
                      <a:pPr algn="ctr"/>
                      <a:r>
                        <a:rPr lang="it-IT">
                          <a:solidFill>
                            <a:schemeClr val="tx1"/>
                          </a:solidFill>
                        </a:rPr>
                        <a:t>0,6-0,75</a:t>
                      </a:r>
                    </a:p>
                  </a:txBody>
                  <a:tcPr/>
                </a:tc>
                <a:tc>
                  <a:txBody>
                    <a:bodyPr/>
                    <a:lstStyle/>
                    <a:p>
                      <a:pPr algn="ctr"/>
                      <a:r>
                        <a:rPr lang="it-IT" err="1"/>
                        <a:t>Above</a:t>
                      </a:r>
                      <a:r>
                        <a:rPr lang="it-IT"/>
                        <a:t> </a:t>
                      </a:r>
                      <a:r>
                        <a:rPr lang="it-IT" err="1"/>
                        <a:t>average</a:t>
                      </a:r>
                      <a:endParaRPr lang="it-IT"/>
                    </a:p>
                  </a:txBody>
                  <a:tcPr/>
                </a:tc>
                <a:extLst>
                  <a:ext uri="{0D108BD9-81ED-4DB2-BD59-A6C34878D82A}">
                    <a16:rowId xmlns:a16="http://schemas.microsoft.com/office/drawing/2014/main" val="2214767168"/>
                  </a:ext>
                </a:extLst>
              </a:tr>
              <a:tr h="395287">
                <a:tc>
                  <a:txBody>
                    <a:bodyPr/>
                    <a:lstStyle/>
                    <a:p>
                      <a:pPr algn="ctr"/>
                      <a:r>
                        <a:rPr lang="it-IT">
                          <a:solidFill>
                            <a:schemeClr val="tx1"/>
                          </a:solidFill>
                        </a:rPr>
                        <a:t>0,75-1</a:t>
                      </a:r>
                    </a:p>
                  </a:txBody>
                  <a:tcPr/>
                </a:tc>
                <a:tc>
                  <a:txBody>
                    <a:bodyPr/>
                    <a:lstStyle/>
                    <a:p>
                      <a:pPr algn="ctr"/>
                      <a:r>
                        <a:rPr lang="it-IT"/>
                        <a:t>High</a:t>
                      </a:r>
                    </a:p>
                  </a:txBody>
                  <a:tcPr/>
                </a:tc>
                <a:extLst>
                  <a:ext uri="{0D108BD9-81ED-4DB2-BD59-A6C34878D82A}">
                    <a16:rowId xmlns:a16="http://schemas.microsoft.com/office/drawing/2014/main" val="636175062"/>
                  </a:ext>
                </a:extLst>
              </a:tr>
            </a:tbl>
          </a:graphicData>
        </a:graphic>
      </p:graphicFrame>
      <p:sp>
        <p:nvSpPr>
          <p:cNvPr id="9" name="Segnaposto numero diapositiva 2">
            <a:extLst>
              <a:ext uri="{FF2B5EF4-FFF2-40B4-BE49-F238E27FC236}">
                <a16:creationId xmlns:a16="http://schemas.microsoft.com/office/drawing/2014/main" id="{22D21796-BD15-4BFD-BF04-1178F308A7A6}"/>
              </a:ext>
            </a:extLst>
          </p:cNvPr>
          <p:cNvSpPr>
            <a:spLocks noGrp="1"/>
          </p:cNvSpPr>
          <p:nvPr>
            <p:ph type="sldNum" sz="quarter" idx="12"/>
          </p:nvPr>
        </p:nvSpPr>
        <p:spPr>
          <a:xfrm>
            <a:off x="10758325" y="6154377"/>
            <a:ext cx="1252700" cy="577687"/>
          </a:xfrm>
        </p:spPr>
        <p:txBody>
          <a:bodyPr/>
          <a:lstStyle/>
          <a:p>
            <a:fld id="{CF0F870E-7B89-954E-92FE-B8DAB75532D8}" type="slidenum">
              <a:rPr lang="it-IT" sz="2000" smtClean="0"/>
              <a:t>8</a:t>
            </a:fld>
            <a:endParaRPr lang="it-IT"/>
          </a:p>
        </p:txBody>
      </p:sp>
      <p:sp>
        <p:nvSpPr>
          <p:cNvPr id="10" name="Segnaposto piè di pagina 4">
            <a:extLst>
              <a:ext uri="{FF2B5EF4-FFF2-40B4-BE49-F238E27FC236}">
                <a16:creationId xmlns:a16="http://schemas.microsoft.com/office/drawing/2014/main" id="{13D4E7AC-F88F-4B02-80EE-01A6BBF9A8A4}"/>
              </a:ext>
            </a:extLst>
          </p:cNvPr>
          <p:cNvSpPr>
            <a:spLocks noGrp="1"/>
          </p:cNvSpPr>
          <p:nvPr>
            <p:ph type="ftr" sz="quarter" idx="11"/>
          </p:nvPr>
        </p:nvSpPr>
        <p:spPr>
          <a:xfrm>
            <a:off x="180975" y="6365604"/>
            <a:ext cx="5187908" cy="304271"/>
          </a:xfrm>
        </p:spPr>
        <p:txBody>
          <a:bodyPr/>
          <a:lstStyle/>
          <a:p>
            <a:r>
              <a:rPr lang="it-IT" dirty="0">
                <a:solidFill>
                  <a:schemeClr val="accent1"/>
                </a:solidFill>
              </a:rPr>
              <a:t>Fintech project PRESENTATION </a:t>
            </a:r>
          </a:p>
        </p:txBody>
      </p:sp>
    </p:spTree>
    <p:extLst>
      <p:ext uri="{BB962C8B-B14F-4D97-AF65-F5344CB8AC3E}">
        <p14:creationId xmlns:p14="http://schemas.microsoft.com/office/powerpoint/2010/main" val="2968534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224397C9-DF18-43B2-A8F9-714E261BDBC2}"/>
              </a:ext>
            </a:extLst>
          </p:cNvPr>
          <p:cNvSpPr>
            <a:spLocks noGrp="1"/>
          </p:cNvSpPr>
          <p:nvPr>
            <p:ph type="sldNum" sz="quarter" idx="12"/>
          </p:nvPr>
        </p:nvSpPr>
        <p:spPr>
          <a:xfrm>
            <a:off x="10805950" y="6181725"/>
            <a:ext cx="1252700" cy="577687"/>
          </a:xfrm>
        </p:spPr>
        <p:txBody>
          <a:bodyPr/>
          <a:lstStyle/>
          <a:p>
            <a:fld id="{CF0F870E-7B89-954E-92FE-B8DAB75532D8}" type="slidenum">
              <a:rPr lang="it-IT" sz="2000" smtClean="0"/>
              <a:t>9</a:t>
            </a:fld>
            <a:endParaRPr lang="it-IT"/>
          </a:p>
        </p:txBody>
      </p:sp>
      <p:graphicFrame>
        <p:nvGraphicFramePr>
          <p:cNvPr id="4" name="Tabella 4">
            <a:extLst>
              <a:ext uri="{FF2B5EF4-FFF2-40B4-BE49-F238E27FC236}">
                <a16:creationId xmlns:a16="http://schemas.microsoft.com/office/drawing/2014/main" id="{49AFCFDA-14BC-438C-B896-2EDB364A86AE}"/>
              </a:ext>
            </a:extLst>
          </p:cNvPr>
          <p:cNvGraphicFramePr>
            <a:graphicFrameLocks noGrp="1"/>
          </p:cNvGraphicFramePr>
          <p:nvPr>
            <p:extLst>
              <p:ext uri="{D42A27DB-BD31-4B8C-83A1-F6EECF244321}">
                <p14:modId xmlns:p14="http://schemas.microsoft.com/office/powerpoint/2010/main" val="3197812258"/>
              </p:ext>
            </p:extLst>
          </p:nvPr>
        </p:nvGraphicFramePr>
        <p:xfrm>
          <a:off x="359254" y="1137227"/>
          <a:ext cx="4539116" cy="4331704"/>
        </p:xfrm>
        <a:graphic>
          <a:graphicData uri="http://schemas.openxmlformats.org/drawingml/2006/table">
            <a:tbl>
              <a:tblPr firstRow="1" bandRow="1">
                <a:tableStyleId>{F5AB1C69-6EDB-4FF4-983F-18BD219EF322}</a:tableStyleId>
              </a:tblPr>
              <a:tblGrid>
                <a:gridCol w="2377095">
                  <a:extLst>
                    <a:ext uri="{9D8B030D-6E8A-4147-A177-3AD203B41FA5}">
                      <a16:colId xmlns:a16="http://schemas.microsoft.com/office/drawing/2014/main" val="902354023"/>
                    </a:ext>
                  </a:extLst>
                </a:gridCol>
                <a:gridCol w="2162021">
                  <a:extLst>
                    <a:ext uri="{9D8B030D-6E8A-4147-A177-3AD203B41FA5}">
                      <a16:colId xmlns:a16="http://schemas.microsoft.com/office/drawing/2014/main" val="3181812216"/>
                    </a:ext>
                  </a:extLst>
                </a:gridCol>
              </a:tblGrid>
              <a:tr h="389872">
                <a:tc>
                  <a:txBody>
                    <a:bodyPr/>
                    <a:lstStyle/>
                    <a:p>
                      <a:pPr algn="ctr"/>
                      <a:r>
                        <a:rPr lang="it-IT" err="1"/>
                        <a:t>Numerical</a:t>
                      </a:r>
                      <a:r>
                        <a:rPr lang="it-IT"/>
                        <a:t> Feature</a:t>
                      </a:r>
                    </a:p>
                  </a:txBody>
                  <a:tcPr>
                    <a:solidFill>
                      <a:schemeClr val="accent1">
                        <a:lumMod val="75000"/>
                      </a:schemeClr>
                    </a:solidFill>
                  </a:tcPr>
                </a:tc>
                <a:tc>
                  <a:txBody>
                    <a:bodyPr/>
                    <a:lstStyle/>
                    <a:p>
                      <a:pPr algn="ctr"/>
                      <a:r>
                        <a:rPr lang="it-IT"/>
                        <a:t>Cluster 1 (19,48%)</a:t>
                      </a:r>
                    </a:p>
                  </a:txBody>
                  <a:tcPr>
                    <a:solidFill>
                      <a:schemeClr val="accent1">
                        <a:lumMod val="75000"/>
                      </a:schemeClr>
                    </a:solidFill>
                  </a:tcPr>
                </a:tc>
                <a:extLst>
                  <a:ext uri="{0D108BD9-81ED-4DB2-BD59-A6C34878D82A}">
                    <a16:rowId xmlns:a16="http://schemas.microsoft.com/office/drawing/2014/main" val="1266004843"/>
                  </a:ext>
                </a:extLst>
              </a:tr>
              <a:tr h="389872">
                <a:tc>
                  <a:txBody>
                    <a:bodyPr/>
                    <a:lstStyle/>
                    <a:p>
                      <a:r>
                        <a:rPr lang="it-IT" err="1"/>
                        <a:t>Income</a:t>
                      </a:r>
                      <a:endParaRPr lang="it-IT"/>
                    </a:p>
                  </a:txBody>
                  <a:tcPr/>
                </a:tc>
                <a:tc>
                  <a:txBody>
                    <a:bodyPr/>
                    <a:lstStyle/>
                    <a:p>
                      <a:r>
                        <a:rPr lang="it-IT" err="1"/>
                        <a:t>Average</a:t>
                      </a:r>
                    </a:p>
                  </a:txBody>
                  <a:tcPr/>
                </a:tc>
                <a:extLst>
                  <a:ext uri="{0D108BD9-81ED-4DB2-BD59-A6C34878D82A}">
                    <a16:rowId xmlns:a16="http://schemas.microsoft.com/office/drawing/2014/main" val="1877750638"/>
                  </a:ext>
                </a:extLst>
              </a:tr>
              <a:tr h="389872">
                <a:tc>
                  <a:txBody>
                    <a:bodyPr/>
                    <a:lstStyle/>
                    <a:p>
                      <a:r>
                        <a:rPr lang="it-IT" err="1"/>
                        <a:t>Wealth</a:t>
                      </a:r>
                      <a:endParaRPr lang="it-IT"/>
                    </a:p>
                  </a:txBody>
                  <a:tcPr/>
                </a:tc>
                <a:tc>
                  <a:txBody>
                    <a:bodyPr/>
                    <a:lstStyle/>
                    <a:p>
                      <a:r>
                        <a:rPr lang="it-IT" err="1"/>
                        <a:t>Average</a:t>
                      </a:r>
                    </a:p>
                  </a:txBody>
                  <a:tcPr/>
                </a:tc>
                <a:extLst>
                  <a:ext uri="{0D108BD9-81ED-4DB2-BD59-A6C34878D82A}">
                    <a16:rowId xmlns:a16="http://schemas.microsoft.com/office/drawing/2014/main" val="3367360276"/>
                  </a:ext>
                </a:extLst>
              </a:tr>
              <a:tr h="389872">
                <a:tc>
                  <a:txBody>
                    <a:bodyPr/>
                    <a:lstStyle/>
                    <a:p>
                      <a:r>
                        <a:rPr lang="it-IT" err="1"/>
                        <a:t>Debt</a:t>
                      </a:r>
                      <a:endParaRPr lang="it-IT"/>
                    </a:p>
                  </a:txBody>
                  <a:tcPr/>
                </a:tc>
                <a:tc>
                  <a:txBody>
                    <a:bodyPr/>
                    <a:lstStyle/>
                    <a:p>
                      <a:r>
                        <a:rPr lang="it-IT" err="1"/>
                        <a:t>Below</a:t>
                      </a:r>
                      <a:r>
                        <a:rPr lang="it-IT"/>
                        <a:t> </a:t>
                      </a:r>
                      <a:r>
                        <a:rPr lang="it-IT" err="1"/>
                        <a:t>Average</a:t>
                      </a:r>
                    </a:p>
                  </a:txBody>
                  <a:tcPr/>
                </a:tc>
                <a:extLst>
                  <a:ext uri="{0D108BD9-81ED-4DB2-BD59-A6C34878D82A}">
                    <a16:rowId xmlns:a16="http://schemas.microsoft.com/office/drawing/2014/main" val="4198012528"/>
                  </a:ext>
                </a:extLst>
              </a:tr>
              <a:tr h="432984">
                <a:tc>
                  <a:txBody>
                    <a:bodyPr/>
                    <a:lstStyle/>
                    <a:p>
                      <a:r>
                        <a:rPr lang="it-IT" dirty="0"/>
                        <a:t>Financial </a:t>
                      </a:r>
                      <a:r>
                        <a:rPr lang="it-IT" dirty="0" err="1"/>
                        <a:t>Education</a:t>
                      </a:r>
                      <a:endParaRPr lang="it-IT" dirty="0"/>
                    </a:p>
                  </a:txBody>
                  <a:tcPr/>
                </a:tc>
                <a:tc>
                  <a:txBody>
                    <a:bodyPr/>
                    <a:lstStyle/>
                    <a:p>
                      <a:r>
                        <a:rPr lang="it-IT" err="1"/>
                        <a:t>Average</a:t>
                      </a:r>
                    </a:p>
                  </a:txBody>
                  <a:tcPr/>
                </a:tc>
                <a:extLst>
                  <a:ext uri="{0D108BD9-81ED-4DB2-BD59-A6C34878D82A}">
                    <a16:rowId xmlns:a16="http://schemas.microsoft.com/office/drawing/2014/main" val="3786236649"/>
                  </a:ext>
                </a:extLst>
              </a:tr>
              <a:tr h="389872">
                <a:tc>
                  <a:txBody>
                    <a:bodyPr/>
                    <a:lstStyle/>
                    <a:p>
                      <a:r>
                        <a:rPr lang="it-IT"/>
                        <a:t>ESG propensity</a:t>
                      </a:r>
                      <a:endParaRPr lang="it-IT" dirty="0" err="1"/>
                    </a:p>
                  </a:txBody>
                  <a:tcPr/>
                </a:tc>
                <a:tc>
                  <a:txBody>
                    <a:bodyPr/>
                    <a:lstStyle/>
                    <a:p>
                      <a:r>
                        <a:rPr lang="it-IT" err="1"/>
                        <a:t>Average</a:t>
                      </a:r>
                    </a:p>
                  </a:txBody>
                  <a:tcPr/>
                </a:tc>
                <a:extLst>
                  <a:ext uri="{0D108BD9-81ED-4DB2-BD59-A6C34878D82A}">
                    <a16:rowId xmlns:a16="http://schemas.microsoft.com/office/drawing/2014/main" val="1638927929"/>
                  </a:ext>
                </a:extLst>
              </a:tr>
              <a:tr h="389872">
                <a:tc>
                  <a:txBody>
                    <a:bodyPr/>
                    <a:lstStyle/>
                    <a:p>
                      <a:r>
                        <a:rPr lang="it-IT"/>
                        <a:t>Digital propensity</a:t>
                      </a:r>
                      <a:endParaRPr lang="it-IT" dirty="0" err="1"/>
                    </a:p>
                  </a:txBody>
                  <a:tcPr/>
                </a:tc>
                <a:tc>
                  <a:txBody>
                    <a:bodyPr/>
                    <a:lstStyle/>
                    <a:p>
                      <a:r>
                        <a:rPr lang="it-IT" err="1"/>
                        <a:t>Average</a:t>
                      </a:r>
                    </a:p>
                  </a:txBody>
                  <a:tcPr/>
                </a:tc>
                <a:extLst>
                  <a:ext uri="{0D108BD9-81ED-4DB2-BD59-A6C34878D82A}">
                    <a16:rowId xmlns:a16="http://schemas.microsoft.com/office/drawing/2014/main" val="2345226611"/>
                  </a:ext>
                </a:extLst>
              </a:tr>
              <a:tr h="389872">
                <a:tc>
                  <a:txBody>
                    <a:bodyPr/>
                    <a:lstStyle/>
                    <a:p>
                      <a:r>
                        <a:rPr lang="it-IT"/>
                        <a:t>Bank Friendliness</a:t>
                      </a:r>
                      <a:endParaRPr lang="it-IT" dirty="0" err="1"/>
                    </a:p>
                  </a:txBody>
                  <a:tcPr/>
                </a:tc>
                <a:tc>
                  <a:txBody>
                    <a:bodyPr/>
                    <a:lstStyle/>
                    <a:p>
                      <a:r>
                        <a:rPr lang="it-IT" err="1"/>
                        <a:t>Above</a:t>
                      </a:r>
                      <a:r>
                        <a:rPr lang="it-IT"/>
                        <a:t> </a:t>
                      </a:r>
                      <a:r>
                        <a:rPr lang="it-IT" err="1"/>
                        <a:t>average</a:t>
                      </a:r>
                    </a:p>
                  </a:txBody>
                  <a:tcPr/>
                </a:tc>
                <a:extLst>
                  <a:ext uri="{0D108BD9-81ED-4DB2-BD59-A6C34878D82A}">
                    <a16:rowId xmlns:a16="http://schemas.microsoft.com/office/drawing/2014/main" val="1534529315"/>
                  </a:ext>
                </a:extLst>
              </a:tr>
              <a:tr h="389872">
                <a:tc>
                  <a:txBody>
                    <a:bodyPr/>
                    <a:lstStyle/>
                    <a:p>
                      <a:r>
                        <a:rPr lang="it-IT"/>
                        <a:t>Lifestyle index</a:t>
                      </a:r>
                      <a:endParaRPr lang="it-IT" dirty="0"/>
                    </a:p>
                  </a:txBody>
                  <a:tcPr/>
                </a:tc>
                <a:tc>
                  <a:txBody>
                    <a:bodyPr/>
                    <a:lstStyle/>
                    <a:p>
                      <a:r>
                        <a:rPr lang="it-IT" err="1"/>
                        <a:t>Below</a:t>
                      </a:r>
                      <a:r>
                        <a:rPr lang="it-IT"/>
                        <a:t> </a:t>
                      </a:r>
                      <a:r>
                        <a:rPr lang="it-IT" err="1"/>
                        <a:t>average</a:t>
                      </a:r>
                    </a:p>
                  </a:txBody>
                  <a:tcPr/>
                </a:tc>
                <a:extLst>
                  <a:ext uri="{0D108BD9-81ED-4DB2-BD59-A6C34878D82A}">
                    <a16:rowId xmlns:a16="http://schemas.microsoft.com/office/drawing/2014/main" val="2000554481"/>
                  </a:ext>
                </a:extLst>
              </a:tr>
              <a:tr h="389872">
                <a:tc>
                  <a:txBody>
                    <a:bodyPr/>
                    <a:lstStyle/>
                    <a:p>
                      <a:r>
                        <a:rPr lang="it-IT"/>
                        <a:t>Luxury spending</a:t>
                      </a:r>
                      <a:endParaRPr lang="it-IT" dirty="0"/>
                    </a:p>
                  </a:txBody>
                  <a:tcPr/>
                </a:tc>
                <a:tc>
                  <a:txBody>
                    <a:bodyPr/>
                    <a:lstStyle/>
                    <a:p>
                      <a:r>
                        <a:rPr lang="it-IT" err="1"/>
                        <a:t>Below</a:t>
                      </a:r>
                      <a:r>
                        <a:rPr lang="it-IT"/>
                        <a:t> </a:t>
                      </a:r>
                      <a:r>
                        <a:rPr lang="it-IT" err="1"/>
                        <a:t>average</a:t>
                      </a:r>
                    </a:p>
                  </a:txBody>
                  <a:tcPr/>
                </a:tc>
                <a:extLst>
                  <a:ext uri="{0D108BD9-81ED-4DB2-BD59-A6C34878D82A}">
                    <a16:rowId xmlns:a16="http://schemas.microsoft.com/office/drawing/2014/main" val="1430381433"/>
                  </a:ext>
                </a:extLst>
              </a:tr>
              <a:tr h="389872">
                <a:tc>
                  <a:txBody>
                    <a:bodyPr/>
                    <a:lstStyle/>
                    <a:p>
                      <a:r>
                        <a:rPr lang="it-IT"/>
                        <a:t>Saving propensity</a:t>
                      </a:r>
                      <a:endParaRPr lang="it-IT" dirty="0" err="1"/>
                    </a:p>
                  </a:txBody>
                  <a:tcPr/>
                </a:tc>
                <a:tc>
                  <a:txBody>
                    <a:bodyPr/>
                    <a:lstStyle/>
                    <a:p>
                      <a:r>
                        <a:rPr lang="it-IT" dirty="0" err="1"/>
                        <a:t>Average</a:t>
                      </a:r>
                      <a:endParaRPr lang="it-IT" dirty="0"/>
                    </a:p>
                  </a:txBody>
                  <a:tcPr/>
                </a:tc>
                <a:extLst>
                  <a:ext uri="{0D108BD9-81ED-4DB2-BD59-A6C34878D82A}">
                    <a16:rowId xmlns:a16="http://schemas.microsoft.com/office/drawing/2014/main" val="1294071165"/>
                  </a:ext>
                </a:extLst>
              </a:tr>
            </a:tbl>
          </a:graphicData>
        </a:graphic>
      </p:graphicFrame>
      <p:sp>
        <p:nvSpPr>
          <p:cNvPr id="2" name="CasellaDiTesto 1">
            <a:extLst>
              <a:ext uri="{FF2B5EF4-FFF2-40B4-BE49-F238E27FC236}">
                <a16:creationId xmlns:a16="http://schemas.microsoft.com/office/drawing/2014/main" id="{3B0E2860-0DAE-49AD-96E0-1418D1ECD293}"/>
              </a:ext>
            </a:extLst>
          </p:cNvPr>
          <p:cNvSpPr txBox="1"/>
          <p:nvPr/>
        </p:nvSpPr>
        <p:spPr>
          <a:xfrm>
            <a:off x="5362283" y="1815318"/>
            <a:ext cx="639504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dirty="0"/>
              <a:t>In the first cluster </a:t>
            </a:r>
            <a:r>
              <a:rPr lang="it-IT" dirty="0" err="1"/>
              <a:t>we</a:t>
            </a:r>
            <a:r>
              <a:rPr lang="it-IT" dirty="0"/>
              <a:t> can </a:t>
            </a:r>
            <a:r>
              <a:rPr lang="it-IT" dirty="0" err="1"/>
              <a:t>find</a:t>
            </a:r>
            <a:r>
              <a:rPr lang="it-IT" dirty="0"/>
              <a:t> workers from small cities in the </a:t>
            </a:r>
            <a:r>
              <a:rPr lang="it-IT" dirty="0" err="1"/>
              <a:t>north</a:t>
            </a:r>
            <a:r>
              <a:rPr lang="it-IT" dirty="0"/>
              <a:t> of </a:t>
            </a:r>
            <a:r>
              <a:rPr lang="it-IT" dirty="0" err="1"/>
              <a:t>Italy</a:t>
            </a:r>
            <a:r>
              <a:rPr lang="it-IT" dirty="0"/>
              <a:t>.</a:t>
            </a:r>
          </a:p>
          <a:p>
            <a:r>
              <a:rPr lang="it-IT" dirty="0" err="1"/>
              <a:t>Their</a:t>
            </a:r>
            <a:r>
              <a:rPr lang="it-IT" dirty="0"/>
              <a:t> general lifestyle </a:t>
            </a:r>
            <a:r>
              <a:rPr lang="it-IT" dirty="0" err="1"/>
              <a:t>is</a:t>
            </a:r>
            <a:r>
              <a:rPr lang="it-IT" dirty="0"/>
              <a:t> </a:t>
            </a:r>
            <a:r>
              <a:rPr lang="it-IT" dirty="0" err="1"/>
              <a:t>below</a:t>
            </a:r>
            <a:r>
              <a:rPr lang="it-IT" dirty="0"/>
              <a:t> the </a:t>
            </a:r>
            <a:r>
              <a:rPr lang="it-IT" dirty="0" err="1"/>
              <a:t>average</a:t>
            </a:r>
            <a:r>
              <a:rPr lang="it-IT" dirty="0"/>
              <a:t> and </a:t>
            </a:r>
            <a:r>
              <a:rPr lang="it-IT" dirty="0" err="1"/>
              <a:t>they</a:t>
            </a:r>
            <a:r>
              <a:rPr lang="it-IT" dirty="0"/>
              <a:t> are </a:t>
            </a:r>
            <a:r>
              <a:rPr lang="it-IT" dirty="0" err="1"/>
              <a:t>interested</a:t>
            </a:r>
            <a:r>
              <a:rPr lang="it-IT" dirty="0"/>
              <a:t> </a:t>
            </a:r>
            <a:r>
              <a:rPr lang="it-IT" dirty="0" err="1"/>
              <a:t>both</a:t>
            </a:r>
            <a:r>
              <a:rPr lang="it-IT" dirty="0"/>
              <a:t> in capital </a:t>
            </a:r>
            <a:r>
              <a:rPr lang="it-IT" dirty="0" err="1"/>
              <a:t>accumulation</a:t>
            </a:r>
            <a:r>
              <a:rPr lang="it-IT" dirty="0"/>
              <a:t> and </a:t>
            </a:r>
            <a:r>
              <a:rPr lang="it-IT" dirty="0" err="1"/>
              <a:t>lump</a:t>
            </a:r>
            <a:r>
              <a:rPr lang="it-IT" dirty="0"/>
              <a:t> sum </a:t>
            </a:r>
            <a:r>
              <a:rPr lang="it-IT" dirty="0" err="1"/>
              <a:t>kind</a:t>
            </a:r>
            <a:r>
              <a:rPr lang="it-IT" dirty="0"/>
              <a:t> of investments.</a:t>
            </a:r>
          </a:p>
          <a:p>
            <a:endParaRPr lang="it-IT" dirty="0"/>
          </a:p>
        </p:txBody>
      </p:sp>
      <p:sp>
        <p:nvSpPr>
          <p:cNvPr id="5" name="CasellaDiTesto 4">
            <a:extLst>
              <a:ext uri="{FF2B5EF4-FFF2-40B4-BE49-F238E27FC236}">
                <a16:creationId xmlns:a16="http://schemas.microsoft.com/office/drawing/2014/main" id="{9753037B-7210-47A8-A7AC-993988424F92}"/>
              </a:ext>
            </a:extLst>
          </p:cNvPr>
          <p:cNvSpPr txBox="1"/>
          <p:nvPr/>
        </p:nvSpPr>
        <p:spPr>
          <a:xfrm>
            <a:off x="5055037" y="1054820"/>
            <a:ext cx="716036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400" b="1" dirty="0">
                <a:solidFill>
                  <a:schemeClr val="accent1">
                    <a:lumMod val="75000"/>
                  </a:schemeClr>
                </a:solidFill>
              </a:rPr>
              <a:t>PEOPLE FROM SMALL CITIES IN THE NORTH</a:t>
            </a:r>
          </a:p>
        </p:txBody>
      </p:sp>
      <p:sp>
        <p:nvSpPr>
          <p:cNvPr id="6" name="CasellaDiTesto 5">
            <a:extLst>
              <a:ext uri="{FF2B5EF4-FFF2-40B4-BE49-F238E27FC236}">
                <a16:creationId xmlns:a16="http://schemas.microsoft.com/office/drawing/2014/main" id="{CDA0E6E0-C6E4-4AF0-A831-CD0C485C39B8}"/>
              </a:ext>
            </a:extLst>
          </p:cNvPr>
          <p:cNvSpPr txBox="1"/>
          <p:nvPr/>
        </p:nvSpPr>
        <p:spPr>
          <a:xfrm>
            <a:off x="5359141" y="3557951"/>
            <a:ext cx="2059045"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dirty="0"/>
              <a:t>Service model:</a:t>
            </a:r>
          </a:p>
          <a:p>
            <a:pPr lvl="1"/>
            <a:r>
              <a:rPr lang="it-IT" sz="2000" dirty="0"/>
              <a:t>- </a:t>
            </a:r>
            <a:r>
              <a:rPr lang="it-IT" dirty="0" err="1"/>
              <a:t>physical</a:t>
            </a:r>
            <a:endParaRPr lang="it-IT" dirty="0"/>
          </a:p>
          <a:p>
            <a:pPr lvl="1"/>
            <a:r>
              <a:rPr lang="it-IT" dirty="0"/>
              <a:t>- call center</a:t>
            </a:r>
          </a:p>
          <a:p>
            <a:endParaRPr lang="it-IT" dirty="0"/>
          </a:p>
        </p:txBody>
      </p:sp>
      <p:sp>
        <p:nvSpPr>
          <p:cNvPr id="7" name="Segnaposto piè di pagina 4">
            <a:extLst>
              <a:ext uri="{FF2B5EF4-FFF2-40B4-BE49-F238E27FC236}">
                <a16:creationId xmlns:a16="http://schemas.microsoft.com/office/drawing/2014/main" id="{48F01A3A-C994-4A62-8085-56AEFF823D89}"/>
              </a:ext>
            </a:extLst>
          </p:cNvPr>
          <p:cNvSpPr>
            <a:spLocks noGrp="1"/>
          </p:cNvSpPr>
          <p:nvPr>
            <p:ph type="ftr" sz="quarter" idx="11"/>
          </p:nvPr>
        </p:nvSpPr>
        <p:spPr>
          <a:xfrm>
            <a:off x="171233" y="6318432"/>
            <a:ext cx="5187908" cy="304271"/>
          </a:xfrm>
        </p:spPr>
        <p:txBody>
          <a:bodyPr/>
          <a:lstStyle/>
          <a:p>
            <a:r>
              <a:rPr lang="it-IT" dirty="0">
                <a:solidFill>
                  <a:schemeClr val="accent1"/>
                </a:solidFill>
              </a:rPr>
              <a:t>Fintech project PRESENTATION </a:t>
            </a:r>
          </a:p>
        </p:txBody>
      </p:sp>
    </p:spTree>
    <p:extLst>
      <p:ext uri="{BB962C8B-B14F-4D97-AF65-F5344CB8AC3E}">
        <p14:creationId xmlns:p14="http://schemas.microsoft.com/office/powerpoint/2010/main" val="731768482"/>
      </p:ext>
    </p:extLst>
  </p:cSld>
  <p:clrMapOvr>
    <a:masterClrMapping/>
  </p:clrMapOvr>
</p:sld>
</file>

<file path=ppt/theme/theme1.xml><?xml version="1.0" encoding="utf-8"?>
<a:theme xmlns:a="http://schemas.openxmlformats.org/drawingml/2006/main" name="Dividendi">
  <a:themeElements>
    <a:clrScheme name="Dividendi">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i">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i">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1467</Words>
  <Application>Microsoft Office PowerPoint</Application>
  <PresentationFormat>Widescreen</PresentationFormat>
  <Paragraphs>290</Paragraphs>
  <Slides>16</Slides>
  <Notes>2</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16</vt:i4>
      </vt:variant>
    </vt:vector>
  </HeadingPairs>
  <TitlesOfParts>
    <vt:vector size="24" baseType="lpstr">
      <vt:lpstr>Arial</vt:lpstr>
      <vt:lpstr>Calibri</vt:lpstr>
      <vt:lpstr>Cambria Math</vt:lpstr>
      <vt:lpstr>Gill Sans MT</vt:lpstr>
      <vt:lpstr>Helvetica</vt:lpstr>
      <vt:lpstr>Wingdings</vt:lpstr>
      <vt:lpstr>Wingdings 2</vt:lpstr>
      <vt:lpstr>Dividendi</vt:lpstr>
      <vt:lpstr>Segmenting clients </vt:lpstr>
      <vt:lpstr>Goal </vt:lpstr>
      <vt:lpstr>Idea</vt:lpstr>
      <vt:lpstr>Agglomerative Hierarchical clustering </vt:lpstr>
      <vt:lpstr>Choosing the linkage</vt:lpstr>
      <vt:lpstr>Choosing the number of clusters</vt:lpstr>
      <vt:lpstr>Choosing the number of clusters</vt:lpstr>
      <vt:lpstr>from clusters to personas</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issues</vt:lpstr>
      <vt:lpstr>issues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Early diagnosis of  Infective Endocarditis </dc:title>
  <dc:creator>Daniel Sima</dc:creator>
  <cp:lastModifiedBy>Daniel Sima</cp:lastModifiedBy>
  <cp:revision>3</cp:revision>
  <dcterms:created xsi:type="dcterms:W3CDTF">2021-06-19T08:45:08Z</dcterms:created>
  <dcterms:modified xsi:type="dcterms:W3CDTF">2021-06-22T15:08:58Z</dcterms:modified>
</cp:coreProperties>
</file>