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s2H/7AhozfQqmbf9z46oCexiB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330325" y="958852"/>
            <a:ext cx="9531350" cy="2514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b="1" lang="it-IT" sz="8000">
                <a:solidFill>
                  <a:srgbClr val="FFFFFF"/>
                </a:solidFill>
              </a:rPr>
              <a:t>Matrici dense e matrici sparse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330324" y="4305300"/>
            <a:ext cx="9585326" cy="145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it-IT" sz="3200"/>
              <a:t>Gruppo 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it-IT">
                <a:solidFill>
                  <a:schemeClr val="accent1"/>
                </a:solidFill>
              </a:rPr>
              <a:t>Cosa fa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Lo scopo del programma è eseguire calcoli con </a:t>
            </a:r>
            <a:r>
              <a:rPr b="1" lang="it-IT" sz="2400"/>
              <a:t>matrici</a:t>
            </a:r>
            <a:r>
              <a:rPr lang="it-IT" sz="2400"/>
              <a:t>, sia </a:t>
            </a:r>
            <a:r>
              <a:rPr b="1" lang="it-IT" sz="2400"/>
              <a:t>dense</a:t>
            </a:r>
            <a:r>
              <a:rPr lang="it-IT" sz="2400"/>
              <a:t> che </a:t>
            </a:r>
            <a:r>
              <a:rPr b="1" lang="it-IT" sz="2400"/>
              <a:t>sparse</a:t>
            </a:r>
            <a:r>
              <a:rPr lang="it-IT" sz="2400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Per realizzarlo è stata creata una </a:t>
            </a:r>
            <a:r>
              <a:rPr b="1" lang="it-IT" sz="2400"/>
              <a:t>libreria</a:t>
            </a:r>
            <a:r>
              <a:rPr lang="it-IT" sz="2400"/>
              <a:t> contenente tutte le funzioni necessarie ad eseguire le operazioni di calcolo.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La matrice viene strutturata come una </a:t>
            </a:r>
            <a:r>
              <a:rPr b="1" lang="it-IT" sz="2400"/>
              <a:t>tabella bidimensionale </a:t>
            </a:r>
            <a:r>
              <a:rPr lang="it-IT" sz="2400"/>
              <a:t>di valori, organizzata in </a:t>
            </a:r>
            <a:r>
              <a:rPr b="1" lang="it-IT" sz="2400"/>
              <a:t>righe</a:t>
            </a:r>
            <a:r>
              <a:rPr lang="it-IT" sz="2400"/>
              <a:t> e </a:t>
            </a:r>
            <a:r>
              <a:rPr b="1" lang="it-IT" sz="2400"/>
              <a:t>colonne</a:t>
            </a:r>
            <a:r>
              <a:rPr lang="it-IT" sz="2400"/>
              <a:t>. Ogni valore viene individuato da una </a:t>
            </a:r>
            <a:r>
              <a:rPr b="1" lang="it-IT" sz="2400"/>
              <a:t>coppia di coordinate</a:t>
            </a:r>
            <a:r>
              <a:rPr lang="it-IT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it-IT">
                <a:solidFill>
                  <a:schemeClr val="accent1"/>
                </a:solidFill>
              </a:rPr>
              <a:t>Struttura del programma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Il programma è composto da 3 diversi files: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it-IT" sz="2400"/>
              <a:t>Header.h</a:t>
            </a:r>
            <a:r>
              <a:rPr lang="it-IT" sz="2400"/>
              <a:t> -&gt; Che contiene le definizioni degli struct e i prototipi delle funzioni.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it-IT" sz="2400"/>
              <a:t>Funzioni.cpp</a:t>
            </a:r>
            <a:r>
              <a:rPr lang="it-IT" sz="2400"/>
              <a:t> -&gt; Contenente tutte le funzioni utilizzate.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it-IT" sz="2400"/>
              <a:t>Main.cpp </a:t>
            </a:r>
            <a:r>
              <a:rPr lang="it-IT" sz="2400"/>
              <a:t>-&gt; Nucleo centrale del programma, utilizzato per le funzioni I/O.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it-IT" sz="2400"/>
              <a:t>Per portare a termine la compilazione devo compilare i 3 file allo stesso tempo.</a:t>
            </a:r>
            <a:endParaRPr i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321600" y="320100"/>
            <a:ext cx="11548800" cy="621780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753140" y="410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>
                <a:solidFill>
                  <a:schemeClr val="accent1"/>
                </a:solidFill>
              </a:rPr>
              <a:t>Un esempio di Funzione: RemoveEntry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735644"/>
            <a:ext cx="10515600" cy="1055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it-IT" sz="2400"/>
              <a:t>La RemoveEntry elimina l'elemento in riga r e colonna c e restituisce la matrice sparsa aggiornata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098105" y="2426895"/>
            <a:ext cx="388283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Matrice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|0|0|1| &lt;- Caso 1, Elimino questa cella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|0|2|1|   &lt;- Caso 2, Elimino questa cella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|1|1|1|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|2|4|1|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845701" y="537782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3532" y="537782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062707" y="537782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391882" y="5377820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732123" y="5377820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639930" y="5377820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969105" y="537781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298280" y="53778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638521" y="53778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591720" y="53778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920895" y="53778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250070" y="53778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590311" y="53778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540072" y="537782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8869247" y="537782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9198422" y="537782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9538663" y="537782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5887978" y="5528003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7"/>
          <p:cNvCxnSpPr/>
          <p:nvPr/>
        </p:nvCxnSpPr>
        <p:spPr>
          <a:xfrm>
            <a:off x="7836330" y="5528003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0" name="Google Shape;130;p17"/>
          <p:cNvSpPr txBox="1"/>
          <p:nvPr/>
        </p:nvSpPr>
        <p:spPr>
          <a:xfrm>
            <a:off x="2699741" y="5075775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639930" y="5097263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570295" y="5097263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524723" y="5106552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838200" y="5097262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137112" y="6080731"/>
            <a:ext cx="489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903652" y="6112633"/>
            <a:ext cx="6577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2518971" y="5678177"/>
            <a:ext cx="384681" cy="4344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8" name="Google Shape;138;p17"/>
          <p:cNvCxnSpPr>
            <a:stCxn id="136" idx="0"/>
            <a:endCxn id="113" idx="2"/>
          </p:cNvCxnSpPr>
          <p:nvPr/>
        </p:nvCxnSpPr>
        <p:spPr>
          <a:xfrm flipH="1" rot="10800000">
            <a:off x="3232524" y="5678233"/>
            <a:ext cx="300" cy="43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9" name="Google Shape;139;p17"/>
          <p:cNvSpPr/>
          <p:nvPr/>
        </p:nvSpPr>
        <p:spPr>
          <a:xfrm>
            <a:off x="1820444" y="426945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708275" y="426945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037450" y="426945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366625" y="426945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706866" y="426945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614673" y="426945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943848" y="426945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5273023" y="426945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5613264" y="426945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566463" y="426945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895638" y="426945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224813" y="426945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565054" y="426945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8514815" y="426945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843990" y="426945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9173165" y="426945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9513406" y="426945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156" name="Google Shape;156;p17"/>
          <p:cNvCxnSpPr>
            <a:endCxn id="140" idx="1"/>
          </p:cNvCxnSpPr>
          <p:nvPr/>
        </p:nvCxnSpPr>
        <p:spPr>
          <a:xfrm>
            <a:off x="2004475" y="4419638"/>
            <a:ext cx="703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7" name="Google Shape;157;p17"/>
          <p:cNvCxnSpPr/>
          <p:nvPr/>
        </p:nvCxnSpPr>
        <p:spPr>
          <a:xfrm>
            <a:off x="3910931" y="4419639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8" name="Google Shape;158;p17"/>
          <p:cNvCxnSpPr/>
          <p:nvPr/>
        </p:nvCxnSpPr>
        <p:spPr>
          <a:xfrm>
            <a:off x="5862721" y="4419639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9" name="Google Shape;159;p17"/>
          <p:cNvCxnSpPr/>
          <p:nvPr/>
        </p:nvCxnSpPr>
        <p:spPr>
          <a:xfrm>
            <a:off x="7811073" y="4419639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0" name="Google Shape;160;p17"/>
          <p:cNvSpPr txBox="1"/>
          <p:nvPr/>
        </p:nvSpPr>
        <p:spPr>
          <a:xfrm>
            <a:off x="2674484" y="3967411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4614673" y="3988899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6545038" y="3988899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8499466" y="399818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812943" y="3988898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cxnSp>
        <p:nvCxnSpPr>
          <p:cNvPr id="165" name="Google Shape;165;p17"/>
          <p:cNvCxnSpPr>
            <a:stCxn id="111" idx="0"/>
            <a:endCxn id="116" idx="1"/>
          </p:cNvCxnSpPr>
          <p:nvPr/>
        </p:nvCxnSpPr>
        <p:spPr>
          <a:xfrm flipH="1" rot="-5400000">
            <a:off x="3252721" y="4140923"/>
            <a:ext cx="150300" cy="2624100"/>
          </a:xfrm>
          <a:prstGeom prst="curvedConnector4">
            <a:avLst>
              <a:gd fmla="val -328951" name="adj1"/>
              <a:gd fmla="val 95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6" name="Google Shape;166;p17"/>
          <p:cNvSpPr txBox="1"/>
          <p:nvPr/>
        </p:nvSpPr>
        <p:spPr>
          <a:xfrm>
            <a:off x="843965" y="3375257"/>
            <a:ext cx="116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321600" y="276216"/>
            <a:ext cx="11548800" cy="621780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753140" y="410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>
                <a:solidFill>
                  <a:schemeClr val="accent1"/>
                </a:solidFill>
              </a:rPr>
              <a:t>Un esempio di Funzione: RemoveEntry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760641" y="245942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648472" y="245942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2977647" y="245942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3306822" y="245942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3647063" y="245942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554870" y="245942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4884045" y="245942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213220" y="245942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5553461" y="245942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506660" y="245942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6835835" y="2459420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165010" y="245941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505251" y="245941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8455012" y="245942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8784187" y="245942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9113362" y="245942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9453603" y="245942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190" name="Google Shape;190;p18"/>
          <p:cNvCxnSpPr>
            <a:endCxn id="174" idx="1"/>
          </p:cNvCxnSpPr>
          <p:nvPr/>
        </p:nvCxnSpPr>
        <p:spPr>
          <a:xfrm>
            <a:off x="1944672" y="2609606"/>
            <a:ext cx="703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1" name="Google Shape;191;p18"/>
          <p:cNvCxnSpPr/>
          <p:nvPr/>
        </p:nvCxnSpPr>
        <p:spPr>
          <a:xfrm>
            <a:off x="3851128" y="2609606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2" name="Google Shape;192;p18"/>
          <p:cNvCxnSpPr/>
          <p:nvPr/>
        </p:nvCxnSpPr>
        <p:spPr>
          <a:xfrm>
            <a:off x="5802918" y="2609606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3" name="Google Shape;193;p18"/>
          <p:cNvCxnSpPr/>
          <p:nvPr/>
        </p:nvCxnSpPr>
        <p:spPr>
          <a:xfrm>
            <a:off x="7751270" y="2609606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4" name="Google Shape;194;p18"/>
          <p:cNvSpPr txBox="1"/>
          <p:nvPr/>
        </p:nvSpPr>
        <p:spPr>
          <a:xfrm>
            <a:off x="2614681" y="215737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4554870" y="2178866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6485235" y="2178866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8439663" y="2188155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753140" y="2178865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2052051" y="3162334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2818592" y="3194236"/>
            <a:ext cx="6577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 flipH="1" rot="10800000">
            <a:off x="2433911" y="2759780"/>
            <a:ext cx="384681" cy="4344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18"/>
          <p:cNvCxnSpPr>
            <a:stCxn id="200" idx="0"/>
            <a:endCxn id="175" idx="2"/>
          </p:cNvCxnSpPr>
          <p:nvPr/>
        </p:nvCxnSpPr>
        <p:spPr>
          <a:xfrm flipH="1" rot="10800000">
            <a:off x="3147464" y="2759836"/>
            <a:ext cx="300" cy="43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3" name="Google Shape;203;p18"/>
          <p:cNvSpPr txBox="1"/>
          <p:nvPr/>
        </p:nvSpPr>
        <p:spPr>
          <a:xfrm>
            <a:off x="753140" y="1878504"/>
            <a:ext cx="18181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Situazione iniziale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760641" y="467913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648472" y="467913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977647" y="467913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3306822" y="467913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3647063" y="467913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4554870" y="467913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884045" y="467913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213220" y="467913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553461" y="467913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6506660" y="467913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835835" y="4679130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165010" y="467912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7505251" y="4679129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8455012" y="467913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8784187" y="467913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9113362" y="467913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9453603" y="467913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221" name="Google Shape;221;p18"/>
          <p:cNvCxnSpPr>
            <a:endCxn id="205" idx="1"/>
          </p:cNvCxnSpPr>
          <p:nvPr/>
        </p:nvCxnSpPr>
        <p:spPr>
          <a:xfrm>
            <a:off x="1944672" y="4829316"/>
            <a:ext cx="703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2" name="Google Shape;222;p18"/>
          <p:cNvCxnSpPr/>
          <p:nvPr/>
        </p:nvCxnSpPr>
        <p:spPr>
          <a:xfrm>
            <a:off x="3851128" y="4829316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3" name="Google Shape;223;p18"/>
          <p:cNvCxnSpPr/>
          <p:nvPr/>
        </p:nvCxnSpPr>
        <p:spPr>
          <a:xfrm>
            <a:off x="5802918" y="4829316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4" name="Google Shape;224;p18"/>
          <p:cNvCxnSpPr/>
          <p:nvPr/>
        </p:nvCxnSpPr>
        <p:spPr>
          <a:xfrm>
            <a:off x="7751270" y="4829316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5" name="Google Shape;225;p18"/>
          <p:cNvSpPr txBox="1"/>
          <p:nvPr/>
        </p:nvSpPr>
        <p:spPr>
          <a:xfrm>
            <a:off x="2614681" y="437708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4554870" y="4398576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6485235" y="4398576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8439663" y="4407865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753140" y="4398575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2052051" y="5382044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8"/>
          <p:cNvCxnSpPr/>
          <p:nvPr/>
        </p:nvCxnSpPr>
        <p:spPr>
          <a:xfrm flipH="1" rot="10800000">
            <a:off x="2433911" y="4979490"/>
            <a:ext cx="384681" cy="4344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18"/>
          <p:cNvCxnSpPr/>
          <p:nvPr/>
        </p:nvCxnSpPr>
        <p:spPr>
          <a:xfrm flipH="1" rot="10800000">
            <a:off x="5053558" y="5004451"/>
            <a:ext cx="304" cy="43445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3" name="Google Shape;233;p18"/>
          <p:cNvSpPr txBox="1"/>
          <p:nvPr/>
        </p:nvSpPr>
        <p:spPr>
          <a:xfrm>
            <a:off x="753140" y="4098214"/>
            <a:ext cx="3020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Scorro fino alla cella da eliminare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4727576" y="5413946"/>
            <a:ext cx="6577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09725" y="1502883"/>
            <a:ext cx="116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321600" y="269951"/>
            <a:ext cx="11548800" cy="621780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753140" y="410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>
                <a:solidFill>
                  <a:schemeClr val="accent1"/>
                </a:solidFill>
              </a:rPr>
              <a:t>Un esempio di Funzione: RemoveEntry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753140" y="2984290"/>
            <a:ext cx="36070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Dichiaro puntatore tmp inizializzato a cur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1760641" y="37692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2648472" y="37692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2977647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3306822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3647063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4554870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4884045" y="376921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13220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5553461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6506660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6835835" y="376921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7165010" y="376921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7505251" y="376921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8455012" y="37692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8784187" y="37692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9113362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9453603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260" name="Google Shape;260;p19"/>
          <p:cNvCxnSpPr>
            <a:endCxn id="244" idx="1"/>
          </p:cNvCxnSpPr>
          <p:nvPr/>
        </p:nvCxnSpPr>
        <p:spPr>
          <a:xfrm>
            <a:off x="1944672" y="3919398"/>
            <a:ext cx="703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1" name="Google Shape;261;p19"/>
          <p:cNvCxnSpPr/>
          <p:nvPr/>
        </p:nvCxnSpPr>
        <p:spPr>
          <a:xfrm>
            <a:off x="3851128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Google Shape;262;p19"/>
          <p:cNvCxnSpPr/>
          <p:nvPr/>
        </p:nvCxnSpPr>
        <p:spPr>
          <a:xfrm>
            <a:off x="5802918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3" name="Google Shape;263;p19"/>
          <p:cNvCxnSpPr/>
          <p:nvPr/>
        </p:nvCxnSpPr>
        <p:spPr>
          <a:xfrm>
            <a:off x="7751270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4" name="Google Shape;264;p19"/>
          <p:cNvSpPr txBox="1"/>
          <p:nvPr/>
        </p:nvSpPr>
        <p:spPr>
          <a:xfrm>
            <a:off x="2614681" y="3467170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4554870" y="348865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6485235" y="348865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8439663" y="3497947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753140" y="3488657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2052051" y="4472126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9"/>
          <p:cNvCxnSpPr/>
          <p:nvPr/>
        </p:nvCxnSpPr>
        <p:spPr>
          <a:xfrm flipH="1" rot="10800000">
            <a:off x="2433911" y="4069572"/>
            <a:ext cx="384681" cy="4344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1" name="Google Shape;271;p19"/>
          <p:cNvCxnSpPr/>
          <p:nvPr/>
        </p:nvCxnSpPr>
        <p:spPr>
          <a:xfrm flipH="1" rot="10800000">
            <a:off x="5053558" y="4094533"/>
            <a:ext cx="304" cy="43445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2" name="Google Shape;272;p19"/>
          <p:cNvSpPr txBox="1"/>
          <p:nvPr/>
        </p:nvSpPr>
        <p:spPr>
          <a:xfrm>
            <a:off x="4819765" y="4519982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4897815" y="267402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4819765" y="2334058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19"/>
          <p:cNvCxnSpPr/>
          <p:nvPr/>
        </p:nvCxnSpPr>
        <p:spPr>
          <a:xfrm flipH="1">
            <a:off x="5053558" y="2804403"/>
            <a:ext cx="14377" cy="7638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/>
          <p:nvPr/>
        </p:nvSpPr>
        <p:spPr>
          <a:xfrm>
            <a:off x="321600" y="253263"/>
            <a:ext cx="11548800" cy="621780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53140" y="410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>
                <a:solidFill>
                  <a:schemeClr val="accent1"/>
                </a:solidFill>
              </a:rPr>
              <a:t>Un esempio di Funzione: RemoveEntry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753140" y="2984290"/>
            <a:ext cx="28216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Elimino la cella puntata da tmp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1760641" y="37692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2648472" y="37692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2977647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3306822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3647063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4554870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4884045" y="376921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5213220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5553461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6506660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6835835" y="376921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7165010" y="376921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7505251" y="376921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8455012" y="37692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8784187" y="37692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9113362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9453603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300" name="Google Shape;300;p20"/>
          <p:cNvCxnSpPr>
            <a:endCxn id="284" idx="1"/>
          </p:cNvCxnSpPr>
          <p:nvPr/>
        </p:nvCxnSpPr>
        <p:spPr>
          <a:xfrm>
            <a:off x="1944672" y="3919398"/>
            <a:ext cx="703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0"/>
          <p:cNvCxnSpPr/>
          <p:nvPr/>
        </p:nvCxnSpPr>
        <p:spPr>
          <a:xfrm>
            <a:off x="3851128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2" name="Google Shape;302;p20"/>
          <p:cNvCxnSpPr/>
          <p:nvPr/>
        </p:nvCxnSpPr>
        <p:spPr>
          <a:xfrm>
            <a:off x="5802918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3" name="Google Shape;303;p20"/>
          <p:cNvCxnSpPr/>
          <p:nvPr/>
        </p:nvCxnSpPr>
        <p:spPr>
          <a:xfrm>
            <a:off x="7751270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4" name="Google Shape;304;p20"/>
          <p:cNvSpPr txBox="1"/>
          <p:nvPr/>
        </p:nvSpPr>
        <p:spPr>
          <a:xfrm>
            <a:off x="2614681" y="3467170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4554870" y="348865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6485235" y="348865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8439663" y="3497947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308" name="Google Shape;308;p20"/>
          <p:cNvSpPr txBox="1"/>
          <p:nvPr/>
        </p:nvSpPr>
        <p:spPr>
          <a:xfrm>
            <a:off x="753140" y="3488657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2052051" y="4472126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0"/>
          <p:cNvCxnSpPr/>
          <p:nvPr/>
        </p:nvCxnSpPr>
        <p:spPr>
          <a:xfrm flipH="1" rot="10800000">
            <a:off x="2433911" y="4069572"/>
            <a:ext cx="384681" cy="4344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1" name="Google Shape;311;p20"/>
          <p:cNvCxnSpPr/>
          <p:nvPr/>
        </p:nvCxnSpPr>
        <p:spPr>
          <a:xfrm flipH="1" rot="10800000">
            <a:off x="7005651" y="4132901"/>
            <a:ext cx="304" cy="43445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2" name="Google Shape;312;p20"/>
          <p:cNvSpPr txBox="1"/>
          <p:nvPr/>
        </p:nvSpPr>
        <p:spPr>
          <a:xfrm>
            <a:off x="6834774" y="4567352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4897815" y="267402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4819765" y="2334058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0"/>
          <p:cNvCxnSpPr/>
          <p:nvPr/>
        </p:nvCxnSpPr>
        <p:spPr>
          <a:xfrm flipH="1">
            <a:off x="5053558" y="2804403"/>
            <a:ext cx="14377" cy="7638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6" name="Google Shape;316;p20"/>
          <p:cNvCxnSpPr/>
          <p:nvPr/>
        </p:nvCxnSpPr>
        <p:spPr>
          <a:xfrm>
            <a:off x="4295553" y="3497947"/>
            <a:ext cx="1715387" cy="7888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17" name="Google Shape;317;p20"/>
          <p:cNvCxnSpPr/>
          <p:nvPr/>
        </p:nvCxnSpPr>
        <p:spPr>
          <a:xfrm flipH="1" rot="10800000">
            <a:off x="4290628" y="3524964"/>
            <a:ext cx="1715387" cy="7888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/>
          <p:nvPr/>
        </p:nvSpPr>
        <p:spPr>
          <a:xfrm>
            <a:off x="321600" y="320100"/>
            <a:ext cx="11548800" cy="6217800"/>
          </a:xfrm>
          <a:prstGeom prst="rect">
            <a:avLst/>
          </a:prstGeom>
          <a:solidFill>
            <a:schemeClr val="dk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/>
          <p:nvPr>
            <p:ph type="title"/>
          </p:nvPr>
        </p:nvSpPr>
        <p:spPr>
          <a:xfrm>
            <a:off x="753140" y="4100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t-IT">
                <a:solidFill>
                  <a:schemeClr val="accent1"/>
                </a:solidFill>
              </a:rPr>
              <a:t>Un esempio di Funzione: RemoveEntry</a:t>
            </a:r>
            <a:endParaRPr/>
          </a:p>
        </p:txBody>
      </p:sp>
      <p:sp>
        <p:nvSpPr>
          <p:cNvPr id="324" name="Google Shape;324;p21"/>
          <p:cNvSpPr txBox="1"/>
          <p:nvPr/>
        </p:nvSpPr>
        <p:spPr>
          <a:xfrm>
            <a:off x="753140" y="2984290"/>
            <a:ext cx="43749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Cella puntata da prev punta a curr e temp = nullptr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1760641" y="37692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2648472" y="37692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977647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3306822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3647063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4554870" y="3769215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4884045" y="376921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5213220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5553461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6506660" y="3769213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6835835" y="3769212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7165010" y="376921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7505251" y="3769211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8455012" y="3769218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8784187" y="3769217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9113362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9453603" y="3769216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cxnSp>
        <p:nvCxnSpPr>
          <p:cNvPr id="342" name="Google Shape;342;p21"/>
          <p:cNvCxnSpPr>
            <a:endCxn id="326" idx="1"/>
          </p:cNvCxnSpPr>
          <p:nvPr/>
        </p:nvCxnSpPr>
        <p:spPr>
          <a:xfrm>
            <a:off x="1944672" y="3919398"/>
            <a:ext cx="703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3" name="Google Shape;343;p21"/>
          <p:cNvCxnSpPr/>
          <p:nvPr/>
        </p:nvCxnSpPr>
        <p:spPr>
          <a:xfrm>
            <a:off x="7751270" y="3919398"/>
            <a:ext cx="70374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4" name="Google Shape;344;p21"/>
          <p:cNvSpPr txBox="1"/>
          <p:nvPr/>
        </p:nvSpPr>
        <p:spPr>
          <a:xfrm>
            <a:off x="2614681" y="3467170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 c    val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4554870" y="348865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6485235" y="3488658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    c    val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8439663" y="3497947"/>
            <a:ext cx="13388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    c    val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753140" y="3488657"/>
            <a:ext cx="1363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 store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2052051" y="4472126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21"/>
          <p:cNvCxnSpPr/>
          <p:nvPr/>
        </p:nvCxnSpPr>
        <p:spPr>
          <a:xfrm flipH="1" rot="10800000">
            <a:off x="2433911" y="4069572"/>
            <a:ext cx="384681" cy="4344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1" name="Google Shape;351;p21"/>
          <p:cNvCxnSpPr/>
          <p:nvPr/>
        </p:nvCxnSpPr>
        <p:spPr>
          <a:xfrm flipH="1" rot="10800000">
            <a:off x="7005651" y="4132901"/>
            <a:ext cx="304" cy="43445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2" name="Google Shape;352;p21"/>
          <p:cNvSpPr txBox="1"/>
          <p:nvPr/>
        </p:nvSpPr>
        <p:spPr>
          <a:xfrm>
            <a:off x="6834774" y="4567352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035394" y="2543414"/>
            <a:ext cx="340241" cy="3003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4957344" y="2203447"/>
            <a:ext cx="596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21"/>
          <p:cNvCxnSpPr/>
          <p:nvPr/>
        </p:nvCxnSpPr>
        <p:spPr>
          <a:xfrm>
            <a:off x="4295553" y="3497947"/>
            <a:ext cx="1715400" cy="789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6" name="Google Shape;356;p21"/>
          <p:cNvCxnSpPr/>
          <p:nvPr/>
        </p:nvCxnSpPr>
        <p:spPr>
          <a:xfrm flipH="1" rot="10800000">
            <a:off x="4290628" y="3524817"/>
            <a:ext cx="1715400" cy="789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7" name="Google Shape;357;p21"/>
          <p:cNvCxnSpPr>
            <a:stCxn id="329" idx="2"/>
            <a:endCxn id="334" idx="2"/>
          </p:cNvCxnSpPr>
          <p:nvPr/>
        </p:nvCxnSpPr>
        <p:spPr>
          <a:xfrm flipH="1" rot="-5400000">
            <a:off x="5246683" y="2640076"/>
            <a:ext cx="600" cy="2859600"/>
          </a:xfrm>
          <a:prstGeom prst="bentConnector3">
            <a:avLst>
              <a:gd fmla="val 3809991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2019-12-29T15:45:41Z</dcterms:created>
  <dc:creator>Tommaso Coronati</dc:creator>
</cp:coreProperties>
</file>