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4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35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05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87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56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548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27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76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5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85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5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9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84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D013-D9A2-4E6A-9B50-4E49BECBB351}" type="datetimeFigureOut">
              <a:rPr lang="en-AU" smtClean="0"/>
              <a:t>10/11/2017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B14AA-65F2-4D6E-9B79-3A88BDD648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91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F923-7A0A-4A07-A2D1-7704DD5DF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HomeBites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D80E4-FAD6-446E-B523-D1C651EA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Home-cooking Made Easy</a:t>
            </a:r>
          </a:p>
        </p:txBody>
      </p:sp>
    </p:spTree>
    <p:extLst>
      <p:ext uri="{BB962C8B-B14F-4D97-AF65-F5344CB8AC3E}">
        <p14:creationId xmlns:p14="http://schemas.microsoft.com/office/powerpoint/2010/main" val="188856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6C4-10AB-485C-B183-3E3B69A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F91C-FBDE-418C-B785-6999A2C2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With the increasing amount of fast food being made more available with the introduction of food delivery services such as Deliveroo and </a:t>
            </a:r>
            <a:r>
              <a:rPr lang="en-AU" sz="2400" dirty="0" err="1"/>
              <a:t>UberEats</a:t>
            </a:r>
            <a:r>
              <a:rPr lang="en-AU" sz="2400" dirty="0"/>
              <a:t>, home-cooking is slowly dying down. Because of this increase of big chain marketing the local community end up investing most if not all their money to big companies.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730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0AC2-CFB0-48BC-B535-B13DEF06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1288-BF16-4EFA-BD95-7A71A6AA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err="1"/>
              <a:t>HomeBites</a:t>
            </a:r>
            <a:r>
              <a:rPr lang="en-AU" sz="2400" dirty="0"/>
              <a:t> is a quick and simple way for anyone to order home-cooked food from one of our many cooks that have registered to the website. All the cooks are locals that want to help contribute to the community by either providing a healthy alternative or a delicious meal for the user or their family.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1078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864C-B8F7-4E8F-A324-35971636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0"/>
            <a:ext cx="8596668" cy="1320800"/>
          </a:xfrm>
        </p:spPr>
        <p:txBody>
          <a:bodyPr/>
          <a:lstStyle/>
          <a:p>
            <a:r>
              <a:rPr lang="en-AU" dirty="0"/>
              <a:t>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8C213-2B60-4F30-A928-4F7D75CC4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0" y="660400"/>
            <a:ext cx="9127513" cy="5444978"/>
          </a:xfrm>
        </p:spPr>
      </p:pic>
    </p:spTree>
    <p:extLst>
      <p:ext uri="{BB962C8B-B14F-4D97-AF65-F5344CB8AC3E}">
        <p14:creationId xmlns:p14="http://schemas.microsoft.com/office/powerpoint/2010/main" val="5770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399-DED3-4B3A-B6C1-285A85EA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80" y="127390"/>
            <a:ext cx="8596668" cy="1320800"/>
          </a:xfrm>
        </p:spPr>
        <p:txBody>
          <a:bodyPr/>
          <a:lstStyle/>
          <a:p>
            <a:r>
              <a:rPr lang="en-AU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2202F-EEAE-45F2-A9A2-47FA0E862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97" y="787790"/>
            <a:ext cx="7630120" cy="5216761"/>
          </a:xfrm>
        </p:spPr>
      </p:pic>
    </p:spTree>
    <p:extLst>
      <p:ext uri="{BB962C8B-B14F-4D97-AF65-F5344CB8AC3E}">
        <p14:creationId xmlns:p14="http://schemas.microsoft.com/office/powerpoint/2010/main" val="4696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F94F-FB02-4480-BB64-31958A1A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54" y="369588"/>
            <a:ext cx="8596668" cy="1320800"/>
          </a:xfrm>
        </p:spPr>
        <p:txBody>
          <a:bodyPr/>
          <a:lstStyle/>
          <a:p>
            <a:r>
              <a:rPr lang="en-AU" dirty="0"/>
              <a:t>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6017-6870-4159-83D4-0626C18E8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" y="1690388"/>
            <a:ext cx="2893441" cy="47725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31F36-A95B-488A-9602-945D80A81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86" y="255516"/>
            <a:ext cx="2911079" cy="543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3BA34-8726-4D06-A639-A8A83B0CB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955" y="1177610"/>
            <a:ext cx="2876759" cy="5389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ED16D-6E3F-4DFC-8915-C8595A62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14" y="515362"/>
            <a:ext cx="2911060" cy="54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B62C-1D89-4C10-8F87-5BD0C3C3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16" y="214685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AU" sz="4900" dirty="0"/>
              <a:t>Thank You</a:t>
            </a:r>
            <a:br>
              <a:rPr lang="en-AU" dirty="0"/>
            </a:br>
            <a:br>
              <a:rPr lang="en-AU" dirty="0"/>
            </a:br>
            <a:r>
              <a:rPr lang="en-AU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4581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122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HomeBites</vt:lpstr>
      <vt:lpstr>Problem</vt:lpstr>
      <vt:lpstr>Solution</vt:lpstr>
      <vt:lpstr>Wireframe</vt:lpstr>
      <vt:lpstr>ERD</vt:lpstr>
      <vt:lpstr>User Stories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HomeBites</dc:title>
  <dc:creator>renzo lim</dc:creator>
  <cp:lastModifiedBy>renzo lim</cp:lastModifiedBy>
  <cp:revision>2</cp:revision>
  <dcterms:created xsi:type="dcterms:W3CDTF">2017-11-10T02:20:05Z</dcterms:created>
  <dcterms:modified xsi:type="dcterms:W3CDTF">2017-11-10T02:28:06Z</dcterms:modified>
</cp:coreProperties>
</file>