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5515AB-0009-DF4B-ADA7-5306991546C0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>
        <p:scale>
          <a:sx n="84" d="100"/>
          <a:sy n="84" d="100"/>
        </p:scale>
        <p:origin x="16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2361-7285-F447-B69E-E25AC4D4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0F31-E054-214F-A815-7E6BAA0F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96AD-6F52-1B47-9AF2-9EE04B58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574E-A750-8C4A-AB6D-D4E84F0F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9505-51FE-E148-A86A-A1E9FAA6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59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00E-3432-A04F-A4CE-FF529049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9182-1B2F-1049-9D98-BC2BE6F6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C0E4-68F2-9A43-84BC-0A92E7C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6CB4-924C-2449-B059-BD8D144E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380D-7AE9-EA42-8D40-8697E489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31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BAE6-DE05-7A41-B50B-F80B6B4B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5E63-222A-7540-99EC-6421DEA3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B51A-4E71-7A4F-B636-D2DA8842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534E-1501-3248-B3A6-51DF51E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0F1A-B411-AC4F-9E06-E10AF2CA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68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9DD0-8DFC-B346-B3AF-77A87B63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6282-F160-D84F-B51D-A2798103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9846-30D2-A745-B30A-41D87B6C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AB83-F58F-2E42-ABC7-69F5EF1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1759-296C-7448-8AF7-7A8A71C8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215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AA09-CB2A-5744-A535-73271B47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9536-E9EE-274B-843D-697E92A2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2F6B-C719-9D40-B779-ED81EDDF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9221-D2BE-3D42-820B-86662C49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C10C-A267-8D47-9340-95B2811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513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CD40-0142-5748-ABDB-32085A1E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2760-4B5B-104F-9E19-3F3EA655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B38D-D572-0644-8992-D0D2BBEFE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0A15-D0BB-EC40-AC1B-568D234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C91C-7A06-4E48-9581-CBC135D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6AD9-DE84-194B-80E6-0E8039EB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04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865F-03A5-634E-8F4F-77ACBC60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65B9-67A3-C843-ABB0-A92BC34B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2FB9-CEBB-1746-ADBE-319C6B71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D4C43-BC49-4248-A040-ED7B6CF0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A3F1-6104-164B-A740-A466F283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9ADD-394C-524F-96D1-882B442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B5A51-6B50-7E4E-AAD5-531FF031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F9E5-9963-1245-A984-F86818B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082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F56B-F02B-6A48-9C57-45C619CB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21FFB-B1FF-AE46-852C-A3B6E6C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6DDA-D9DC-F74F-ABCF-C2980AAC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A8E2E-D9A8-994F-A286-EB98EF2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1A0EE-A28D-8041-BA1B-979331C0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F6B56-6E4B-2341-8B67-FBC63CD7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674DE-4751-9045-AC98-2AC3F30C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65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0ED4-D6CE-F748-ACDA-5CA1BD89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1E03-FA97-B640-A087-48F63CA8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A25D9-D14E-CB49-A7AF-E535EEEC2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AD93-62C9-264E-A3B8-DD0C7121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4A675-7AF7-3E48-B23E-CA1A0A4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BE026-F476-F84B-8223-6425657E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2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402E-7847-E844-B14C-011C252D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C9205-1003-974C-BC47-71F2D554B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3B4A5-C045-2642-AAB4-D0BB47AF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0C73-C7EE-304B-AA3D-A736E9C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5687-A82B-1044-A8CB-0A71D01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0B98-7206-2144-AC2D-77A8476E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95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C97F5-3958-D544-9418-1653F460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150E-A085-E04B-BC28-5DCBD0CF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D1CD-E50F-6642-8DE1-0998A9B1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8416-DCAA-B64A-8C40-83E4EC766381}" type="datetimeFigureOut">
              <a:rPr lang="en-IT" smtClean="0"/>
              <a:t>07/07/2020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5B1A-B06E-D248-8B30-BDC1B354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B54B-9D48-5745-BCB9-C513EEF6F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287F-8B38-E240-BC5E-A7E9E92BE6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799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8B8655-A31E-B849-929D-55D8EE5985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0"/>
            <a:ext cx="4876800" cy="350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42CB0-EB68-1B4D-B63E-0477781E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440267"/>
            <a:ext cx="10160000" cy="3200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T" sz="6600" dirty="0">
                <a:latin typeface="Diogenes" panose="02000605040000020004" pitchFamily="2" charset="77"/>
              </a:rPr>
              <a:t>Prova Finale di Ingegneria del Software a.a. 2019/2020</a:t>
            </a:r>
          </a:p>
        </p:txBody>
      </p:sp>
      <p:pic>
        <p:nvPicPr>
          <p:cNvPr id="10" name="Picture 9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16A3BE9E-0B2D-944C-9813-B9074C6B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315200" y="3640667"/>
            <a:ext cx="4876800" cy="3200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4DD974-150D-D94E-921A-FA1C71B7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733"/>
            <a:ext cx="9144000" cy="872066"/>
          </a:xfrm>
        </p:spPr>
        <p:txBody>
          <a:bodyPr>
            <a:normAutofit/>
          </a:bodyPr>
          <a:lstStyle/>
          <a:p>
            <a:r>
              <a:rPr lang="en-IT" sz="2800" dirty="0">
                <a:latin typeface="Diogenes" panose="02000605040000020004" pitchFamily="2" charset="77"/>
              </a:rPr>
              <a:t>Ginevra Iorio – Marco Lacava - Lorenzo Mainetti</a:t>
            </a:r>
          </a:p>
        </p:txBody>
      </p:sp>
    </p:spTree>
    <p:extLst>
      <p:ext uri="{BB962C8B-B14F-4D97-AF65-F5344CB8AC3E}">
        <p14:creationId xmlns:p14="http://schemas.microsoft.com/office/powerpoint/2010/main" val="17571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D27A932-B14B-EE4A-92CD-FFDCF508B7EA}"/>
              </a:ext>
            </a:extLst>
          </p:cNvPr>
          <p:cNvSpPr/>
          <p:nvPr/>
        </p:nvSpPr>
        <p:spPr>
          <a:xfrm>
            <a:off x="385763" y="365125"/>
            <a:ext cx="11387137" cy="61642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9174-F674-4047-9B58-A9393A0C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703"/>
            <a:ext cx="10515600" cy="1071985"/>
          </a:xfrm>
        </p:spPr>
        <p:txBody>
          <a:bodyPr/>
          <a:lstStyle/>
          <a:p>
            <a:pPr algn="ctr"/>
            <a:r>
              <a:rPr lang="en-IT" dirty="0">
                <a:latin typeface="Diogenes" panose="02000605040000020004" pitchFamily="2" charset="77"/>
              </a:rPr>
              <a:t>Pattern Utilizzati</a:t>
            </a: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C7130AD3-D320-C343-BE1B-8F540BE4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8077" y="1643161"/>
            <a:ext cx="9435845" cy="4596136"/>
          </a:xfrm>
        </p:spPr>
      </p:pic>
      <p:pic>
        <p:nvPicPr>
          <p:cNvPr id="12" name="Picture 11" descr="A person wearing a costume&#10;&#10;Description automatically generated">
            <a:extLst>
              <a:ext uri="{FF2B5EF4-FFF2-40B4-BE49-F238E27FC236}">
                <a16:creationId xmlns:a16="http://schemas.microsoft.com/office/drawing/2014/main" id="{8F5EB1BA-DD7B-5945-9AEF-37E01D756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520" y="3673434"/>
            <a:ext cx="1979215" cy="327155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385F2FE-5526-994A-BB29-39ED47F26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20" y="5280752"/>
            <a:ext cx="710608" cy="5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C10-5E7E-7E40-A06D-263CBE78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838"/>
            <a:ext cx="10515600" cy="704850"/>
          </a:xfrm>
        </p:spPr>
        <p:txBody>
          <a:bodyPr>
            <a:noAutofit/>
          </a:bodyPr>
          <a:lstStyle/>
          <a:p>
            <a:pPr algn="ctr"/>
            <a:r>
              <a:rPr lang="en-IT" sz="4800" dirty="0">
                <a:latin typeface="Diogenes" panose="02000605040000020004" pitchFamily="2" charset="77"/>
              </a:rPr>
              <a:t>Gestione della rete</a:t>
            </a:r>
          </a:p>
        </p:txBody>
      </p:sp>
      <p:pic>
        <p:nvPicPr>
          <p:cNvPr id="22" name="Picture 21" descr="A picture containing water, large, boat, sitting&#10;&#10;Description automatically generated">
            <a:extLst>
              <a:ext uri="{FF2B5EF4-FFF2-40B4-BE49-F238E27FC236}">
                <a16:creationId xmlns:a16="http://schemas.microsoft.com/office/drawing/2014/main" id="{6ED8B719-ECD2-3C48-8BEF-B5957DA2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9260">
            <a:off x="-709613" y="4860926"/>
            <a:ext cx="9753600" cy="6794500"/>
          </a:xfrm>
          <a:prstGeom prst="rect">
            <a:avLst/>
          </a:prstGeo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D10776-2FB1-074A-B48E-CA4A5EBD8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8784" y="1861170"/>
            <a:ext cx="11054432" cy="475798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38D-6EFD-874A-9398-34CBABC7960C}"/>
              </a:ext>
            </a:extLst>
          </p:cNvPr>
          <p:cNvSpPr/>
          <p:nvPr/>
        </p:nvSpPr>
        <p:spPr>
          <a:xfrm>
            <a:off x="385763" y="365125"/>
            <a:ext cx="11387137" cy="61642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0" name="Picture 19" descr="A picture containing toy, table&#10;&#10;Description automatically generated">
            <a:extLst>
              <a:ext uri="{FF2B5EF4-FFF2-40B4-BE49-F238E27FC236}">
                <a16:creationId xmlns:a16="http://schemas.microsoft.com/office/drawing/2014/main" id="{B71ABC29-5600-0940-BB7B-CA3E1720C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37" y="3984488"/>
            <a:ext cx="2082050" cy="25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5BA9-37DF-574F-9ABD-86632939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IT" sz="4800" dirty="0">
                <a:latin typeface="Diogenes" panose="02000605040000020004" pitchFamily="2" charset="77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2BCA-AB3A-8B42-B165-A467E12F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" y="1599803"/>
            <a:ext cx="12192000" cy="1938337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IT" dirty="0">
                <a:latin typeface="Diogenes" panose="02000605040000020004" pitchFamily="2" charset="77"/>
              </a:rPr>
              <a:t>Controlla continuamente la connessione con il server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T" dirty="0">
                <a:latin typeface="Diogenes" panose="02000605040000020004" pitchFamily="2" charset="77"/>
              </a:rPr>
              <a:t>Riceve </a:t>
            </a:r>
            <a:r>
              <a:rPr lang="en-GB" dirty="0" err="1">
                <a:latin typeface="Diogenes" panose="02000605040000020004" pitchFamily="2" charset="77"/>
              </a:rPr>
              <a:t>i</a:t>
            </a:r>
            <a:r>
              <a:rPr lang="en-GB" dirty="0">
                <a:latin typeface="Diogenes" panose="02000605040000020004" pitchFamily="2" charset="77"/>
              </a:rPr>
              <a:t> </a:t>
            </a:r>
            <a:r>
              <a:rPr lang="en-GB" dirty="0" err="1">
                <a:latin typeface="Diogenes" panose="02000605040000020004" pitchFamily="2" charset="77"/>
              </a:rPr>
              <a:t>messaggi</a:t>
            </a:r>
            <a:r>
              <a:rPr lang="en-GB" dirty="0">
                <a:latin typeface="Diogenes" panose="02000605040000020004" pitchFamily="2" charset="77"/>
              </a:rPr>
              <a:t> dal server e li </a:t>
            </a:r>
            <a:r>
              <a:rPr lang="en-GB" dirty="0" err="1">
                <a:latin typeface="Diogenes" panose="02000605040000020004" pitchFamily="2" charset="77"/>
              </a:rPr>
              <a:t>gestisce</a:t>
            </a:r>
            <a:r>
              <a:rPr lang="en-GB" dirty="0">
                <a:latin typeface="Diogenes" panose="02000605040000020004" pitchFamily="2" charset="77"/>
              </a:rPr>
              <a:t>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dirty="0" err="1">
                <a:latin typeface="Diogenes" panose="02000605040000020004" pitchFamily="2" charset="77"/>
              </a:rPr>
              <a:t>Riceve</a:t>
            </a:r>
            <a:r>
              <a:rPr lang="en-GB" dirty="0">
                <a:latin typeface="Diogenes" panose="02000605040000020004" pitchFamily="2" charset="77"/>
              </a:rPr>
              <a:t> i </a:t>
            </a:r>
            <a:r>
              <a:rPr lang="en-GB" dirty="0" err="1">
                <a:latin typeface="Diogenes" panose="02000605040000020004" pitchFamily="2" charset="77"/>
              </a:rPr>
              <a:t>messaggi</a:t>
            </a:r>
            <a:r>
              <a:rPr lang="en-GB" dirty="0">
                <a:latin typeface="Diogenes" panose="02000605040000020004" pitchFamily="2" charset="77"/>
              </a:rPr>
              <a:t> dal </a:t>
            </a:r>
            <a:r>
              <a:rPr lang="en-GB" dirty="0" err="1">
                <a:latin typeface="Diogenes" panose="02000605040000020004" pitchFamily="2" charset="77"/>
              </a:rPr>
              <a:t>giocatore</a:t>
            </a:r>
            <a:r>
              <a:rPr lang="en-GB" dirty="0">
                <a:latin typeface="Diogenes" panose="02000605040000020004" pitchFamily="2" charset="77"/>
              </a:rPr>
              <a:t> e li </a:t>
            </a:r>
            <a:r>
              <a:rPr lang="en-GB" dirty="0" err="1">
                <a:latin typeface="Diogenes" panose="02000605040000020004" pitchFamily="2" charset="77"/>
              </a:rPr>
              <a:t>invia</a:t>
            </a:r>
            <a:r>
              <a:rPr lang="en-GB" dirty="0">
                <a:latin typeface="Diogenes" panose="02000605040000020004" pitchFamily="2" charset="77"/>
              </a:rPr>
              <a:t> al server </a:t>
            </a:r>
            <a:endParaRPr lang="en-IT" dirty="0">
              <a:latin typeface="Diogenes" panose="0200060504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1E4E6-F69D-2546-9629-8109725AB733}"/>
              </a:ext>
            </a:extLst>
          </p:cNvPr>
          <p:cNvSpPr/>
          <p:nvPr/>
        </p:nvSpPr>
        <p:spPr>
          <a:xfrm>
            <a:off x="385763" y="365125"/>
            <a:ext cx="11387137" cy="61642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0DC1C-3CF0-044F-9123-40F71ABEB0AB}"/>
              </a:ext>
            </a:extLst>
          </p:cNvPr>
          <p:cNvSpPr/>
          <p:nvPr/>
        </p:nvSpPr>
        <p:spPr>
          <a:xfrm>
            <a:off x="1487837" y="3270142"/>
            <a:ext cx="9236990" cy="29068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3E3B3F-3B51-1542-85E9-D2766D7D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68" y="3447256"/>
            <a:ext cx="8948863" cy="2520948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7358034-B126-4C45-A373-958390499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600" y="3629025"/>
            <a:ext cx="2173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Diogenes</vt:lpstr>
      <vt:lpstr>Office Theme</vt:lpstr>
      <vt:lpstr>Prova Finale di Ingegneria del Software a.a. 2019/2020</vt:lpstr>
      <vt:lpstr>Pattern Utilizzati</vt:lpstr>
      <vt:lpstr>Gestione della rete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Finale di Ingegneria del Software a.a. 2019/2020</dc:title>
  <dc:creator>Ginevra Iorio</dc:creator>
  <cp:lastModifiedBy>Ginevra Iorio</cp:lastModifiedBy>
  <cp:revision>7</cp:revision>
  <dcterms:created xsi:type="dcterms:W3CDTF">2020-07-07T19:57:29Z</dcterms:created>
  <dcterms:modified xsi:type="dcterms:W3CDTF">2020-07-07T21:09:07Z</dcterms:modified>
</cp:coreProperties>
</file>