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072188" cy="5059363"/>
  <p:notesSz cx="6858000" cy="9144000"/>
  <p:defaultTextStyle>
    <a:defPPr>
      <a:defRPr lang="de-DE"/>
    </a:defPPr>
    <a:lvl1pPr marL="0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1pPr>
    <a:lvl2pPr marL="314079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2pPr>
    <a:lvl3pPr marL="628158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3pPr>
    <a:lvl4pPr marL="942238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4pPr>
    <a:lvl5pPr marL="1256317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5pPr>
    <a:lvl6pPr marL="1570396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6pPr>
    <a:lvl7pPr marL="1884475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7pPr>
    <a:lvl8pPr marL="2198555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8pPr>
    <a:lvl9pPr marL="2512635" algn="l" defTabSz="628158" rtl="0" eaLnBrk="1" latinLnBrk="0" hangingPunct="1">
      <a:defRPr sz="123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414" y="828003"/>
            <a:ext cx="5161360" cy="1761408"/>
          </a:xfrm>
        </p:spPr>
        <p:txBody>
          <a:bodyPr anchor="b"/>
          <a:lstStyle>
            <a:lvl1pPr algn="ctr">
              <a:defRPr sz="3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024" y="2657337"/>
            <a:ext cx="4554141" cy="1221508"/>
          </a:xfrm>
        </p:spPr>
        <p:txBody>
          <a:bodyPr/>
          <a:lstStyle>
            <a:lvl1pPr marL="0" indent="0" algn="ctr">
              <a:buNone/>
              <a:defRPr sz="1594"/>
            </a:lvl1pPr>
            <a:lvl2pPr marL="303627" indent="0" algn="ctr">
              <a:buNone/>
              <a:defRPr sz="1328"/>
            </a:lvl2pPr>
            <a:lvl3pPr marL="607253" indent="0" algn="ctr">
              <a:buNone/>
              <a:defRPr sz="1195"/>
            </a:lvl3pPr>
            <a:lvl4pPr marL="910880" indent="0" algn="ctr">
              <a:buNone/>
              <a:defRPr sz="1063"/>
            </a:lvl4pPr>
            <a:lvl5pPr marL="1214506" indent="0" algn="ctr">
              <a:buNone/>
              <a:defRPr sz="1063"/>
            </a:lvl5pPr>
            <a:lvl6pPr marL="1518133" indent="0" algn="ctr">
              <a:buNone/>
              <a:defRPr sz="1063"/>
            </a:lvl6pPr>
            <a:lvl7pPr marL="1821759" indent="0" algn="ctr">
              <a:buNone/>
              <a:defRPr sz="1063"/>
            </a:lvl7pPr>
            <a:lvl8pPr marL="2125386" indent="0" algn="ctr">
              <a:buNone/>
              <a:defRPr sz="1063"/>
            </a:lvl8pPr>
            <a:lvl9pPr marL="2429012" indent="0" algn="ctr">
              <a:buNone/>
              <a:defRPr sz="10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20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3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5410" y="269364"/>
            <a:ext cx="1309316" cy="42875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463" y="269364"/>
            <a:ext cx="3852044" cy="42875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52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54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01" y="1261329"/>
            <a:ext cx="5237262" cy="2104554"/>
          </a:xfrm>
        </p:spPr>
        <p:txBody>
          <a:bodyPr anchor="b"/>
          <a:lstStyle>
            <a:lvl1pPr>
              <a:defRPr sz="398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301" y="3385793"/>
            <a:ext cx="5237262" cy="1106735"/>
          </a:xfrm>
        </p:spPr>
        <p:txBody>
          <a:bodyPr/>
          <a:lstStyle>
            <a:lvl1pPr marL="0" indent="0">
              <a:buNone/>
              <a:defRPr sz="1594">
                <a:solidFill>
                  <a:schemeClr val="tx1"/>
                </a:solidFill>
              </a:defRPr>
            </a:lvl1pPr>
            <a:lvl2pPr marL="303627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2pPr>
            <a:lvl3pPr marL="607253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910880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4pPr>
            <a:lvl5pPr marL="121450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5pPr>
            <a:lvl6pPr marL="151813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6pPr>
            <a:lvl7pPr marL="1821759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7pPr>
            <a:lvl8pPr marL="2125386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8pPr>
            <a:lvl9pPr marL="2429012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90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463" y="1346821"/>
            <a:ext cx="2580680" cy="3210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74045" y="1346821"/>
            <a:ext cx="2580680" cy="32101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2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54" y="269365"/>
            <a:ext cx="5237262" cy="977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254" y="1240247"/>
            <a:ext cx="2568820" cy="607826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627" indent="0">
              <a:buNone/>
              <a:defRPr sz="1328" b="1"/>
            </a:lvl2pPr>
            <a:lvl3pPr marL="607253" indent="0">
              <a:buNone/>
              <a:defRPr sz="1195" b="1"/>
            </a:lvl3pPr>
            <a:lvl4pPr marL="910880" indent="0">
              <a:buNone/>
              <a:defRPr sz="1063" b="1"/>
            </a:lvl4pPr>
            <a:lvl5pPr marL="1214506" indent="0">
              <a:buNone/>
              <a:defRPr sz="1063" b="1"/>
            </a:lvl5pPr>
            <a:lvl6pPr marL="1518133" indent="0">
              <a:buNone/>
              <a:defRPr sz="1063" b="1"/>
            </a:lvl6pPr>
            <a:lvl7pPr marL="1821759" indent="0">
              <a:buNone/>
              <a:defRPr sz="1063" b="1"/>
            </a:lvl7pPr>
            <a:lvl8pPr marL="2125386" indent="0">
              <a:buNone/>
              <a:defRPr sz="1063" b="1"/>
            </a:lvl8pPr>
            <a:lvl9pPr marL="2429012" indent="0">
              <a:buNone/>
              <a:defRPr sz="1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254" y="1848073"/>
            <a:ext cx="2568820" cy="2718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74045" y="1240247"/>
            <a:ext cx="2581471" cy="607826"/>
          </a:xfrm>
        </p:spPr>
        <p:txBody>
          <a:bodyPr anchor="b"/>
          <a:lstStyle>
            <a:lvl1pPr marL="0" indent="0">
              <a:buNone/>
              <a:defRPr sz="1594" b="1"/>
            </a:lvl1pPr>
            <a:lvl2pPr marL="303627" indent="0">
              <a:buNone/>
              <a:defRPr sz="1328" b="1"/>
            </a:lvl2pPr>
            <a:lvl3pPr marL="607253" indent="0">
              <a:buNone/>
              <a:defRPr sz="1195" b="1"/>
            </a:lvl3pPr>
            <a:lvl4pPr marL="910880" indent="0">
              <a:buNone/>
              <a:defRPr sz="1063" b="1"/>
            </a:lvl4pPr>
            <a:lvl5pPr marL="1214506" indent="0">
              <a:buNone/>
              <a:defRPr sz="1063" b="1"/>
            </a:lvl5pPr>
            <a:lvl6pPr marL="1518133" indent="0">
              <a:buNone/>
              <a:defRPr sz="1063" b="1"/>
            </a:lvl6pPr>
            <a:lvl7pPr marL="1821759" indent="0">
              <a:buNone/>
              <a:defRPr sz="1063" b="1"/>
            </a:lvl7pPr>
            <a:lvl8pPr marL="2125386" indent="0">
              <a:buNone/>
              <a:defRPr sz="1063" b="1"/>
            </a:lvl8pPr>
            <a:lvl9pPr marL="2429012" indent="0">
              <a:buNone/>
              <a:defRPr sz="1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74045" y="1848073"/>
            <a:ext cx="2581471" cy="27182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63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2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54" y="337291"/>
            <a:ext cx="1958439" cy="1180518"/>
          </a:xfrm>
        </p:spPr>
        <p:txBody>
          <a:bodyPr anchor="b"/>
          <a:lstStyle>
            <a:lvl1pPr>
              <a:defRPr sz="21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471" y="728456"/>
            <a:ext cx="3074045" cy="3595427"/>
          </a:xfrm>
        </p:spPr>
        <p:txBody>
          <a:bodyPr/>
          <a:lstStyle>
            <a:lvl1pPr>
              <a:defRPr sz="2125"/>
            </a:lvl1pPr>
            <a:lvl2pPr>
              <a:defRPr sz="1859"/>
            </a:lvl2pPr>
            <a:lvl3pPr>
              <a:defRPr sz="1594"/>
            </a:lvl3pPr>
            <a:lvl4pPr>
              <a:defRPr sz="1328"/>
            </a:lvl4pPr>
            <a:lvl5pPr>
              <a:defRPr sz="1328"/>
            </a:lvl5pPr>
            <a:lvl6pPr>
              <a:defRPr sz="1328"/>
            </a:lvl6pPr>
            <a:lvl7pPr>
              <a:defRPr sz="1328"/>
            </a:lvl7pPr>
            <a:lvl8pPr>
              <a:defRPr sz="1328"/>
            </a:lvl8pPr>
            <a:lvl9pPr>
              <a:defRPr sz="132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254" y="1517809"/>
            <a:ext cx="1958439" cy="2811929"/>
          </a:xfrm>
        </p:spPr>
        <p:txBody>
          <a:bodyPr/>
          <a:lstStyle>
            <a:lvl1pPr marL="0" indent="0">
              <a:buNone/>
              <a:defRPr sz="1063"/>
            </a:lvl1pPr>
            <a:lvl2pPr marL="303627" indent="0">
              <a:buNone/>
              <a:defRPr sz="930"/>
            </a:lvl2pPr>
            <a:lvl3pPr marL="607253" indent="0">
              <a:buNone/>
              <a:defRPr sz="797"/>
            </a:lvl3pPr>
            <a:lvl4pPr marL="910880" indent="0">
              <a:buNone/>
              <a:defRPr sz="664"/>
            </a:lvl4pPr>
            <a:lvl5pPr marL="1214506" indent="0">
              <a:buNone/>
              <a:defRPr sz="664"/>
            </a:lvl5pPr>
            <a:lvl6pPr marL="1518133" indent="0">
              <a:buNone/>
              <a:defRPr sz="664"/>
            </a:lvl6pPr>
            <a:lvl7pPr marL="1821759" indent="0">
              <a:buNone/>
              <a:defRPr sz="664"/>
            </a:lvl7pPr>
            <a:lvl8pPr marL="2125386" indent="0">
              <a:buNone/>
              <a:defRPr sz="664"/>
            </a:lvl8pPr>
            <a:lvl9pPr marL="2429012" indent="0">
              <a:buNone/>
              <a:defRPr sz="6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20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254" y="337291"/>
            <a:ext cx="1958439" cy="1180518"/>
          </a:xfrm>
        </p:spPr>
        <p:txBody>
          <a:bodyPr anchor="b"/>
          <a:lstStyle>
            <a:lvl1pPr>
              <a:defRPr sz="212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1471" y="728456"/>
            <a:ext cx="3074045" cy="3595427"/>
          </a:xfrm>
        </p:spPr>
        <p:txBody>
          <a:bodyPr anchor="t"/>
          <a:lstStyle>
            <a:lvl1pPr marL="0" indent="0">
              <a:buNone/>
              <a:defRPr sz="2125"/>
            </a:lvl1pPr>
            <a:lvl2pPr marL="303627" indent="0">
              <a:buNone/>
              <a:defRPr sz="1859"/>
            </a:lvl2pPr>
            <a:lvl3pPr marL="607253" indent="0">
              <a:buNone/>
              <a:defRPr sz="1594"/>
            </a:lvl3pPr>
            <a:lvl4pPr marL="910880" indent="0">
              <a:buNone/>
              <a:defRPr sz="1328"/>
            </a:lvl4pPr>
            <a:lvl5pPr marL="1214506" indent="0">
              <a:buNone/>
              <a:defRPr sz="1328"/>
            </a:lvl5pPr>
            <a:lvl6pPr marL="1518133" indent="0">
              <a:buNone/>
              <a:defRPr sz="1328"/>
            </a:lvl6pPr>
            <a:lvl7pPr marL="1821759" indent="0">
              <a:buNone/>
              <a:defRPr sz="1328"/>
            </a:lvl7pPr>
            <a:lvl8pPr marL="2125386" indent="0">
              <a:buNone/>
              <a:defRPr sz="1328"/>
            </a:lvl8pPr>
            <a:lvl9pPr marL="2429012" indent="0">
              <a:buNone/>
              <a:defRPr sz="132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8254" y="1517809"/>
            <a:ext cx="1958439" cy="2811929"/>
          </a:xfrm>
        </p:spPr>
        <p:txBody>
          <a:bodyPr/>
          <a:lstStyle>
            <a:lvl1pPr marL="0" indent="0">
              <a:buNone/>
              <a:defRPr sz="1063"/>
            </a:lvl1pPr>
            <a:lvl2pPr marL="303627" indent="0">
              <a:buNone/>
              <a:defRPr sz="930"/>
            </a:lvl2pPr>
            <a:lvl3pPr marL="607253" indent="0">
              <a:buNone/>
              <a:defRPr sz="797"/>
            </a:lvl3pPr>
            <a:lvl4pPr marL="910880" indent="0">
              <a:buNone/>
              <a:defRPr sz="664"/>
            </a:lvl4pPr>
            <a:lvl5pPr marL="1214506" indent="0">
              <a:buNone/>
              <a:defRPr sz="664"/>
            </a:lvl5pPr>
            <a:lvl6pPr marL="1518133" indent="0">
              <a:buNone/>
              <a:defRPr sz="664"/>
            </a:lvl6pPr>
            <a:lvl7pPr marL="1821759" indent="0">
              <a:buNone/>
              <a:defRPr sz="664"/>
            </a:lvl7pPr>
            <a:lvl8pPr marL="2125386" indent="0">
              <a:buNone/>
              <a:defRPr sz="664"/>
            </a:lvl8pPr>
            <a:lvl9pPr marL="2429012" indent="0">
              <a:buNone/>
              <a:defRPr sz="66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3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7463" y="269365"/>
            <a:ext cx="5237262" cy="97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463" y="1346821"/>
            <a:ext cx="5237262" cy="321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7463" y="4689281"/>
            <a:ext cx="1366242" cy="269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62CD-6E87-499A-8918-57E98B21FF2C}" type="datetimeFigureOut">
              <a:rPr lang="de-DE" smtClean="0"/>
              <a:t>21.02.2023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1413" y="4689281"/>
            <a:ext cx="2049363" cy="269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88483" y="4689281"/>
            <a:ext cx="1366242" cy="269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A7258-1E4B-4092-A584-0640DF4B7F8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8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7253" rtl="0" eaLnBrk="1" latinLnBrk="0" hangingPunct="1">
        <a:lnSpc>
          <a:spcPct val="90000"/>
        </a:lnSpc>
        <a:spcBef>
          <a:spcPct val="0"/>
        </a:spcBef>
        <a:buNone/>
        <a:defRPr sz="29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813" indent="-151813" algn="l" defTabSz="607253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1859" kern="1200">
          <a:solidFill>
            <a:schemeClr val="tx1"/>
          </a:solidFill>
          <a:latin typeface="+mn-lt"/>
          <a:ea typeface="+mn-ea"/>
          <a:cs typeface="+mn-cs"/>
        </a:defRPr>
      </a:lvl1pPr>
      <a:lvl2pPr marL="455440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759066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62693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366319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669946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973572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277199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580825" indent="-151813" algn="l" defTabSz="607253" rtl="0" eaLnBrk="1" latinLnBrk="0" hangingPunct="1">
        <a:lnSpc>
          <a:spcPct val="90000"/>
        </a:lnSpc>
        <a:spcBef>
          <a:spcPts val="332"/>
        </a:spcBef>
        <a:buFont typeface="Arial" panose="020B0604020202020204" pitchFamily="34" charset="0"/>
        <a:buChar char="•"/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627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253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880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506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8133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759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5386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9012" algn="l" defTabSz="607253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93531" y="355600"/>
            <a:ext cx="5916744" cy="4408243"/>
            <a:chOff x="931731" y="1162050"/>
            <a:chExt cx="5916744" cy="4408243"/>
          </a:xfrm>
        </p:grpSpPr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2"/>
            <a:srcRect l="17110" t="11858" r="43828" b="23398"/>
            <a:stretch/>
          </p:blipFill>
          <p:spPr>
            <a:xfrm>
              <a:off x="2085975" y="1162050"/>
              <a:ext cx="4762500" cy="3848100"/>
            </a:xfrm>
            <a:prstGeom prst="rect">
              <a:avLst/>
            </a:prstGeom>
            <a:solidFill>
              <a:schemeClr val="bg1">
                <a:alpha val="42000"/>
              </a:schemeClr>
            </a:solidFill>
          </p:spPr>
        </p:pic>
        <p:grpSp>
          <p:nvGrpSpPr>
            <p:cNvPr id="118" name="Group 117"/>
            <p:cNvGrpSpPr/>
            <p:nvPr/>
          </p:nvGrpSpPr>
          <p:grpSpPr>
            <a:xfrm>
              <a:off x="931731" y="1576349"/>
              <a:ext cx="3020503" cy="3530775"/>
              <a:chOff x="1751522" y="1908000"/>
              <a:chExt cx="3020503" cy="3530775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759789" y="1908000"/>
                <a:ext cx="0" cy="319177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>
                <a:off x="1759789" y="5080958"/>
                <a:ext cx="3012236" cy="35781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/>
              <p:nvPr/>
            </p:nvCxnSpPr>
            <p:spPr>
              <a:xfrm flipV="1">
                <a:off x="1751522" y="4352924"/>
                <a:ext cx="2478837" cy="72803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/>
            <p:nvPr/>
          </p:nvCxnSpPr>
          <p:spPr>
            <a:xfrm>
              <a:off x="3787799" y="2387625"/>
              <a:ext cx="0" cy="180022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3733799" y="2333625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1" name="Straight Arrow Connector 120"/>
            <p:cNvCxnSpPr/>
            <p:nvPr/>
          </p:nvCxnSpPr>
          <p:spPr>
            <a:xfrm flipV="1">
              <a:off x="3794248" y="4086225"/>
              <a:ext cx="234827" cy="1556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 flipV="1">
              <a:off x="3009622" y="2441625"/>
              <a:ext cx="761518" cy="18002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>
              <a:spLocks noChangeAspect="1"/>
            </p:cNvSpPr>
            <p:nvPr/>
          </p:nvSpPr>
          <p:spPr>
            <a:xfrm>
              <a:off x="2981010" y="2422810"/>
              <a:ext cx="108000" cy="108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4" name="Straight Connector 123"/>
            <p:cNvCxnSpPr>
              <a:endCxn id="120" idx="2"/>
            </p:cNvCxnSpPr>
            <p:nvPr/>
          </p:nvCxnSpPr>
          <p:spPr>
            <a:xfrm flipV="1">
              <a:off x="3035010" y="2387625"/>
              <a:ext cx="698789" cy="8918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771140" y="4158048"/>
              <a:ext cx="698789" cy="89186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3733799" y="4187850"/>
              <a:ext cx="108000" cy="108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911661" y="2187605"/>
              <a:ext cx="1244539" cy="28270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1. Starting point</a:t>
              </a:r>
              <a:endParaRPr lang="de-DE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835706" y="2240271"/>
              <a:ext cx="1050055" cy="473078"/>
            </a:xfrm>
            <a:prstGeom prst="rect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3. Projected starting point</a:t>
              </a:r>
              <a:endParaRPr lang="de-DE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410568" y="4388520"/>
              <a:ext cx="798479" cy="282706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2. Point b</a:t>
              </a:r>
              <a:endParaRPr lang="de-DE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538217" y="3872518"/>
              <a:ext cx="1024383" cy="282706"/>
            </a:xfrm>
            <a:prstGeom prst="rec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4. </a:t>
              </a:r>
              <a:r>
                <a:rPr lang="en-US" dirty="0" err="1" smtClean="0"/>
                <a:t>modSPdiff</a:t>
              </a:r>
              <a:endParaRPr lang="de-DE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87800" y="3146384"/>
              <a:ext cx="501400" cy="282706"/>
            </a:xfrm>
            <a:prstGeom prst="rect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MDT</a:t>
              </a:r>
              <a:endParaRPr lang="de-DE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4023144" y="3899211"/>
                  <a:ext cx="210186" cy="190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de-DE" b="1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144" y="3899211"/>
                  <a:ext cx="210186" cy="19037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r="-5714" b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TextBox 132"/>
            <p:cNvSpPr txBox="1"/>
            <p:nvPr/>
          </p:nvSpPr>
          <p:spPr>
            <a:xfrm>
              <a:off x="1030440" y="144723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z</a:t>
              </a:r>
              <a:endParaRPr lang="de-DE" sz="2400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83061" y="510862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  <a:endParaRPr lang="de-DE" sz="24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116491" y="348590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y</a:t>
              </a:r>
              <a:endParaRPr lang="de-DE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214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</dc:creator>
  <cp:lastModifiedBy>course</cp:lastModifiedBy>
  <cp:revision>3</cp:revision>
  <dcterms:created xsi:type="dcterms:W3CDTF">2023-02-21T13:10:43Z</dcterms:created>
  <dcterms:modified xsi:type="dcterms:W3CDTF">2023-02-21T13:25:13Z</dcterms:modified>
</cp:coreProperties>
</file>