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67" r:id="rId3"/>
    <p:sldId id="271" r:id="rId4"/>
    <p:sldId id="273" r:id="rId5"/>
    <p:sldId id="262" r:id="rId6"/>
    <p:sldId id="275" r:id="rId7"/>
    <p:sldId id="27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3839-815B-4D47-A869-04BD06F1206B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2D8A2-E518-4978-9E67-BA86587F2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30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15BD0-7FB4-0E51-DA88-809A6E012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A585A19-459D-3F4F-C66B-A245D70A1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DED644-7038-7E87-951D-54E04E23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3F1B2E-1712-6FDD-D03A-04B413CC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F68B-BF28-4339-B941-D819E4A88CF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8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F68B-BF28-4339-B941-D819E4A88CF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47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F68B-BF28-4339-B941-D819E4A88CF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1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8F68B-BF28-4339-B941-D819E4A88CF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07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269-D943-0704-225F-C1A99BBEC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AFF15-A741-B6AE-7C33-C89AAF6A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FF02-0A1B-46BA-5544-F59FF823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093D-D418-4516-1469-F64B34A1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99E6-F36F-A764-00FA-74207DA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2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A877-A980-400A-04BD-CFACFF1F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C667-CB9E-81DB-BE24-12AD33E1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7A27-547C-E7CE-7271-8DB1EBA2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2B35-FA2D-2932-2551-52372E02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5D61-FE38-E62B-085E-85156DE8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37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D770F-307E-A210-C6DA-38633463D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A42C-78DC-F478-43CC-508DCD5F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8C79-727E-2851-92EC-7E3CCAE1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1F8A-CF90-E732-E6A4-31EE11B9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13A4-1EF9-B9EB-C456-77CD635E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F9CF-2A0B-E94B-D428-6C457A42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7FA1-D311-EC67-8D6A-B2C7FB04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4744-08A9-5FDE-A772-2E3C5808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2983-1DB8-5921-E1E0-3A3B0417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9E14-067F-3237-1693-5BBBE31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56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3B15-B291-BEF6-83F8-CE202775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D1E3-C050-205F-9C90-B691462BB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4DBD-5A82-45A1-DA5D-50A38D83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E3CF-63E4-5A4F-2AE0-EE467A6B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489C-96D9-D2B3-2ACD-1730567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62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91BC-4BD9-60E5-B6D4-7E6DF3C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8F33-534F-BF6D-8BE3-6B9F9180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26474-E28F-B1F4-B0DA-5385B1B9B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B499C-A7E8-9085-ED21-05502AF0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B59FC-4B86-F266-021E-93FB47A5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ADBC-AC5F-F68B-12DB-86AF64F8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1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5A4C-6E8F-0444-8747-244322BE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1ECE-AB1A-CE40-5FF1-EA5AFE75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7CF8-BB73-E9CB-A0A4-A4F300EF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F77A4-F5A9-722E-5299-FF79EA45C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D2D1-9536-E54A-9F03-79D51CF96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05237-595B-485B-E8CC-C6104A8C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462E2-187D-EEF3-602C-FB453F44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6CB74-8FFC-ACBC-1C7D-D5F19E2C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4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4109-D328-190B-76B5-2462D959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DAC0B-25FE-EA4E-237C-F247F2D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1937D-1571-AD7A-D36C-2A67FDFA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CA531-017A-A70E-2EA9-E701502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AA9DE-ED69-BD96-A361-3712881D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4A25A-162E-94F4-5AF2-4EC8E68A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E7E83-EE29-BB81-35C0-49D4B194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2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36D1-94B1-AFFC-8F20-7F50D9AE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2C83-D3BE-6F25-6186-86DDDAAF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7BB04-1F36-C849-FF8C-F294A2B7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7D4B-6D36-2729-4240-DA0B9EDE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DCB1-6427-99D0-A1F4-D02F0471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1EADD-F232-7028-AA7A-8FC07A3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91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7A9B-0CCE-360F-1740-3756211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D048A-B7BB-7D2C-D4EA-765E65C38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189AD-3AEB-192A-8595-D7229C64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6C59-CCC1-AE33-5E03-3A9B375B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9F83-1AF3-34B7-CD77-4BE65C50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5C44-3AC5-2C00-D13B-147FD6F5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48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7FD0A-6195-1617-2015-4CB2CB47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D3B4-D232-E166-FBBF-773A0F82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596E-6B30-92AB-A3E4-9899F704C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6AA74-0642-45F9-94F5-908E3D49F5AD}" type="datetimeFigureOut">
              <a:rPr lang="it-IT" smtClean="0"/>
              <a:t>07/04/2025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7B01-3B91-540B-92A0-FF424180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167A-08CD-E2B1-B4C8-E1BDB1A2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9BDD4-4329-493C-B2AD-612A00CEC2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65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B602-0DD8-44DA-B25E-EC3276A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3312"/>
            <a:ext cx="12192000" cy="1325563"/>
          </a:xfrm>
        </p:spPr>
        <p:txBody>
          <a:bodyPr/>
          <a:lstStyle/>
          <a:p>
            <a:r>
              <a:rPr lang="en-US" dirty="0"/>
              <a:t>Electric Power Analysis</a:t>
            </a:r>
            <a:endParaRPr lang="it-IT" dirty="0"/>
          </a:p>
        </p:txBody>
      </p:sp>
      <p:sp>
        <p:nvSpPr>
          <p:cNvPr id="4" name="Rettangolo 2">
            <a:extLst>
              <a:ext uri="{FF2B5EF4-FFF2-40B4-BE49-F238E27FC236}">
                <a16:creationId xmlns:a16="http://schemas.microsoft.com/office/drawing/2014/main" id="{2F707676-0848-23A3-A8D5-9D5C8390B4CA}"/>
              </a:ext>
            </a:extLst>
          </p:cNvPr>
          <p:cNvSpPr/>
          <p:nvPr/>
        </p:nvSpPr>
        <p:spPr>
          <a:xfrm>
            <a:off x="0" y="-1"/>
            <a:ext cx="12192000" cy="2909455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2">
            <a:extLst>
              <a:ext uri="{FF2B5EF4-FFF2-40B4-BE49-F238E27FC236}">
                <a16:creationId xmlns:a16="http://schemas.microsoft.com/office/drawing/2014/main" id="{3F23C8EA-DF48-0671-1C79-7D6618C465B1}"/>
              </a:ext>
            </a:extLst>
          </p:cNvPr>
          <p:cNvSpPr/>
          <p:nvPr/>
        </p:nvSpPr>
        <p:spPr>
          <a:xfrm>
            <a:off x="0" y="3633849"/>
            <a:ext cx="12192000" cy="3224151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4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8FE7-9C70-6D9E-1E6E-E52F4679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4B10A01-0CDE-A5D9-8F51-B2F5E7AC3B04}"/>
              </a:ext>
            </a:extLst>
          </p:cNvPr>
          <p:cNvSpPr/>
          <p:nvPr/>
        </p:nvSpPr>
        <p:spPr>
          <a:xfrm>
            <a:off x="0" y="0"/>
            <a:ext cx="12192000" cy="733956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56B32-5650-A25A-8615-BDA14E52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32269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</a:rPr>
              <a:t>User Load Analysis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4D3B00D-008F-B8FC-0378-B437AEF4E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5" y="966225"/>
            <a:ext cx="11325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94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BBA68-CAB6-1A2C-C2CA-999B70D5A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5B48D8E-2FA1-570F-7A0E-18ECF651CCFE}"/>
              </a:ext>
            </a:extLst>
          </p:cNvPr>
          <p:cNvSpPr/>
          <p:nvPr/>
        </p:nvSpPr>
        <p:spPr>
          <a:xfrm>
            <a:off x="0" y="0"/>
            <a:ext cx="12192000" cy="733956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CF3FE-68FC-2711-0503-0ADFC61D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33956"/>
          </a:xfrm>
        </p:spPr>
        <p:txBody>
          <a:bodyPr>
            <a:norm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</a:rPr>
              <a:t>Proposed CHP System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8B4A1CF-4671-DC8B-633F-F03D68BF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51"/>
            <a:ext cx="2459199" cy="243735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5B68DF-479C-66A9-3103-4396BEAB3A2F}"/>
              </a:ext>
            </a:extLst>
          </p:cNvPr>
          <p:cNvSpPr txBox="1"/>
          <p:nvPr/>
        </p:nvSpPr>
        <p:spPr>
          <a:xfrm>
            <a:off x="609600" y="1929251"/>
            <a:ext cx="270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Jenbacher</a:t>
            </a:r>
            <a:r>
              <a:rPr lang="it-IT" dirty="0"/>
              <a:t> ICE 316 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ABE3145-AA9A-1615-9953-407D645D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63" y="1603170"/>
            <a:ext cx="8505011" cy="4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49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31B6-E4FE-EDC5-2312-851DE0D6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28B87CC-6CDB-AE60-E25B-33B9F938B285}"/>
              </a:ext>
            </a:extLst>
          </p:cNvPr>
          <p:cNvSpPr/>
          <p:nvPr/>
        </p:nvSpPr>
        <p:spPr>
          <a:xfrm>
            <a:off x="0" y="0"/>
            <a:ext cx="12192000" cy="733956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B60C0-D285-DA6A-9E25-C4B69F7A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522"/>
            <a:ext cx="121920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Proposed Wind System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DC9917C-66F5-BBCF-9C27-D39018A8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5" y="1227430"/>
            <a:ext cx="4152865" cy="4403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E1804-E2C3-174C-42F8-F2C4AC9C6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8" y="1657351"/>
            <a:ext cx="6852718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364949F-D6F5-E982-7C3F-0F9CBA2036A7}"/>
              </a:ext>
            </a:extLst>
          </p:cNvPr>
          <p:cNvSpPr/>
          <p:nvPr/>
        </p:nvSpPr>
        <p:spPr>
          <a:xfrm>
            <a:off x="0" y="0"/>
            <a:ext cx="12192000" cy="733956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4522"/>
            <a:ext cx="121920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CHP + Wind</a:t>
            </a:r>
          </a:p>
        </p:txBody>
      </p:sp>
      <p:sp>
        <p:nvSpPr>
          <p:cNvPr id="6" name="CasellaDiTesto 9">
            <a:extLst>
              <a:ext uri="{FF2B5EF4-FFF2-40B4-BE49-F238E27FC236}">
                <a16:creationId xmlns:a16="http://schemas.microsoft.com/office/drawing/2014/main" id="{99E5CBC8-1A01-EDEC-84A2-40B78FE3973B}"/>
              </a:ext>
            </a:extLst>
          </p:cNvPr>
          <p:cNvSpPr txBox="1"/>
          <p:nvPr/>
        </p:nvSpPr>
        <p:spPr>
          <a:xfrm>
            <a:off x="-162004" y="793660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Jenbacher ICE 316 + </a:t>
            </a:r>
            <a:r>
              <a:rPr lang="it-IT" sz="2400" b="1" dirty="0">
                <a:latin typeface="Inter"/>
              </a:rPr>
              <a:t>Vestas V117/4000 </a:t>
            </a:r>
            <a:endParaRPr lang="it-IT" sz="2400" b="1" dirty="0"/>
          </a:p>
          <a:p>
            <a:pPr algn="ctr"/>
            <a:endParaRPr lang="it-IT" sz="2400" b="1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EED372C-AF4A-A45A-EA17-A5C93BC9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400175"/>
            <a:ext cx="9953721" cy="49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364949F-D6F5-E982-7C3F-0F9CBA2036A7}"/>
              </a:ext>
            </a:extLst>
          </p:cNvPr>
          <p:cNvSpPr/>
          <p:nvPr/>
        </p:nvSpPr>
        <p:spPr>
          <a:xfrm>
            <a:off x="0" y="0"/>
            <a:ext cx="12192000" cy="733956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4522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721D5E0-B9A2-F7FF-DB74-7C15FB90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544"/>
            <a:ext cx="11877675" cy="504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2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364949F-D6F5-E982-7C3F-0F9CBA2036A7}"/>
              </a:ext>
            </a:extLst>
          </p:cNvPr>
          <p:cNvSpPr/>
          <p:nvPr/>
        </p:nvSpPr>
        <p:spPr>
          <a:xfrm>
            <a:off x="0" y="0"/>
            <a:ext cx="12192000" cy="733956"/>
          </a:xfrm>
          <a:prstGeom prst="rect">
            <a:avLst/>
          </a:prstGeom>
          <a:solidFill>
            <a:srgbClr val="145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4522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E0C53A-313D-4B2B-D030-11AF3B13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11884"/>
          <a:stretch/>
        </p:blipFill>
        <p:spPr>
          <a:xfrm>
            <a:off x="2379951" y="4448707"/>
            <a:ext cx="7432097" cy="1694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628C627-CB88-22E8-8E58-DD9C5BE8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94" y="902275"/>
            <a:ext cx="7953375" cy="33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73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</Words>
  <Application>Microsoft Office PowerPoint</Application>
  <PresentationFormat>Widescreen</PresentationFormat>
  <Paragraphs>13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Office Theme</vt:lpstr>
      <vt:lpstr>Electric Power Analysis</vt:lpstr>
      <vt:lpstr>User Load Analysis</vt:lpstr>
      <vt:lpstr>Proposed CHP System</vt:lpstr>
      <vt:lpstr>Proposed Wind System</vt:lpstr>
      <vt:lpstr>CHP + Wind</vt:lpstr>
      <vt:lpstr>Results</vt:lpstr>
      <vt:lpstr>Results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Mascia</dc:creator>
  <cp:lastModifiedBy>Lorenzo Mascia</cp:lastModifiedBy>
  <cp:revision>1</cp:revision>
  <dcterms:created xsi:type="dcterms:W3CDTF">2025-04-07T07:49:25Z</dcterms:created>
  <dcterms:modified xsi:type="dcterms:W3CDTF">2025-04-07T09:25:06Z</dcterms:modified>
</cp:coreProperties>
</file>