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  <p:sldId id="263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1638" autoAdjust="0"/>
  </p:normalViewPr>
  <p:slideViewPr>
    <p:cSldViewPr snapToGrid="0" snapToObjects="1">
      <p:cViewPr varScale="1">
        <p:scale>
          <a:sx n="71" d="100"/>
          <a:sy n="71" d="100"/>
        </p:scale>
        <p:origin x="15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Mazzocco</a:t>
            </a:r>
          </a:p>
          <a:p>
            <a:r>
              <a:rPr lang="it-IT" dirty="0"/>
              <a:t>Marco Musile Tanzi</a:t>
            </a:r>
          </a:p>
          <a:p>
            <a:r>
              <a:rPr lang="it-IT" dirty="0"/>
              <a:t>Pierluigi Tagliabue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C – SCHEMA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340</TotalTime>
  <Words>1020</Words>
  <Application>Microsoft Office PowerPoint</Application>
  <PresentationFormat>Presentazione su schermo (4:3)</PresentationFormat>
  <Paragraphs>157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POLI</vt:lpstr>
      <vt:lpstr>TITOLO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C – SCHEMA NUMERICO RELAP5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43</cp:revision>
  <dcterms:created xsi:type="dcterms:W3CDTF">2015-05-26T12:27:57Z</dcterms:created>
  <dcterms:modified xsi:type="dcterms:W3CDTF">2022-06-24T14:15:46Z</dcterms:modified>
</cp:coreProperties>
</file>