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16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281476" y="1318297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281477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b="1" dirty="0"/>
              <a:t>MODELLO 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monodimensionale</a:t>
            </a:r>
            <a:r>
              <a:rPr lang="en-US" dirty="0"/>
              <a:t> per </a:t>
            </a:r>
            <a:r>
              <a:rPr lang="en-US" dirty="0" err="1"/>
              <a:t>flusso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del moto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gradient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resolve per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875922" y="3998839"/>
            <a:ext cx="2618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2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indipendenti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Posizione</a:t>
            </a:r>
            <a:r>
              <a:rPr lang="en-US" dirty="0"/>
              <a:t> (x)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MODELLO IDRODINAMICO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206</TotalTime>
  <Words>330</Words>
  <Application>Microsoft Office PowerPoint</Application>
  <PresentationFormat>Presentazione su schermo (4:3)</PresentationFormat>
  <Paragraphs>61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POLI</vt:lpstr>
      <vt:lpstr>TITOLO</vt:lpstr>
      <vt:lpstr>APPENDICE A – Modello PWR</vt:lpstr>
      <vt:lpstr>APPENDICE B – MODELLO IDRODINAMICO RELAP5</vt:lpstr>
      <vt:lpstr>APPENDICE B – MODELLO IDRODINAMICO RELAP5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26</cp:revision>
  <dcterms:created xsi:type="dcterms:W3CDTF">2015-05-26T12:27:57Z</dcterms:created>
  <dcterms:modified xsi:type="dcterms:W3CDTF">2022-06-24T09:52:46Z</dcterms:modified>
</cp:coreProperties>
</file>