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6" r:id="rId16"/>
    <p:sldId id="267" r:id="rId17"/>
    <p:sldId id="264" r:id="rId18"/>
    <p:sldId id="268" r:id="rId19"/>
    <p:sldId id="269" r:id="rId20"/>
    <p:sldId id="263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485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0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9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8941" y="4149725"/>
            <a:ext cx="8646459" cy="968375"/>
          </a:xfrm>
        </p:spPr>
        <p:txBody>
          <a:bodyPr>
            <a:normAutofit fontScale="90000"/>
          </a:bodyPr>
          <a:lstStyle/>
          <a:p>
            <a:r>
              <a:rPr lang="it-IT" dirty="0"/>
              <a:t>SIMULAZIONE NUMERICA DI FENOMENI DI BOILING CRISIS IN CANALE DI POTENZA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024" y="5816600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33564" y="608234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COMPONENTI DEL MODELLO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4FD588-BDFD-4D39-A2B9-C0539A95B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2447365" y="1407924"/>
            <a:ext cx="3576918" cy="46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PWR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323726" cy="11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n-lt"/>
              </a:rPr>
              <a:t>Il modello utilizzato è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" y="2187395"/>
            <a:ext cx="4720031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2187395"/>
            <a:ext cx="4720031" cy="3840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E4D51A-BDF6-C6B4-15B9-D72461142790}"/>
              </a:ext>
            </a:extLst>
          </p:cNvPr>
          <p:cNvSpPr txBox="1"/>
          <p:nvPr/>
        </p:nvSpPr>
        <p:spPr>
          <a:xfrm>
            <a:off x="366136" y="1370483"/>
            <a:ext cx="84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come </a:t>
            </a:r>
            <a:r>
              <a:rPr lang="en-US" dirty="0" err="1"/>
              <a:t>cartina</a:t>
            </a:r>
            <a:r>
              <a:rPr lang="en-US" dirty="0"/>
              <a:t> di </a:t>
            </a:r>
            <a:r>
              <a:rPr lang="en-US" dirty="0" err="1"/>
              <a:t>tornasole</a:t>
            </a:r>
            <a:r>
              <a:rPr lang="en-US" dirty="0"/>
              <a:t> per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a regime come </a:t>
            </a:r>
            <a:r>
              <a:rPr lang="en-US" dirty="0" err="1"/>
              <a:t>previsto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46" y="1459005"/>
            <a:ext cx="2442715" cy="44711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61199" y="1510711"/>
            <a:ext cx="2442862" cy="44714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7998" y="1510711"/>
            <a:ext cx="2442862" cy="44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" b="5489"/>
          <a:stretch/>
        </p:blipFill>
        <p:spPr>
          <a:xfrm>
            <a:off x="154546" y="1295210"/>
            <a:ext cx="2830701" cy="4762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689" y="1381411"/>
            <a:ext cx="2507805" cy="4590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3053" y="1342275"/>
            <a:ext cx="2596511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4A4C-44D6-1F82-45CF-A9D81B5D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7FC6BC2F-012C-E63F-87C8-6AF0B6C8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602</TotalTime>
  <Words>1424</Words>
  <Application>Microsoft Office PowerPoint</Application>
  <PresentationFormat>Presentazione su schermo (4:3)</PresentationFormat>
  <Paragraphs>226</Paragraphs>
  <Slides>20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POLI</vt:lpstr>
      <vt:lpstr>SIMULAZIONE NUMERICA DI FENOMENI DI BOILING CRISIS IN CANALE DI POTENZA </vt:lpstr>
      <vt:lpstr>INTRODUZIONE</vt:lpstr>
      <vt:lpstr>STEADY STATE</vt:lpstr>
      <vt:lpstr>STEADY STATE</vt:lpstr>
      <vt:lpstr>STEADY STATE</vt:lpstr>
      <vt:lpstr>STEADY STATE</vt:lpstr>
      <vt:lpstr>GRAZIE PER L’ATTENZIONE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COMPONENTI DEL MODELLO 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57</cp:revision>
  <dcterms:created xsi:type="dcterms:W3CDTF">2015-05-26T12:27:57Z</dcterms:created>
  <dcterms:modified xsi:type="dcterms:W3CDTF">2022-06-24T18:52:32Z</dcterms:modified>
</cp:coreProperties>
</file>