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C – SCHEMA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324</TotalTime>
  <Words>922</Words>
  <Application>Microsoft Office PowerPoint</Application>
  <PresentationFormat>Presentazione su schermo (4:3)</PresentationFormat>
  <Paragraphs>144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POLI</vt:lpstr>
      <vt:lpstr>TITOLO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SCHEMA NUMERICO RELAP5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42</cp:revision>
  <dcterms:created xsi:type="dcterms:W3CDTF">2015-05-26T12:27:57Z</dcterms:created>
  <dcterms:modified xsi:type="dcterms:W3CDTF">2022-06-24T13:57:58Z</dcterms:modified>
</cp:coreProperties>
</file>