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8" r:id="rId13"/>
    <p:sldId id="269" r:id="rId14"/>
    <p:sldId id="263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COMPONENTI DEL MODELLO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559AF9-F37F-F1AA-37E6-335F776B3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3" t="12941" r="20786" b="8169"/>
          <a:stretch/>
        </p:blipFill>
        <p:spPr>
          <a:xfrm>
            <a:off x="2501153" y="1418664"/>
            <a:ext cx="3581325" cy="46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407</TotalTime>
  <Words>1304</Words>
  <Application>Microsoft Office PowerPoint</Application>
  <PresentationFormat>Presentazione su schermo (4:3)</PresentationFormat>
  <Paragraphs>204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POLI</vt:lpstr>
      <vt:lpstr>TITOLO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COMPONENTI DEL MODELLO 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49</cp:revision>
  <dcterms:created xsi:type="dcterms:W3CDTF">2015-05-26T12:27:57Z</dcterms:created>
  <dcterms:modified xsi:type="dcterms:W3CDTF">2022-06-24T15:34:36Z</dcterms:modified>
</cp:coreProperties>
</file>