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4" r:id="rId15"/>
    <p:sldId id="268" r:id="rId16"/>
    <p:sldId id="269" r:id="rId17"/>
    <p:sldId id="263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SIMULAZIONE NUMERICA DI FENOMENI DI BOILING CRISIS IN CANALE DI POTENZA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COMPONENTI DEL MODELLO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4FD588-BDFD-4D39-A2B9-C0539A95B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47365" y="1407924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323726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n-lt"/>
              </a:rPr>
              <a:t>Il modello utilizzato è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" y="1857942"/>
            <a:ext cx="4720031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1857942"/>
            <a:ext cx="472003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564</TotalTime>
  <Words>1362</Words>
  <Application>Microsoft Office PowerPoint</Application>
  <PresentationFormat>Presentazione su schermo (4:3)</PresentationFormat>
  <Paragraphs>217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POLI</vt:lpstr>
      <vt:lpstr>SIMULAZIONE NUMERICA DI FENOMENI DI BOILING CRISIS IN CANALE DI POTENZA </vt:lpstr>
      <vt:lpstr>INTRODUZIONE</vt:lpstr>
      <vt:lpstr>STEADY STATE</vt:lpstr>
      <vt:lpstr>STEADY STATE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COMPONENTI DEL MODELLO 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53</cp:revision>
  <dcterms:created xsi:type="dcterms:W3CDTF">2015-05-26T12:27:57Z</dcterms:created>
  <dcterms:modified xsi:type="dcterms:W3CDTF">2022-06-24T18:12:05Z</dcterms:modified>
</cp:coreProperties>
</file>