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88" r:id="rId3"/>
    <p:sldId id="257" r:id="rId4"/>
    <p:sldId id="301" r:id="rId5"/>
    <p:sldId id="263" r:id="rId6"/>
    <p:sldId id="258" r:id="rId7"/>
    <p:sldId id="302" r:id="rId8"/>
    <p:sldId id="261" r:id="rId9"/>
    <p:sldId id="298" r:id="rId10"/>
    <p:sldId id="294" r:id="rId11"/>
    <p:sldId id="299" r:id="rId12"/>
    <p:sldId id="303" r:id="rId13"/>
    <p:sldId id="30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ad singh" initials="ss" lastIdx="2" clrIdx="0">
    <p:extLst>
      <p:ext uri="{19B8F6BF-5375-455C-9EA6-DF929625EA0E}">
        <p15:presenceInfo xmlns:p15="http://schemas.microsoft.com/office/powerpoint/2012/main" userId="22e8f165b69d9a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763DC9-881D-4917-8907-4F4FE3DA74A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E9202E5-EBBA-4D1B-92FE-685F6C965FC4}">
      <dgm:prSet/>
      <dgm:spPr/>
      <dgm:t>
        <a:bodyPr/>
        <a:lstStyle/>
        <a:p>
          <a:r>
            <a:rPr lang="en-US" baseline="0" dirty="0"/>
            <a:t>Improved Error checking drastically </a:t>
          </a:r>
          <a:endParaRPr lang="en-US" dirty="0"/>
        </a:p>
      </dgm:t>
    </dgm:pt>
    <dgm:pt modelId="{AF67DF83-2983-41B2-9198-6ED6686DC93A}" type="parTrans" cxnId="{ED9ED7A7-FA50-44B5-A199-97F5E9A71134}">
      <dgm:prSet/>
      <dgm:spPr/>
      <dgm:t>
        <a:bodyPr/>
        <a:lstStyle/>
        <a:p>
          <a:endParaRPr lang="en-US"/>
        </a:p>
      </dgm:t>
    </dgm:pt>
    <dgm:pt modelId="{292FB3DD-AC46-417D-8A04-78782BA7FE60}" type="sibTrans" cxnId="{ED9ED7A7-FA50-44B5-A199-97F5E9A71134}">
      <dgm:prSet/>
      <dgm:spPr/>
      <dgm:t>
        <a:bodyPr/>
        <a:lstStyle/>
        <a:p>
          <a:endParaRPr lang="en-US"/>
        </a:p>
      </dgm:t>
    </dgm:pt>
    <dgm:pt modelId="{04FE11BD-509F-48F3-9B43-75FA77502E0A}">
      <dgm:prSet/>
      <dgm:spPr/>
      <dgm:t>
        <a:bodyPr/>
        <a:lstStyle/>
        <a:p>
          <a:r>
            <a:rPr lang="en-US" baseline="0" dirty="0"/>
            <a:t> Login now uses Customer Email and has a unique email validation (not id) </a:t>
          </a:r>
          <a:endParaRPr lang="en-US" dirty="0"/>
        </a:p>
      </dgm:t>
    </dgm:pt>
    <dgm:pt modelId="{B3E2F978-164D-4240-9E2B-45EF83DE5E78}" type="parTrans" cxnId="{C1D1719D-E297-410A-A81F-436081BD9427}">
      <dgm:prSet/>
      <dgm:spPr/>
      <dgm:t>
        <a:bodyPr/>
        <a:lstStyle/>
        <a:p>
          <a:endParaRPr lang="en-US"/>
        </a:p>
      </dgm:t>
    </dgm:pt>
    <dgm:pt modelId="{4195DAF0-188B-4F26-B509-2E2B51D8BAE3}" type="sibTrans" cxnId="{C1D1719D-E297-410A-A81F-436081BD9427}">
      <dgm:prSet/>
      <dgm:spPr/>
      <dgm:t>
        <a:bodyPr/>
        <a:lstStyle/>
        <a:p>
          <a:endParaRPr lang="en-US"/>
        </a:p>
      </dgm:t>
    </dgm:pt>
    <dgm:pt modelId="{903B8C58-216C-4F56-AC60-CE2E915089F1}">
      <dgm:prSet/>
      <dgm:spPr/>
      <dgm:t>
        <a:bodyPr/>
        <a:lstStyle/>
        <a:p>
          <a:r>
            <a:rPr lang="en-US" baseline="0" dirty="0"/>
            <a:t>Improved Data Validation</a:t>
          </a:r>
          <a:endParaRPr lang="en-US" dirty="0"/>
        </a:p>
      </dgm:t>
    </dgm:pt>
    <dgm:pt modelId="{B2C518FA-3868-4D49-93F8-A6E42E7374A1}" type="parTrans" cxnId="{F37B0B2E-0F64-42F8-B167-BCAC22D96A19}">
      <dgm:prSet/>
      <dgm:spPr/>
      <dgm:t>
        <a:bodyPr/>
        <a:lstStyle/>
        <a:p>
          <a:endParaRPr lang="en-US"/>
        </a:p>
      </dgm:t>
    </dgm:pt>
    <dgm:pt modelId="{A36B2D4F-7BC4-4E68-8340-CD7C32164002}" type="sibTrans" cxnId="{F37B0B2E-0F64-42F8-B167-BCAC22D96A19}">
      <dgm:prSet/>
      <dgm:spPr/>
      <dgm:t>
        <a:bodyPr/>
        <a:lstStyle/>
        <a:p>
          <a:endParaRPr lang="en-US"/>
        </a:p>
      </dgm:t>
    </dgm:pt>
    <dgm:pt modelId="{359CDE59-D97C-4FBB-9528-7183B16CB4B9}">
      <dgm:prSet/>
      <dgm:spPr/>
      <dgm:t>
        <a:bodyPr/>
        <a:lstStyle/>
        <a:p>
          <a:r>
            <a:rPr lang="en-US" baseline="0" dirty="0"/>
            <a:t>Improved Help System</a:t>
          </a:r>
          <a:endParaRPr lang="en-US" dirty="0"/>
        </a:p>
      </dgm:t>
    </dgm:pt>
    <dgm:pt modelId="{942CA94C-7B29-4C10-9057-3A179CED6529}" type="parTrans" cxnId="{09942AD5-29B1-4D3C-9AC2-11111B2C0619}">
      <dgm:prSet/>
      <dgm:spPr/>
      <dgm:t>
        <a:bodyPr/>
        <a:lstStyle/>
        <a:p>
          <a:endParaRPr lang="en-US"/>
        </a:p>
      </dgm:t>
    </dgm:pt>
    <dgm:pt modelId="{E3920BA6-BB55-4950-9C25-AF4DF49AC756}" type="sibTrans" cxnId="{09942AD5-29B1-4D3C-9AC2-11111B2C0619}">
      <dgm:prSet/>
      <dgm:spPr/>
      <dgm:t>
        <a:bodyPr/>
        <a:lstStyle/>
        <a:p>
          <a:endParaRPr lang="en-US"/>
        </a:p>
      </dgm:t>
    </dgm:pt>
    <dgm:pt modelId="{B5131725-4C0A-459F-BB63-6351E1784FB2}" type="pres">
      <dgm:prSet presAssocID="{1C763DC9-881D-4917-8907-4F4FE3DA74A6}" presName="root" presStyleCnt="0">
        <dgm:presLayoutVars>
          <dgm:dir/>
          <dgm:resizeHandles val="exact"/>
        </dgm:presLayoutVars>
      </dgm:prSet>
      <dgm:spPr/>
    </dgm:pt>
    <dgm:pt modelId="{C123B253-7542-48C8-842B-8662C040F515}" type="pres">
      <dgm:prSet presAssocID="{1C763DC9-881D-4917-8907-4F4FE3DA74A6}" presName="container" presStyleCnt="0">
        <dgm:presLayoutVars>
          <dgm:dir/>
          <dgm:resizeHandles val="exact"/>
        </dgm:presLayoutVars>
      </dgm:prSet>
      <dgm:spPr/>
    </dgm:pt>
    <dgm:pt modelId="{772E2DA1-07D1-408B-9662-073979C40931}" type="pres">
      <dgm:prSet presAssocID="{1E9202E5-EBBA-4D1B-92FE-685F6C965FC4}" presName="compNode" presStyleCnt="0"/>
      <dgm:spPr/>
    </dgm:pt>
    <dgm:pt modelId="{7191B175-32E5-40B5-99EE-A777A074DE3E}" type="pres">
      <dgm:prSet presAssocID="{1E9202E5-EBBA-4D1B-92FE-685F6C965FC4}" presName="iconBgRect" presStyleLbl="bgShp" presStyleIdx="0" presStyleCnt="4"/>
      <dgm:spPr/>
    </dgm:pt>
    <dgm:pt modelId="{56294E76-2EF9-47D3-97D8-2F6FA1178784}" type="pres">
      <dgm:prSet presAssocID="{1E9202E5-EBBA-4D1B-92FE-685F6C965F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5B3D2379-755E-4DB3-855B-CAF332D57CB4}" type="pres">
      <dgm:prSet presAssocID="{1E9202E5-EBBA-4D1B-92FE-685F6C965FC4}" presName="spaceRect" presStyleCnt="0"/>
      <dgm:spPr/>
    </dgm:pt>
    <dgm:pt modelId="{BBFCA4EC-95D5-41B2-84EC-AB33E52065D0}" type="pres">
      <dgm:prSet presAssocID="{1E9202E5-EBBA-4D1B-92FE-685F6C965FC4}" presName="textRect" presStyleLbl="revTx" presStyleIdx="0" presStyleCnt="4">
        <dgm:presLayoutVars>
          <dgm:chMax val="1"/>
          <dgm:chPref val="1"/>
        </dgm:presLayoutVars>
      </dgm:prSet>
      <dgm:spPr/>
    </dgm:pt>
    <dgm:pt modelId="{1DC42791-7E37-4D54-B3FB-0BF252E41856}" type="pres">
      <dgm:prSet presAssocID="{292FB3DD-AC46-417D-8A04-78782BA7FE60}" presName="sibTrans" presStyleLbl="sibTrans2D1" presStyleIdx="0" presStyleCnt="0"/>
      <dgm:spPr/>
    </dgm:pt>
    <dgm:pt modelId="{946D31DB-85AF-4817-983B-7B41A4D68B32}" type="pres">
      <dgm:prSet presAssocID="{04FE11BD-509F-48F3-9B43-75FA77502E0A}" presName="compNode" presStyleCnt="0"/>
      <dgm:spPr/>
    </dgm:pt>
    <dgm:pt modelId="{EB5EAD3C-082E-4705-8377-1EC03EF4D1CB}" type="pres">
      <dgm:prSet presAssocID="{04FE11BD-509F-48F3-9B43-75FA77502E0A}" presName="iconBgRect" presStyleLbl="bgShp" presStyleIdx="1" presStyleCnt="4"/>
      <dgm:spPr/>
    </dgm:pt>
    <dgm:pt modelId="{5D44F565-4BEE-43BE-951A-26037DD96741}" type="pres">
      <dgm:prSet presAssocID="{04FE11BD-509F-48F3-9B43-75FA77502E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14929415-47FF-40A9-BE14-EEDF5AAC041C}" type="pres">
      <dgm:prSet presAssocID="{04FE11BD-509F-48F3-9B43-75FA77502E0A}" presName="spaceRect" presStyleCnt="0"/>
      <dgm:spPr/>
    </dgm:pt>
    <dgm:pt modelId="{3C36C710-F1A6-4178-A41F-8D2E41F01102}" type="pres">
      <dgm:prSet presAssocID="{04FE11BD-509F-48F3-9B43-75FA77502E0A}" presName="textRect" presStyleLbl="revTx" presStyleIdx="1" presStyleCnt="4">
        <dgm:presLayoutVars>
          <dgm:chMax val="1"/>
          <dgm:chPref val="1"/>
        </dgm:presLayoutVars>
      </dgm:prSet>
      <dgm:spPr/>
    </dgm:pt>
    <dgm:pt modelId="{8F0D9E4C-531D-4B7A-B40D-DE72E12BBC7F}" type="pres">
      <dgm:prSet presAssocID="{4195DAF0-188B-4F26-B509-2E2B51D8BAE3}" presName="sibTrans" presStyleLbl="sibTrans2D1" presStyleIdx="0" presStyleCnt="0"/>
      <dgm:spPr/>
    </dgm:pt>
    <dgm:pt modelId="{4767CC2B-F8C8-4B39-BC79-E77578F6EDEE}" type="pres">
      <dgm:prSet presAssocID="{903B8C58-216C-4F56-AC60-CE2E915089F1}" presName="compNode" presStyleCnt="0"/>
      <dgm:spPr/>
    </dgm:pt>
    <dgm:pt modelId="{04F04588-B405-4A3D-A849-F5E985097AD6}" type="pres">
      <dgm:prSet presAssocID="{903B8C58-216C-4F56-AC60-CE2E915089F1}" presName="iconBgRect" presStyleLbl="bgShp" presStyleIdx="2" presStyleCnt="4"/>
      <dgm:spPr/>
    </dgm:pt>
    <dgm:pt modelId="{ADE94F85-D671-46E1-BA11-3FBB73203B46}" type="pres">
      <dgm:prSet presAssocID="{903B8C58-216C-4F56-AC60-CE2E915089F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2F78A3A2-D3CC-4E9C-A124-9669F815DAA7}" type="pres">
      <dgm:prSet presAssocID="{903B8C58-216C-4F56-AC60-CE2E915089F1}" presName="spaceRect" presStyleCnt="0"/>
      <dgm:spPr/>
    </dgm:pt>
    <dgm:pt modelId="{FC24129D-F0CB-4F99-AC66-D9C47C3548B4}" type="pres">
      <dgm:prSet presAssocID="{903B8C58-216C-4F56-AC60-CE2E915089F1}" presName="textRect" presStyleLbl="revTx" presStyleIdx="2" presStyleCnt="4">
        <dgm:presLayoutVars>
          <dgm:chMax val="1"/>
          <dgm:chPref val="1"/>
        </dgm:presLayoutVars>
      </dgm:prSet>
      <dgm:spPr/>
    </dgm:pt>
    <dgm:pt modelId="{69B40390-0B2D-4123-AEDC-7EEC0D43773C}" type="pres">
      <dgm:prSet presAssocID="{A36B2D4F-7BC4-4E68-8340-CD7C32164002}" presName="sibTrans" presStyleLbl="sibTrans2D1" presStyleIdx="0" presStyleCnt="0"/>
      <dgm:spPr/>
    </dgm:pt>
    <dgm:pt modelId="{2E4F26D1-4D10-4738-B9B6-8BB964281F33}" type="pres">
      <dgm:prSet presAssocID="{359CDE59-D97C-4FBB-9528-7183B16CB4B9}" presName="compNode" presStyleCnt="0"/>
      <dgm:spPr/>
    </dgm:pt>
    <dgm:pt modelId="{ECC43F6F-3B5B-4089-95EC-4CB7F66F8D74}" type="pres">
      <dgm:prSet presAssocID="{359CDE59-D97C-4FBB-9528-7183B16CB4B9}" presName="iconBgRect" presStyleLbl="bgShp" presStyleIdx="3" presStyleCnt="4"/>
      <dgm:spPr/>
    </dgm:pt>
    <dgm:pt modelId="{2E4756A8-5830-4E97-938F-60CADD91982A}" type="pres">
      <dgm:prSet presAssocID="{359CDE59-D97C-4FBB-9528-7183B16CB4B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BBFCAB92-06D4-457B-9B2B-4590D7AC642B}" type="pres">
      <dgm:prSet presAssocID="{359CDE59-D97C-4FBB-9528-7183B16CB4B9}" presName="spaceRect" presStyleCnt="0"/>
      <dgm:spPr/>
    </dgm:pt>
    <dgm:pt modelId="{3AC90662-956E-46EF-80BB-F64B249A592C}" type="pres">
      <dgm:prSet presAssocID="{359CDE59-D97C-4FBB-9528-7183B16CB4B9}" presName="textRect" presStyleLbl="revTx" presStyleIdx="3" presStyleCnt="4">
        <dgm:presLayoutVars>
          <dgm:chMax val="1"/>
          <dgm:chPref val="1"/>
        </dgm:presLayoutVars>
      </dgm:prSet>
      <dgm:spPr/>
    </dgm:pt>
  </dgm:ptLst>
  <dgm:cxnLst>
    <dgm:cxn modelId="{72794B11-BD7F-4B77-A753-B06445F3E159}" type="presOf" srcId="{1C763DC9-881D-4917-8907-4F4FE3DA74A6}" destId="{B5131725-4C0A-459F-BB63-6351E1784FB2}" srcOrd="0" destOrd="0" presId="urn:microsoft.com/office/officeart/2018/2/layout/IconCircleList"/>
    <dgm:cxn modelId="{26ADAC27-3236-43F0-B887-A7E9C3C00583}" type="presOf" srcId="{359CDE59-D97C-4FBB-9528-7183B16CB4B9}" destId="{3AC90662-956E-46EF-80BB-F64B249A592C}" srcOrd="0" destOrd="0" presId="urn:microsoft.com/office/officeart/2018/2/layout/IconCircleList"/>
    <dgm:cxn modelId="{F37B0B2E-0F64-42F8-B167-BCAC22D96A19}" srcId="{1C763DC9-881D-4917-8907-4F4FE3DA74A6}" destId="{903B8C58-216C-4F56-AC60-CE2E915089F1}" srcOrd="2" destOrd="0" parTransId="{B2C518FA-3868-4D49-93F8-A6E42E7374A1}" sibTransId="{A36B2D4F-7BC4-4E68-8340-CD7C32164002}"/>
    <dgm:cxn modelId="{9645FB5E-7DF3-4720-A25B-4BF4841B63F7}" type="presOf" srcId="{4195DAF0-188B-4F26-B509-2E2B51D8BAE3}" destId="{8F0D9E4C-531D-4B7A-B40D-DE72E12BBC7F}" srcOrd="0" destOrd="0" presId="urn:microsoft.com/office/officeart/2018/2/layout/IconCircleList"/>
    <dgm:cxn modelId="{439FB067-C90F-43D2-A4F2-D2242A518DD4}" type="presOf" srcId="{1E9202E5-EBBA-4D1B-92FE-685F6C965FC4}" destId="{BBFCA4EC-95D5-41B2-84EC-AB33E52065D0}" srcOrd="0" destOrd="0" presId="urn:microsoft.com/office/officeart/2018/2/layout/IconCircleList"/>
    <dgm:cxn modelId="{34F7D050-E1F6-4AF2-AB7D-A2DFA284D1F3}" type="presOf" srcId="{A36B2D4F-7BC4-4E68-8340-CD7C32164002}" destId="{69B40390-0B2D-4123-AEDC-7EEC0D43773C}" srcOrd="0" destOrd="0" presId="urn:microsoft.com/office/officeart/2018/2/layout/IconCircleList"/>
    <dgm:cxn modelId="{C1D1719D-E297-410A-A81F-436081BD9427}" srcId="{1C763DC9-881D-4917-8907-4F4FE3DA74A6}" destId="{04FE11BD-509F-48F3-9B43-75FA77502E0A}" srcOrd="1" destOrd="0" parTransId="{B3E2F978-164D-4240-9E2B-45EF83DE5E78}" sibTransId="{4195DAF0-188B-4F26-B509-2E2B51D8BAE3}"/>
    <dgm:cxn modelId="{ED9ED7A7-FA50-44B5-A199-97F5E9A71134}" srcId="{1C763DC9-881D-4917-8907-4F4FE3DA74A6}" destId="{1E9202E5-EBBA-4D1B-92FE-685F6C965FC4}" srcOrd="0" destOrd="0" parTransId="{AF67DF83-2983-41B2-9198-6ED6686DC93A}" sibTransId="{292FB3DD-AC46-417D-8A04-78782BA7FE60}"/>
    <dgm:cxn modelId="{0BBC4FBE-A8FB-4EBD-8406-AD59E265423F}" type="presOf" srcId="{903B8C58-216C-4F56-AC60-CE2E915089F1}" destId="{FC24129D-F0CB-4F99-AC66-D9C47C3548B4}" srcOrd="0" destOrd="0" presId="urn:microsoft.com/office/officeart/2018/2/layout/IconCircleList"/>
    <dgm:cxn modelId="{09942AD5-29B1-4D3C-9AC2-11111B2C0619}" srcId="{1C763DC9-881D-4917-8907-4F4FE3DA74A6}" destId="{359CDE59-D97C-4FBB-9528-7183B16CB4B9}" srcOrd="3" destOrd="0" parTransId="{942CA94C-7B29-4C10-9057-3A179CED6529}" sibTransId="{E3920BA6-BB55-4950-9C25-AF4DF49AC756}"/>
    <dgm:cxn modelId="{C2BBBADE-6F72-4E02-9459-EF5A5C2587D8}" type="presOf" srcId="{04FE11BD-509F-48F3-9B43-75FA77502E0A}" destId="{3C36C710-F1A6-4178-A41F-8D2E41F01102}" srcOrd="0" destOrd="0" presId="urn:microsoft.com/office/officeart/2018/2/layout/IconCircleList"/>
    <dgm:cxn modelId="{4BCCB4E8-D1C7-4870-9C45-CF68ABD789D1}" type="presOf" srcId="{292FB3DD-AC46-417D-8A04-78782BA7FE60}" destId="{1DC42791-7E37-4D54-B3FB-0BF252E41856}" srcOrd="0" destOrd="0" presId="urn:microsoft.com/office/officeart/2018/2/layout/IconCircleList"/>
    <dgm:cxn modelId="{D2A75D43-C9A2-43E2-ADF5-8790D7EB4D2C}" type="presParOf" srcId="{B5131725-4C0A-459F-BB63-6351E1784FB2}" destId="{C123B253-7542-48C8-842B-8662C040F515}" srcOrd="0" destOrd="0" presId="urn:microsoft.com/office/officeart/2018/2/layout/IconCircleList"/>
    <dgm:cxn modelId="{C605F156-27FD-4067-BE9A-3E6C34481525}" type="presParOf" srcId="{C123B253-7542-48C8-842B-8662C040F515}" destId="{772E2DA1-07D1-408B-9662-073979C40931}" srcOrd="0" destOrd="0" presId="urn:microsoft.com/office/officeart/2018/2/layout/IconCircleList"/>
    <dgm:cxn modelId="{7BEEF881-9072-466D-AE70-38C38873922F}" type="presParOf" srcId="{772E2DA1-07D1-408B-9662-073979C40931}" destId="{7191B175-32E5-40B5-99EE-A777A074DE3E}" srcOrd="0" destOrd="0" presId="urn:microsoft.com/office/officeart/2018/2/layout/IconCircleList"/>
    <dgm:cxn modelId="{E3629EB2-FA6A-4474-8EB8-AE517E726DC6}" type="presParOf" srcId="{772E2DA1-07D1-408B-9662-073979C40931}" destId="{56294E76-2EF9-47D3-97D8-2F6FA1178784}" srcOrd="1" destOrd="0" presId="urn:microsoft.com/office/officeart/2018/2/layout/IconCircleList"/>
    <dgm:cxn modelId="{9BD8869F-1C18-4696-9870-2C37978E71E6}" type="presParOf" srcId="{772E2DA1-07D1-408B-9662-073979C40931}" destId="{5B3D2379-755E-4DB3-855B-CAF332D57CB4}" srcOrd="2" destOrd="0" presId="urn:microsoft.com/office/officeart/2018/2/layout/IconCircleList"/>
    <dgm:cxn modelId="{6E0EE091-10C4-4E9C-89C9-B6CFECC7BC7B}" type="presParOf" srcId="{772E2DA1-07D1-408B-9662-073979C40931}" destId="{BBFCA4EC-95D5-41B2-84EC-AB33E52065D0}" srcOrd="3" destOrd="0" presId="urn:microsoft.com/office/officeart/2018/2/layout/IconCircleList"/>
    <dgm:cxn modelId="{BEEAA8F2-CDA3-44AF-867E-3BB0DF97D11E}" type="presParOf" srcId="{C123B253-7542-48C8-842B-8662C040F515}" destId="{1DC42791-7E37-4D54-B3FB-0BF252E41856}" srcOrd="1" destOrd="0" presId="urn:microsoft.com/office/officeart/2018/2/layout/IconCircleList"/>
    <dgm:cxn modelId="{29EB3CFE-611C-4574-A274-C938C580071E}" type="presParOf" srcId="{C123B253-7542-48C8-842B-8662C040F515}" destId="{946D31DB-85AF-4817-983B-7B41A4D68B32}" srcOrd="2" destOrd="0" presId="urn:microsoft.com/office/officeart/2018/2/layout/IconCircleList"/>
    <dgm:cxn modelId="{0FE315F7-075E-48DE-AF39-076A90A26158}" type="presParOf" srcId="{946D31DB-85AF-4817-983B-7B41A4D68B32}" destId="{EB5EAD3C-082E-4705-8377-1EC03EF4D1CB}" srcOrd="0" destOrd="0" presId="urn:microsoft.com/office/officeart/2018/2/layout/IconCircleList"/>
    <dgm:cxn modelId="{78C85556-44A4-4AC6-BC22-1D4C907A3FF5}" type="presParOf" srcId="{946D31DB-85AF-4817-983B-7B41A4D68B32}" destId="{5D44F565-4BEE-43BE-951A-26037DD96741}" srcOrd="1" destOrd="0" presId="urn:microsoft.com/office/officeart/2018/2/layout/IconCircleList"/>
    <dgm:cxn modelId="{D6BA0CAB-2177-485B-BB26-C24200353B60}" type="presParOf" srcId="{946D31DB-85AF-4817-983B-7B41A4D68B32}" destId="{14929415-47FF-40A9-BE14-EEDF5AAC041C}" srcOrd="2" destOrd="0" presId="urn:microsoft.com/office/officeart/2018/2/layout/IconCircleList"/>
    <dgm:cxn modelId="{7A62DA83-66F6-4007-A3DE-E5165D162E26}" type="presParOf" srcId="{946D31DB-85AF-4817-983B-7B41A4D68B32}" destId="{3C36C710-F1A6-4178-A41F-8D2E41F01102}" srcOrd="3" destOrd="0" presId="urn:microsoft.com/office/officeart/2018/2/layout/IconCircleList"/>
    <dgm:cxn modelId="{915FE577-B392-4961-BBF4-33E2047B6B5A}" type="presParOf" srcId="{C123B253-7542-48C8-842B-8662C040F515}" destId="{8F0D9E4C-531D-4B7A-B40D-DE72E12BBC7F}" srcOrd="3" destOrd="0" presId="urn:microsoft.com/office/officeart/2018/2/layout/IconCircleList"/>
    <dgm:cxn modelId="{A863F41B-1BD2-4607-AA25-DB419DA3AF97}" type="presParOf" srcId="{C123B253-7542-48C8-842B-8662C040F515}" destId="{4767CC2B-F8C8-4B39-BC79-E77578F6EDEE}" srcOrd="4" destOrd="0" presId="urn:microsoft.com/office/officeart/2018/2/layout/IconCircleList"/>
    <dgm:cxn modelId="{77B31C54-37CE-44EA-ABA2-775CB39634E4}" type="presParOf" srcId="{4767CC2B-F8C8-4B39-BC79-E77578F6EDEE}" destId="{04F04588-B405-4A3D-A849-F5E985097AD6}" srcOrd="0" destOrd="0" presId="urn:microsoft.com/office/officeart/2018/2/layout/IconCircleList"/>
    <dgm:cxn modelId="{6A6E69DC-0BDF-4F05-ABDA-025525E8682F}" type="presParOf" srcId="{4767CC2B-F8C8-4B39-BC79-E77578F6EDEE}" destId="{ADE94F85-D671-46E1-BA11-3FBB73203B46}" srcOrd="1" destOrd="0" presId="urn:microsoft.com/office/officeart/2018/2/layout/IconCircleList"/>
    <dgm:cxn modelId="{443725ED-F6FD-46D9-B239-9E371E1A48BC}" type="presParOf" srcId="{4767CC2B-F8C8-4B39-BC79-E77578F6EDEE}" destId="{2F78A3A2-D3CC-4E9C-A124-9669F815DAA7}" srcOrd="2" destOrd="0" presId="urn:microsoft.com/office/officeart/2018/2/layout/IconCircleList"/>
    <dgm:cxn modelId="{97022C92-1CF9-4E1D-8D63-9DC518F552DC}" type="presParOf" srcId="{4767CC2B-F8C8-4B39-BC79-E77578F6EDEE}" destId="{FC24129D-F0CB-4F99-AC66-D9C47C3548B4}" srcOrd="3" destOrd="0" presId="urn:microsoft.com/office/officeart/2018/2/layout/IconCircleList"/>
    <dgm:cxn modelId="{0285554C-560B-4EC7-A272-61606F9471BE}" type="presParOf" srcId="{C123B253-7542-48C8-842B-8662C040F515}" destId="{69B40390-0B2D-4123-AEDC-7EEC0D43773C}" srcOrd="5" destOrd="0" presId="urn:microsoft.com/office/officeart/2018/2/layout/IconCircleList"/>
    <dgm:cxn modelId="{D9DFCC5C-1EC2-4B48-A1D0-5507BDC9ABAA}" type="presParOf" srcId="{C123B253-7542-48C8-842B-8662C040F515}" destId="{2E4F26D1-4D10-4738-B9B6-8BB964281F33}" srcOrd="6" destOrd="0" presId="urn:microsoft.com/office/officeart/2018/2/layout/IconCircleList"/>
    <dgm:cxn modelId="{660D2CF3-6D25-4110-AF23-EC4588538B65}" type="presParOf" srcId="{2E4F26D1-4D10-4738-B9B6-8BB964281F33}" destId="{ECC43F6F-3B5B-4089-95EC-4CB7F66F8D74}" srcOrd="0" destOrd="0" presId="urn:microsoft.com/office/officeart/2018/2/layout/IconCircleList"/>
    <dgm:cxn modelId="{DA663231-1E54-4D2B-B851-255644BC943C}" type="presParOf" srcId="{2E4F26D1-4D10-4738-B9B6-8BB964281F33}" destId="{2E4756A8-5830-4E97-938F-60CADD91982A}" srcOrd="1" destOrd="0" presId="urn:microsoft.com/office/officeart/2018/2/layout/IconCircleList"/>
    <dgm:cxn modelId="{8F6147D1-2310-402E-85C1-16D7DFBDDB86}" type="presParOf" srcId="{2E4F26D1-4D10-4738-B9B6-8BB964281F33}" destId="{BBFCAB92-06D4-457B-9B2B-4590D7AC642B}" srcOrd="2" destOrd="0" presId="urn:microsoft.com/office/officeart/2018/2/layout/IconCircleList"/>
    <dgm:cxn modelId="{59A352E5-6402-4183-9B4C-65D69B200284}" type="presParOf" srcId="{2E4F26D1-4D10-4738-B9B6-8BB964281F33}" destId="{3AC90662-956E-46EF-80BB-F64B249A592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62E3F3-E62C-46F3-8025-CE40719F716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CE4E376-1E52-443A-8DCD-B428BA751505}">
      <dgm:prSet/>
      <dgm:spPr/>
      <dgm:t>
        <a:bodyPr/>
        <a:lstStyle/>
        <a:p>
          <a:r>
            <a:rPr lang="en-US" baseline="0"/>
            <a:t>Added Default passwords for initial Web Login</a:t>
          </a:r>
          <a:endParaRPr lang="en-US"/>
        </a:p>
      </dgm:t>
    </dgm:pt>
    <dgm:pt modelId="{8C488BAB-D544-41EC-BA7A-149B612042C1}" type="parTrans" cxnId="{758DD386-5198-4887-9125-C54B4A906B4F}">
      <dgm:prSet/>
      <dgm:spPr/>
      <dgm:t>
        <a:bodyPr/>
        <a:lstStyle/>
        <a:p>
          <a:endParaRPr lang="en-US"/>
        </a:p>
      </dgm:t>
    </dgm:pt>
    <dgm:pt modelId="{EEC13DEF-69FE-499A-AB87-062650BC8C35}" type="sibTrans" cxnId="{758DD386-5198-4887-9125-C54B4A906B4F}">
      <dgm:prSet/>
      <dgm:spPr/>
      <dgm:t>
        <a:bodyPr/>
        <a:lstStyle/>
        <a:p>
          <a:endParaRPr lang="en-US"/>
        </a:p>
      </dgm:t>
    </dgm:pt>
    <dgm:pt modelId="{0DCF8865-FFB4-43FE-AC0A-316640CB67FE}">
      <dgm:prSet/>
      <dgm:spPr/>
      <dgm:t>
        <a:bodyPr/>
        <a:lstStyle/>
        <a:p>
          <a:r>
            <a:rPr lang="en-ZA" baseline="0"/>
            <a:t>Changed UI</a:t>
          </a:r>
          <a:endParaRPr lang="en-US"/>
        </a:p>
      </dgm:t>
    </dgm:pt>
    <dgm:pt modelId="{2E3F43D2-6591-4388-A35A-D703D0521E90}" type="parTrans" cxnId="{F36C440B-42B4-4554-BB40-ADC33FA56576}">
      <dgm:prSet/>
      <dgm:spPr/>
      <dgm:t>
        <a:bodyPr/>
        <a:lstStyle/>
        <a:p>
          <a:endParaRPr lang="en-US"/>
        </a:p>
      </dgm:t>
    </dgm:pt>
    <dgm:pt modelId="{427FF0AB-735B-4ED1-B020-35A1F14C6982}" type="sibTrans" cxnId="{F36C440B-42B4-4554-BB40-ADC33FA56576}">
      <dgm:prSet/>
      <dgm:spPr/>
      <dgm:t>
        <a:bodyPr/>
        <a:lstStyle/>
        <a:p>
          <a:endParaRPr lang="en-US"/>
        </a:p>
      </dgm:t>
    </dgm:pt>
    <dgm:pt modelId="{776ECAD5-FF2B-4059-A196-237101DA723F}">
      <dgm:prSet/>
      <dgm:spPr/>
      <dgm:t>
        <a:bodyPr/>
        <a:lstStyle/>
        <a:p>
          <a:r>
            <a:rPr lang="en-ZA" baseline="0"/>
            <a:t>Supplier Quotes are now able to be used in the Customer Quote Making Process</a:t>
          </a:r>
          <a:endParaRPr lang="en-US"/>
        </a:p>
      </dgm:t>
    </dgm:pt>
    <dgm:pt modelId="{733FC7E9-837F-4A01-933E-D3C7B65BFB64}" type="parTrans" cxnId="{37728A80-5D26-4692-B76B-E8EE33DF438F}">
      <dgm:prSet/>
      <dgm:spPr/>
      <dgm:t>
        <a:bodyPr/>
        <a:lstStyle/>
        <a:p>
          <a:endParaRPr lang="en-US"/>
        </a:p>
      </dgm:t>
    </dgm:pt>
    <dgm:pt modelId="{3F019B2E-A6E0-491C-8035-104A97DC68A3}" type="sibTrans" cxnId="{37728A80-5D26-4692-B76B-E8EE33DF438F}">
      <dgm:prSet/>
      <dgm:spPr/>
      <dgm:t>
        <a:bodyPr/>
        <a:lstStyle/>
        <a:p>
          <a:endParaRPr lang="en-US"/>
        </a:p>
      </dgm:t>
    </dgm:pt>
    <dgm:pt modelId="{DCD396D0-F88D-4E2F-BEE5-DCD4CAA8D6EB}" type="pres">
      <dgm:prSet presAssocID="{A862E3F3-E62C-46F3-8025-CE40719F7164}" presName="root" presStyleCnt="0">
        <dgm:presLayoutVars>
          <dgm:dir/>
          <dgm:resizeHandles val="exact"/>
        </dgm:presLayoutVars>
      </dgm:prSet>
      <dgm:spPr/>
    </dgm:pt>
    <dgm:pt modelId="{52C2A814-CB17-45AA-9706-FC51284EA69A}" type="pres">
      <dgm:prSet presAssocID="{3CE4E376-1E52-443A-8DCD-B428BA751505}" presName="compNode" presStyleCnt="0"/>
      <dgm:spPr/>
    </dgm:pt>
    <dgm:pt modelId="{CFB65873-3E1B-4E11-A1D5-D0F99B1E1D6D}" type="pres">
      <dgm:prSet presAssocID="{3CE4E376-1E52-443A-8DCD-B428BA75150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A9FF183A-956E-4333-8C21-DC774DF64753}" type="pres">
      <dgm:prSet presAssocID="{3CE4E376-1E52-443A-8DCD-B428BA751505}" presName="spaceRect" presStyleCnt="0"/>
      <dgm:spPr/>
    </dgm:pt>
    <dgm:pt modelId="{8940E4A7-3A22-44F8-A57E-843CE64A5E05}" type="pres">
      <dgm:prSet presAssocID="{3CE4E376-1E52-443A-8DCD-B428BA751505}" presName="textRect" presStyleLbl="revTx" presStyleIdx="0" presStyleCnt="3">
        <dgm:presLayoutVars>
          <dgm:chMax val="1"/>
          <dgm:chPref val="1"/>
        </dgm:presLayoutVars>
      </dgm:prSet>
      <dgm:spPr/>
    </dgm:pt>
    <dgm:pt modelId="{A08F96CE-2AAB-401B-A17E-60CAD928184F}" type="pres">
      <dgm:prSet presAssocID="{EEC13DEF-69FE-499A-AB87-062650BC8C35}" presName="sibTrans" presStyleCnt="0"/>
      <dgm:spPr/>
    </dgm:pt>
    <dgm:pt modelId="{9BEE57A8-6734-4EAF-9760-98620D8E55AD}" type="pres">
      <dgm:prSet presAssocID="{0DCF8865-FFB4-43FE-AC0A-316640CB67FE}" presName="compNode" presStyleCnt="0"/>
      <dgm:spPr/>
    </dgm:pt>
    <dgm:pt modelId="{976E3D0D-A0B8-46CC-8A16-65A92DC22FE7}" type="pres">
      <dgm:prSet presAssocID="{0DCF8865-FFB4-43FE-AC0A-316640CB67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EA4F6F5D-DCCE-425A-A30C-D4AEDA738AAE}" type="pres">
      <dgm:prSet presAssocID="{0DCF8865-FFB4-43FE-AC0A-316640CB67FE}" presName="spaceRect" presStyleCnt="0"/>
      <dgm:spPr/>
    </dgm:pt>
    <dgm:pt modelId="{D24A9EC2-4755-4A5A-B8A8-645606489017}" type="pres">
      <dgm:prSet presAssocID="{0DCF8865-FFB4-43FE-AC0A-316640CB67FE}" presName="textRect" presStyleLbl="revTx" presStyleIdx="1" presStyleCnt="3">
        <dgm:presLayoutVars>
          <dgm:chMax val="1"/>
          <dgm:chPref val="1"/>
        </dgm:presLayoutVars>
      </dgm:prSet>
      <dgm:spPr/>
    </dgm:pt>
    <dgm:pt modelId="{3221937F-E9EA-431D-A06E-73175DC39750}" type="pres">
      <dgm:prSet presAssocID="{427FF0AB-735B-4ED1-B020-35A1F14C6982}" presName="sibTrans" presStyleCnt="0"/>
      <dgm:spPr/>
    </dgm:pt>
    <dgm:pt modelId="{ECFA579C-A8F2-402A-8638-943F2C52D010}" type="pres">
      <dgm:prSet presAssocID="{776ECAD5-FF2B-4059-A196-237101DA723F}" presName="compNode" presStyleCnt="0"/>
      <dgm:spPr/>
    </dgm:pt>
    <dgm:pt modelId="{1946164A-96E5-4571-B246-C18C3BAADD0F}" type="pres">
      <dgm:prSet presAssocID="{776ECAD5-FF2B-4059-A196-237101DA723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DA9A7A75-1B07-4F7D-A8B3-94A7E1A8EA1C}" type="pres">
      <dgm:prSet presAssocID="{776ECAD5-FF2B-4059-A196-237101DA723F}" presName="spaceRect" presStyleCnt="0"/>
      <dgm:spPr/>
    </dgm:pt>
    <dgm:pt modelId="{36BB97AC-3918-4B1C-B354-E7B8F821AB10}" type="pres">
      <dgm:prSet presAssocID="{776ECAD5-FF2B-4059-A196-237101DA723F}" presName="textRect" presStyleLbl="revTx" presStyleIdx="2" presStyleCnt="3">
        <dgm:presLayoutVars>
          <dgm:chMax val="1"/>
          <dgm:chPref val="1"/>
        </dgm:presLayoutVars>
      </dgm:prSet>
      <dgm:spPr/>
    </dgm:pt>
  </dgm:ptLst>
  <dgm:cxnLst>
    <dgm:cxn modelId="{63579A09-269D-47DF-B948-52F974C948A7}" type="presOf" srcId="{3CE4E376-1E52-443A-8DCD-B428BA751505}" destId="{8940E4A7-3A22-44F8-A57E-843CE64A5E05}" srcOrd="0" destOrd="0" presId="urn:microsoft.com/office/officeart/2018/2/layout/IconLabelList"/>
    <dgm:cxn modelId="{F36C440B-42B4-4554-BB40-ADC33FA56576}" srcId="{A862E3F3-E62C-46F3-8025-CE40719F7164}" destId="{0DCF8865-FFB4-43FE-AC0A-316640CB67FE}" srcOrd="1" destOrd="0" parTransId="{2E3F43D2-6591-4388-A35A-D703D0521E90}" sibTransId="{427FF0AB-735B-4ED1-B020-35A1F14C6982}"/>
    <dgm:cxn modelId="{7DC2954F-67C4-4355-B694-20F6113502AF}" type="presOf" srcId="{776ECAD5-FF2B-4059-A196-237101DA723F}" destId="{36BB97AC-3918-4B1C-B354-E7B8F821AB10}" srcOrd="0" destOrd="0" presId="urn:microsoft.com/office/officeart/2018/2/layout/IconLabelList"/>
    <dgm:cxn modelId="{37728A80-5D26-4692-B76B-E8EE33DF438F}" srcId="{A862E3F3-E62C-46F3-8025-CE40719F7164}" destId="{776ECAD5-FF2B-4059-A196-237101DA723F}" srcOrd="2" destOrd="0" parTransId="{733FC7E9-837F-4A01-933E-D3C7B65BFB64}" sibTransId="{3F019B2E-A6E0-491C-8035-104A97DC68A3}"/>
    <dgm:cxn modelId="{758DD386-5198-4887-9125-C54B4A906B4F}" srcId="{A862E3F3-E62C-46F3-8025-CE40719F7164}" destId="{3CE4E376-1E52-443A-8DCD-B428BA751505}" srcOrd="0" destOrd="0" parTransId="{8C488BAB-D544-41EC-BA7A-149B612042C1}" sibTransId="{EEC13DEF-69FE-499A-AB87-062650BC8C35}"/>
    <dgm:cxn modelId="{AE888B89-98F3-43C9-83F5-74B5671F8C35}" type="presOf" srcId="{0DCF8865-FFB4-43FE-AC0A-316640CB67FE}" destId="{D24A9EC2-4755-4A5A-B8A8-645606489017}" srcOrd="0" destOrd="0" presId="urn:microsoft.com/office/officeart/2018/2/layout/IconLabelList"/>
    <dgm:cxn modelId="{496E86E6-7B15-464B-9FA5-2221596DB1C3}" type="presOf" srcId="{A862E3F3-E62C-46F3-8025-CE40719F7164}" destId="{DCD396D0-F88D-4E2F-BEE5-DCD4CAA8D6EB}" srcOrd="0" destOrd="0" presId="urn:microsoft.com/office/officeart/2018/2/layout/IconLabelList"/>
    <dgm:cxn modelId="{9CA6E1AA-665A-4D1D-B90B-9FEB0ED5276D}" type="presParOf" srcId="{DCD396D0-F88D-4E2F-BEE5-DCD4CAA8D6EB}" destId="{52C2A814-CB17-45AA-9706-FC51284EA69A}" srcOrd="0" destOrd="0" presId="urn:microsoft.com/office/officeart/2018/2/layout/IconLabelList"/>
    <dgm:cxn modelId="{A9AAC752-73A7-46D3-BB30-7F0A2ADBF5F0}" type="presParOf" srcId="{52C2A814-CB17-45AA-9706-FC51284EA69A}" destId="{CFB65873-3E1B-4E11-A1D5-D0F99B1E1D6D}" srcOrd="0" destOrd="0" presId="urn:microsoft.com/office/officeart/2018/2/layout/IconLabelList"/>
    <dgm:cxn modelId="{26AC8159-69D4-4252-A52E-1860E10A8483}" type="presParOf" srcId="{52C2A814-CB17-45AA-9706-FC51284EA69A}" destId="{A9FF183A-956E-4333-8C21-DC774DF64753}" srcOrd="1" destOrd="0" presId="urn:microsoft.com/office/officeart/2018/2/layout/IconLabelList"/>
    <dgm:cxn modelId="{027767AC-F054-4C65-926D-52AAE4B5CE0F}" type="presParOf" srcId="{52C2A814-CB17-45AA-9706-FC51284EA69A}" destId="{8940E4A7-3A22-44F8-A57E-843CE64A5E05}" srcOrd="2" destOrd="0" presId="urn:microsoft.com/office/officeart/2018/2/layout/IconLabelList"/>
    <dgm:cxn modelId="{875BE9CF-E868-49AE-A72A-04839876732D}" type="presParOf" srcId="{DCD396D0-F88D-4E2F-BEE5-DCD4CAA8D6EB}" destId="{A08F96CE-2AAB-401B-A17E-60CAD928184F}" srcOrd="1" destOrd="0" presId="urn:microsoft.com/office/officeart/2018/2/layout/IconLabelList"/>
    <dgm:cxn modelId="{A4FF7A52-F1CB-4660-A32C-0CCC780BB0AA}" type="presParOf" srcId="{DCD396D0-F88D-4E2F-BEE5-DCD4CAA8D6EB}" destId="{9BEE57A8-6734-4EAF-9760-98620D8E55AD}" srcOrd="2" destOrd="0" presId="urn:microsoft.com/office/officeart/2018/2/layout/IconLabelList"/>
    <dgm:cxn modelId="{3AF206D1-BC56-4F39-A433-0A40F1B56137}" type="presParOf" srcId="{9BEE57A8-6734-4EAF-9760-98620D8E55AD}" destId="{976E3D0D-A0B8-46CC-8A16-65A92DC22FE7}" srcOrd="0" destOrd="0" presId="urn:microsoft.com/office/officeart/2018/2/layout/IconLabelList"/>
    <dgm:cxn modelId="{153D4614-C04E-4D98-9E95-AD7554FC4BE8}" type="presParOf" srcId="{9BEE57A8-6734-4EAF-9760-98620D8E55AD}" destId="{EA4F6F5D-DCCE-425A-A30C-D4AEDA738AAE}" srcOrd="1" destOrd="0" presId="urn:microsoft.com/office/officeart/2018/2/layout/IconLabelList"/>
    <dgm:cxn modelId="{3054AC5D-4641-4FDA-8C7D-6232C0C7E31F}" type="presParOf" srcId="{9BEE57A8-6734-4EAF-9760-98620D8E55AD}" destId="{D24A9EC2-4755-4A5A-B8A8-645606489017}" srcOrd="2" destOrd="0" presId="urn:microsoft.com/office/officeart/2018/2/layout/IconLabelList"/>
    <dgm:cxn modelId="{F5BA6EB4-1059-48E2-AF98-61A37C146952}" type="presParOf" srcId="{DCD396D0-F88D-4E2F-BEE5-DCD4CAA8D6EB}" destId="{3221937F-E9EA-431D-A06E-73175DC39750}" srcOrd="3" destOrd="0" presId="urn:microsoft.com/office/officeart/2018/2/layout/IconLabelList"/>
    <dgm:cxn modelId="{B245A6F1-E792-4F8A-A75E-B4EAB195CDA9}" type="presParOf" srcId="{DCD396D0-F88D-4E2F-BEE5-DCD4CAA8D6EB}" destId="{ECFA579C-A8F2-402A-8638-943F2C52D010}" srcOrd="4" destOrd="0" presId="urn:microsoft.com/office/officeart/2018/2/layout/IconLabelList"/>
    <dgm:cxn modelId="{A11AC3C0-9B3C-45BD-BDC8-A70F90FFAB32}" type="presParOf" srcId="{ECFA579C-A8F2-402A-8638-943F2C52D010}" destId="{1946164A-96E5-4571-B246-C18C3BAADD0F}" srcOrd="0" destOrd="0" presId="urn:microsoft.com/office/officeart/2018/2/layout/IconLabelList"/>
    <dgm:cxn modelId="{9AE12CD2-5A4C-4BE9-AB50-3640D8549BEF}" type="presParOf" srcId="{ECFA579C-A8F2-402A-8638-943F2C52D010}" destId="{DA9A7A75-1B07-4F7D-A8B3-94A7E1A8EA1C}" srcOrd="1" destOrd="0" presId="urn:microsoft.com/office/officeart/2018/2/layout/IconLabelList"/>
    <dgm:cxn modelId="{3D8A92A4-2BE5-4983-8295-BA479DA04DBD}" type="presParOf" srcId="{ECFA579C-A8F2-402A-8638-943F2C52D010}" destId="{36BB97AC-3918-4B1C-B354-E7B8F821AB1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1A31AF-E6CF-4844-9DCC-2F74F43B879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9422A1A-A120-475B-9D83-AA3B307B391D}">
      <dgm:prSet custT="1"/>
      <dgm:spPr/>
      <dgm:t>
        <a:bodyPr/>
        <a:lstStyle/>
        <a:p>
          <a:pPr>
            <a:lnSpc>
              <a:spcPct val="100000"/>
            </a:lnSpc>
          </a:pPr>
          <a:r>
            <a:rPr lang="en-GB" sz="2000" baseline="0" dirty="0"/>
            <a:t>Total Cost Per Supplier</a:t>
          </a:r>
          <a:endParaRPr lang="en-US" sz="2000" dirty="0"/>
        </a:p>
      </dgm:t>
    </dgm:pt>
    <dgm:pt modelId="{68393539-79C5-45A7-ABBD-BCC4B4DB866A}" type="parTrans" cxnId="{DA301CFF-8E0F-4B00-988C-BE14B30A21A1}">
      <dgm:prSet/>
      <dgm:spPr/>
      <dgm:t>
        <a:bodyPr/>
        <a:lstStyle/>
        <a:p>
          <a:endParaRPr lang="en-US"/>
        </a:p>
      </dgm:t>
    </dgm:pt>
    <dgm:pt modelId="{619340FA-E69F-4B4A-9E54-C92DECFD069B}" type="sibTrans" cxnId="{DA301CFF-8E0F-4B00-988C-BE14B30A21A1}">
      <dgm:prSet/>
      <dgm:spPr/>
      <dgm:t>
        <a:bodyPr/>
        <a:lstStyle/>
        <a:p>
          <a:endParaRPr lang="en-US"/>
        </a:p>
      </dgm:t>
    </dgm:pt>
    <dgm:pt modelId="{ECCD3454-3650-44FA-B971-9BC139FBBA98}">
      <dgm:prSet custT="1"/>
      <dgm:spPr/>
      <dgm:t>
        <a:bodyPr/>
        <a:lstStyle/>
        <a:p>
          <a:pPr>
            <a:lnSpc>
              <a:spcPct val="100000"/>
            </a:lnSpc>
          </a:pPr>
          <a:r>
            <a:rPr lang="en-ZA" sz="2000" baseline="0" dirty="0"/>
            <a:t>Total Sales Per Suburb</a:t>
          </a:r>
          <a:endParaRPr lang="en-US" sz="1400" dirty="0"/>
        </a:p>
      </dgm:t>
    </dgm:pt>
    <dgm:pt modelId="{AE6091BA-85DF-4440-9690-DB3E566F99EC}" type="parTrans" cxnId="{74C8061E-498D-4A85-9945-923677EABF7D}">
      <dgm:prSet/>
      <dgm:spPr/>
      <dgm:t>
        <a:bodyPr/>
        <a:lstStyle/>
        <a:p>
          <a:endParaRPr lang="en-US"/>
        </a:p>
      </dgm:t>
    </dgm:pt>
    <dgm:pt modelId="{1E1C65D5-C877-42AD-8917-911583409DDA}" type="sibTrans" cxnId="{74C8061E-498D-4A85-9945-923677EABF7D}">
      <dgm:prSet/>
      <dgm:spPr/>
      <dgm:t>
        <a:bodyPr/>
        <a:lstStyle/>
        <a:p>
          <a:endParaRPr lang="en-US"/>
        </a:p>
      </dgm:t>
    </dgm:pt>
    <dgm:pt modelId="{CCA07EBB-6365-4566-B1CA-CA64A07B2458}">
      <dgm:prSet/>
      <dgm:spPr>
        <a:solidFill>
          <a:schemeClr val="accent5"/>
        </a:solidFill>
      </dgm:spPr>
      <dgm:t>
        <a:bodyPr/>
        <a:lstStyle/>
        <a:p>
          <a:r>
            <a:rPr lang="en-US" baseline="0" dirty="0"/>
            <a:t>Employee Sales per product </a:t>
          </a:r>
        </a:p>
        <a:p>
          <a:endParaRPr lang="en-US" dirty="0"/>
        </a:p>
      </dgm:t>
    </dgm:pt>
    <dgm:pt modelId="{E18C4FED-3690-4055-BADC-0CEA2A59D241}" type="parTrans" cxnId="{921E5258-9CAB-4B22-A581-A838F2751143}">
      <dgm:prSet/>
      <dgm:spPr/>
      <dgm:t>
        <a:bodyPr/>
        <a:lstStyle/>
        <a:p>
          <a:endParaRPr lang="en-ZA"/>
        </a:p>
      </dgm:t>
    </dgm:pt>
    <dgm:pt modelId="{7640D579-488B-41F4-9904-A6AB39FF0AB5}" type="sibTrans" cxnId="{921E5258-9CAB-4B22-A581-A838F2751143}">
      <dgm:prSet/>
      <dgm:spPr/>
      <dgm:t>
        <a:bodyPr/>
        <a:lstStyle/>
        <a:p>
          <a:endParaRPr lang="en-ZA"/>
        </a:p>
      </dgm:t>
    </dgm:pt>
    <dgm:pt modelId="{ABE2BDC9-8771-4FFA-B2CC-8486313FE174}">
      <dgm:prSet/>
      <dgm:spPr>
        <a:solidFill>
          <a:schemeClr val="accent6">
            <a:lumMod val="60000"/>
            <a:lumOff val="40000"/>
          </a:schemeClr>
        </a:solidFill>
      </dgm:spPr>
      <dgm:t>
        <a:bodyPr/>
        <a:lstStyle/>
        <a:p>
          <a:r>
            <a:rPr lang="en-US" baseline="0" dirty="0"/>
            <a:t>Average acceptance time of quotes</a:t>
          </a:r>
        </a:p>
        <a:p>
          <a:endParaRPr lang="en-US" dirty="0"/>
        </a:p>
      </dgm:t>
    </dgm:pt>
    <dgm:pt modelId="{5FE8A6BA-8F17-4825-876A-C7D9C5FC04AD}" type="parTrans" cxnId="{34C0B8ED-CAD9-42AD-93A7-D40B8321A882}">
      <dgm:prSet/>
      <dgm:spPr/>
      <dgm:t>
        <a:bodyPr/>
        <a:lstStyle/>
        <a:p>
          <a:endParaRPr lang="en-ZA"/>
        </a:p>
      </dgm:t>
    </dgm:pt>
    <dgm:pt modelId="{40A4CC26-8959-47EE-8877-BFA7149A8C2D}" type="sibTrans" cxnId="{34C0B8ED-CAD9-42AD-93A7-D40B8321A882}">
      <dgm:prSet/>
      <dgm:spPr/>
      <dgm:t>
        <a:bodyPr/>
        <a:lstStyle/>
        <a:p>
          <a:endParaRPr lang="en-ZA"/>
        </a:p>
      </dgm:t>
    </dgm:pt>
    <dgm:pt modelId="{6300B786-45E4-4005-986D-C4B04E26F731}">
      <dgm:prSet/>
      <dgm:spPr>
        <a:solidFill>
          <a:schemeClr val="accent6">
            <a:lumMod val="75000"/>
          </a:schemeClr>
        </a:solidFill>
      </dgm:spPr>
      <dgm:t>
        <a:bodyPr/>
        <a:lstStyle/>
        <a:p>
          <a:r>
            <a:rPr lang="en-US" baseline="0" dirty="0"/>
            <a:t>Sales per products for a select month</a:t>
          </a:r>
        </a:p>
        <a:p>
          <a:endParaRPr lang="en-US" dirty="0"/>
        </a:p>
      </dgm:t>
    </dgm:pt>
    <dgm:pt modelId="{3FA3E057-3518-4DBD-9075-559D43D92FB1}" type="parTrans" cxnId="{8A0777E1-E788-401A-9A3E-33CCFA2CBEA7}">
      <dgm:prSet/>
      <dgm:spPr/>
      <dgm:t>
        <a:bodyPr/>
        <a:lstStyle/>
        <a:p>
          <a:endParaRPr lang="en-ZA"/>
        </a:p>
      </dgm:t>
    </dgm:pt>
    <dgm:pt modelId="{87335BA4-247D-44E0-B35E-D8A4168E435D}" type="sibTrans" cxnId="{8A0777E1-E788-401A-9A3E-33CCFA2CBEA7}">
      <dgm:prSet/>
      <dgm:spPr/>
      <dgm:t>
        <a:bodyPr/>
        <a:lstStyle/>
        <a:p>
          <a:endParaRPr lang="en-ZA"/>
        </a:p>
      </dgm:t>
    </dgm:pt>
    <dgm:pt modelId="{00EA5468-865C-418A-8BA5-7FAEDE1E6F64}" type="pres">
      <dgm:prSet presAssocID="{901A31AF-E6CF-4844-9DCC-2F74F43B879B}" presName="linear" presStyleCnt="0">
        <dgm:presLayoutVars>
          <dgm:animLvl val="lvl"/>
          <dgm:resizeHandles val="exact"/>
        </dgm:presLayoutVars>
      </dgm:prSet>
      <dgm:spPr/>
    </dgm:pt>
    <dgm:pt modelId="{31AC34CB-EB65-444B-8581-59362FB2F60E}" type="pres">
      <dgm:prSet presAssocID="{79422A1A-A120-475B-9D83-AA3B307B391D}" presName="parentText" presStyleLbl="node1" presStyleIdx="0" presStyleCnt="5">
        <dgm:presLayoutVars>
          <dgm:chMax val="0"/>
          <dgm:bulletEnabled val="1"/>
        </dgm:presLayoutVars>
      </dgm:prSet>
      <dgm:spPr/>
    </dgm:pt>
    <dgm:pt modelId="{8F48DD96-7D0A-4EDE-8C1F-41BD529C643E}" type="pres">
      <dgm:prSet presAssocID="{619340FA-E69F-4B4A-9E54-C92DECFD069B}" presName="spacer" presStyleCnt="0"/>
      <dgm:spPr/>
    </dgm:pt>
    <dgm:pt modelId="{1937BFD8-9FBD-468F-9D69-613DEB94712B}" type="pres">
      <dgm:prSet presAssocID="{ECCD3454-3650-44FA-B971-9BC139FBBA98}" presName="parentText" presStyleLbl="node1" presStyleIdx="1" presStyleCnt="5">
        <dgm:presLayoutVars>
          <dgm:chMax val="0"/>
          <dgm:bulletEnabled val="1"/>
        </dgm:presLayoutVars>
      </dgm:prSet>
      <dgm:spPr/>
    </dgm:pt>
    <dgm:pt modelId="{11B468AF-C49E-42B8-ADDE-DD6A8CB25A7A}" type="pres">
      <dgm:prSet presAssocID="{1E1C65D5-C877-42AD-8917-911583409DDA}" presName="spacer" presStyleCnt="0"/>
      <dgm:spPr/>
    </dgm:pt>
    <dgm:pt modelId="{69658E62-6C7B-4478-B26B-AA3047B3824B}" type="pres">
      <dgm:prSet presAssocID="{CCA07EBB-6365-4566-B1CA-CA64A07B2458}" presName="parentText" presStyleLbl="node1" presStyleIdx="2" presStyleCnt="5">
        <dgm:presLayoutVars>
          <dgm:chMax val="0"/>
          <dgm:bulletEnabled val="1"/>
        </dgm:presLayoutVars>
      </dgm:prSet>
      <dgm:spPr/>
    </dgm:pt>
    <dgm:pt modelId="{0919BD59-7055-4EC1-9AD6-80808DD3EF7D}" type="pres">
      <dgm:prSet presAssocID="{7640D579-488B-41F4-9904-A6AB39FF0AB5}" presName="spacer" presStyleCnt="0"/>
      <dgm:spPr/>
    </dgm:pt>
    <dgm:pt modelId="{8290EAF7-BEF1-4F17-A480-8CF085857E29}" type="pres">
      <dgm:prSet presAssocID="{ABE2BDC9-8771-4FFA-B2CC-8486313FE174}" presName="parentText" presStyleLbl="node1" presStyleIdx="3" presStyleCnt="5">
        <dgm:presLayoutVars>
          <dgm:chMax val="0"/>
          <dgm:bulletEnabled val="1"/>
        </dgm:presLayoutVars>
      </dgm:prSet>
      <dgm:spPr/>
    </dgm:pt>
    <dgm:pt modelId="{37C4EBC7-6F8C-4786-B86E-22C708915CAA}" type="pres">
      <dgm:prSet presAssocID="{40A4CC26-8959-47EE-8877-BFA7149A8C2D}" presName="spacer" presStyleCnt="0"/>
      <dgm:spPr/>
    </dgm:pt>
    <dgm:pt modelId="{DB1629C8-EA5C-49EA-A202-6DEDDEA58209}" type="pres">
      <dgm:prSet presAssocID="{6300B786-45E4-4005-986D-C4B04E26F731}" presName="parentText" presStyleLbl="node1" presStyleIdx="4" presStyleCnt="5">
        <dgm:presLayoutVars>
          <dgm:chMax val="0"/>
          <dgm:bulletEnabled val="1"/>
        </dgm:presLayoutVars>
      </dgm:prSet>
      <dgm:spPr/>
    </dgm:pt>
  </dgm:ptLst>
  <dgm:cxnLst>
    <dgm:cxn modelId="{74C8061E-498D-4A85-9945-923677EABF7D}" srcId="{901A31AF-E6CF-4844-9DCC-2F74F43B879B}" destId="{ECCD3454-3650-44FA-B971-9BC139FBBA98}" srcOrd="1" destOrd="0" parTransId="{AE6091BA-85DF-4440-9690-DB3E566F99EC}" sibTransId="{1E1C65D5-C877-42AD-8917-911583409DDA}"/>
    <dgm:cxn modelId="{603AA526-B5B4-4606-B566-3975DBCF9FFE}" type="presOf" srcId="{79422A1A-A120-475B-9D83-AA3B307B391D}" destId="{31AC34CB-EB65-444B-8581-59362FB2F60E}" srcOrd="0" destOrd="0" presId="urn:microsoft.com/office/officeart/2005/8/layout/vList2"/>
    <dgm:cxn modelId="{9A83F852-EB56-4D53-A46E-78FA72BDB74E}" type="presOf" srcId="{6300B786-45E4-4005-986D-C4B04E26F731}" destId="{DB1629C8-EA5C-49EA-A202-6DEDDEA58209}" srcOrd="0" destOrd="0" presId="urn:microsoft.com/office/officeart/2005/8/layout/vList2"/>
    <dgm:cxn modelId="{921E5258-9CAB-4B22-A581-A838F2751143}" srcId="{901A31AF-E6CF-4844-9DCC-2F74F43B879B}" destId="{CCA07EBB-6365-4566-B1CA-CA64A07B2458}" srcOrd="2" destOrd="0" parTransId="{E18C4FED-3690-4055-BADC-0CEA2A59D241}" sibTransId="{7640D579-488B-41F4-9904-A6AB39FF0AB5}"/>
    <dgm:cxn modelId="{E71C3C7A-92BD-41E3-B0A8-F94977DB3668}" type="presOf" srcId="{ECCD3454-3650-44FA-B971-9BC139FBBA98}" destId="{1937BFD8-9FBD-468F-9D69-613DEB94712B}" srcOrd="0" destOrd="0" presId="urn:microsoft.com/office/officeart/2005/8/layout/vList2"/>
    <dgm:cxn modelId="{56D4FD80-B1A9-414A-94AF-512C9E032EC6}" type="presOf" srcId="{CCA07EBB-6365-4566-B1CA-CA64A07B2458}" destId="{69658E62-6C7B-4478-B26B-AA3047B3824B}" srcOrd="0" destOrd="0" presId="urn:microsoft.com/office/officeart/2005/8/layout/vList2"/>
    <dgm:cxn modelId="{A684A693-B5D7-4FB6-9227-AA5112E08A44}" type="presOf" srcId="{901A31AF-E6CF-4844-9DCC-2F74F43B879B}" destId="{00EA5468-865C-418A-8BA5-7FAEDE1E6F64}" srcOrd="0" destOrd="0" presId="urn:microsoft.com/office/officeart/2005/8/layout/vList2"/>
    <dgm:cxn modelId="{8A0777E1-E788-401A-9A3E-33CCFA2CBEA7}" srcId="{901A31AF-E6CF-4844-9DCC-2F74F43B879B}" destId="{6300B786-45E4-4005-986D-C4B04E26F731}" srcOrd="4" destOrd="0" parTransId="{3FA3E057-3518-4DBD-9075-559D43D92FB1}" sibTransId="{87335BA4-247D-44E0-B35E-D8A4168E435D}"/>
    <dgm:cxn modelId="{509171E4-7786-4068-98F9-0FB2329F0EA4}" type="presOf" srcId="{ABE2BDC9-8771-4FFA-B2CC-8486313FE174}" destId="{8290EAF7-BEF1-4F17-A480-8CF085857E29}" srcOrd="0" destOrd="0" presId="urn:microsoft.com/office/officeart/2005/8/layout/vList2"/>
    <dgm:cxn modelId="{34C0B8ED-CAD9-42AD-93A7-D40B8321A882}" srcId="{901A31AF-E6CF-4844-9DCC-2F74F43B879B}" destId="{ABE2BDC9-8771-4FFA-B2CC-8486313FE174}" srcOrd="3" destOrd="0" parTransId="{5FE8A6BA-8F17-4825-876A-C7D9C5FC04AD}" sibTransId="{40A4CC26-8959-47EE-8877-BFA7149A8C2D}"/>
    <dgm:cxn modelId="{DA301CFF-8E0F-4B00-988C-BE14B30A21A1}" srcId="{901A31AF-E6CF-4844-9DCC-2F74F43B879B}" destId="{79422A1A-A120-475B-9D83-AA3B307B391D}" srcOrd="0" destOrd="0" parTransId="{68393539-79C5-45A7-ABBD-BCC4B4DB866A}" sibTransId="{619340FA-E69F-4B4A-9E54-C92DECFD069B}"/>
    <dgm:cxn modelId="{071BCAFC-F65D-4D30-BE9C-F14E8158FA98}" type="presParOf" srcId="{00EA5468-865C-418A-8BA5-7FAEDE1E6F64}" destId="{31AC34CB-EB65-444B-8581-59362FB2F60E}" srcOrd="0" destOrd="0" presId="urn:microsoft.com/office/officeart/2005/8/layout/vList2"/>
    <dgm:cxn modelId="{6BC0F9C0-D683-4E72-82AD-D4DFFBA26A9B}" type="presParOf" srcId="{00EA5468-865C-418A-8BA5-7FAEDE1E6F64}" destId="{8F48DD96-7D0A-4EDE-8C1F-41BD529C643E}" srcOrd="1" destOrd="0" presId="urn:microsoft.com/office/officeart/2005/8/layout/vList2"/>
    <dgm:cxn modelId="{86A59806-3EEE-4202-A09A-4E96C7EBCFE1}" type="presParOf" srcId="{00EA5468-865C-418A-8BA5-7FAEDE1E6F64}" destId="{1937BFD8-9FBD-468F-9D69-613DEB94712B}" srcOrd="2" destOrd="0" presId="urn:microsoft.com/office/officeart/2005/8/layout/vList2"/>
    <dgm:cxn modelId="{BC52F991-CAE4-4064-A9EF-D765C5A3766D}" type="presParOf" srcId="{00EA5468-865C-418A-8BA5-7FAEDE1E6F64}" destId="{11B468AF-C49E-42B8-ADDE-DD6A8CB25A7A}" srcOrd="3" destOrd="0" presId="urn:microsoft.com/office/officeart/2005/8/layout/vList2"/>
    <dgm:cxn modelId="{CA34DA06-C018-40CC-838E-28D635D0CF12}" type="presParOf" srcId="{00EA5468-865C-418A-8BA5-7FAEDE1E6F64}" destId="{69658E62-6C7B-4478-B26B-AA3047B3824B}" srcOrd="4" destOrd="0" presId="urn:microsoft.com/office/officeart/2005/8/layout/vList2"/>
    <dgm:cxn modelId="{9E49A0A1-BDE4-472B-A293-B9A1832CB3E6}" type="presParOf" srcId="{00EA5468-865C-418A-8BA5-7FAEDE1E6F64}" destId="{0919BD59-7055-4EC1-9AD6-80808DD3EF7D}" srcOrd="5" destOrd="0" presId="urn:microsoft.com/office/officeart/2005/8/layout/vList2"/>
    <dgm:cxn modelId="{E5CB04E6-FBEF-4C2D-88E0-C07CD47472B0}" type="presParOf" srcId="{00EA5468-865C-418A-8BA5-7FAEDE1E6F64}" destId="{8290EAF7-BEF1-4F17-A480-8CF085857E29}" srcOrd="6" destOrd="0" presId="urn:microsoft.com/office/officeart/2005/8/layout/vList2"/>
    <dgm:cxn modelId="{608EDD0D-6132-4154-98BA-779CACBDFB64}" type="presParOf" srcId="{00EA5468-865C-418A-8BA5-7FAEDE1E6F64}" destId="{37C4EBC7-6F8C-4786-B86E-22C708915CAA}" srcOrd="7" destOrd="0" presId="urn:microsoft.com/office/officeart/2005/8/layout/vList2"/>
    <dgm:cxn modelId="{D016E110-FBB3-4CF1-BBE0-6D32A91EA3B7}" type="presParOf" srcId="{00EA5468-865C-418A-8BA5-7FAEDE1E6F64}" destId="{DB1629C8-EA5C-49EA-A202-6DEDDEA5820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1A31AF-E6CF-4844-9DCC-2F74F43B879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9422A1A-A120-475B-9D83-AA3B307B391D}">
      <dgm:prSet custT="1"/>
      <dgm:spPr/>
      <dgm:t>
        <a:bodyPr/>
        <a:lstStyle/>
        <a:p>
          <a:pPr>
            <a:lnSpc>
              <a:spcPct val="100000"/>
            </a:lnSpc>
          </a:pPr>
          <a:r>
            <a:rPr lang="en-GB" sz="2000" baseline="0"/>
            <a:t>Total Sales per Product</a:t>
          </a:r>
          <a:endParaRPr lang="en-US" sz="2000" dirty="0"/>
        </a:p>
      </dgm:t>
    </dgm:pt>
    <dgm:pt modelId="{68393539-79C5-45A7-ABBD-BCC4B4DB866A}" type="parTrans" cxnId="{DA301CFF-8E0F-4B00-988C-BE14B30A21A1}">
      <dgm:prSet/>
      <dgm:spPr/>
      <dgm:t>
        <a:bodyPr/>
        <a:lstStyle/>
        <a:p>
          <a:endParaRPr lang="en-US"/>
        </a:p>
      </dgm:t>
    </dgm:pt>
    <dgm:pt modelId="{619340FA-E69F-4B4A-9E54-C92DECFD069B}" type="sibTrans" cxnId="{DA301CFF-8E0F-4B00-988C-BE14B30A21A1}">
      <dgm:prSet/>
      <dgm:spPr/>
      <dgm:t>
        <a:bodyPr/>
        <a:lstStyle/>
        <a:p>
          <a:endParaRPr lang="en-US"/>
        </a:p>
      </dgm:t>
    </dgm:pt>
    <dgm:pt modelId="{ECCD3454-3650-44FA-B971-9BC139FBBA98}">
      <dgm:prSet custT="1"/>
      <dgm:spPr/>
      <dgm:t>
        <a:bodyPr/>
        <a:lstStyle/>
        <a:p>
          <a:pPr>
            <a:lnSpc>
              <a:spcPct val="100000"/>
            </a:lnSpc>
          </a:pPr>
          <a:r>
            <a:rPr lang="en-ZA" sz="2000" baseline="0"/>
            <a:t>Amount of products sold per month (Last 12 months)</a:t>
          </a:r>
          <a:endParaRPr lang="en-US" sz="1400" dirty="0"/>
        </a:p>
      </dgm:t>
    </dgm:pt>
    <dgm:pt modelId="{AE6091BA-85DF-4440-9690-DB3E566F99EC}" type="parTrans" cxnId="{74C8061E-498D-4A85-9945-923677EABF7D}">
      <dgm:prSet/>
      <dgm:spPr/>
      <dgm:t>
        <a:bodyPr/>
        <a:lstStyle/>
        <a:p>
          <a:endParaRPr lang="en-US"/>
        </a:p>
      </dgm:t>
    </dgm:pt>
    <dgm:pt modelId="{1E1C65D5-C877-42AD-8917-911583409DDA}" type="sibTrans" cxnId="{74C8061E-498D-4A85-9945-923677EABF7D}">
      <dgm:prSet/>
      <dgm:spPr/>
      <dgm:t>
        <a:bodyPr/>
        <a:lstStyle/>
        <a:p>
          <a:endParaRPr lang="en-US"/>
        </a:p>
      </dgm:t>
    </dgm:pt>
    <dgm:pt modelId="{CCA07EBB-6365-4566-B1CA-CA64A07B2458}">
      <dgm:prSet/>
      <dgm:spPr>
        <a:solidFill>
          <a:schemeClr val="accent5"/>
        </a:solidFill>
      </dgm:spPr>
      <dgm:t>
        <a:bodyPr/>
        <a:lstStyle/>
        <a:p>
          <a:pPr>
            <a:lnSpc>
              <a:spcPct val="100000"/>
            </a:lnSpc>
          </a:pPr>
          <a:r>
            <a:rPr lang="en-US" baseline="0" dirty="0"/>
            <a:t>Amount of Products sold per employee per month (last 12 months)</a:t>
          </a:r>
        </a:p>
      </dgm:t>
    </dgm:pt>
    <dgm:pt modelId="{E18C4FED-3690-4055-BADC-0CEA2A59D241}" type="parTrans" cxnId="{921E5258-9CAB-4B22-A581-A838F2751143}">
      <dgm:prSet/>
      <dgm:spPr/>
      <dgm:t>
        <a:bodyPr/>
        <a:lstStyle/>
        <a:p>
          <a:endParaRPr lang="en-ZA"/>
        </a:p>
      </dgm:t>
    </dgm:pt>
    <dgm:pt modelId="{7640D579-488B-41F4-9904-A6AB39FF0AB5}" type="sibTrans" cxnId="{921E5258-9CAB-4B22-A581-A838F2751143}">
      <dgm:prSet/>
      <dgm:spPr/>
      <dgm:t>
        <a:bodyPr/>
        <a:lstStyle/>
        <a:p>
          <a:endParaRPr lang="en-ZA"/>
        </a:p>
      </dgm:t>
    </dgm:pt>
    <dgm:pt modelId="{23A945C3-BB39-47E2-AFD4-6D0A688F0EDB}">
      <dgm:prSet/>
      <dgm:spPr/>
      <dgm:t>
        <a:bodyPr/>
        <a:lstStyle/>
        <a:p>
          <a:pPr>
            <a:lnSpc>
              <a:spcPct val="100000"/>
            </a:lnSpc>
          </a:pPr>
          <a:r>
            <a:rPr lang="en-ZA" dirty="0"/>
            <a:t>Quotations per month</a:t>
          </a:r>
        </a:p>
      </dgm:t>
    </dgm:pt>
    <dgm:pt modelId="{C397DD53-2ED8-4DA0-832E-14B70B52E21E}" type="parTrans" cxnId="{49D16A09-4D55-458B-AD27-A4CF2133EA8D}">
      <dgm:prSet/>
      <dgm:spPr/>
      <dgm:t>
        <a:bodyPr/>
        <a:lstStyle/>
        <a:p>
          <a:endParaRPr lang="en-ZA"/>
        </a:p>
      </dgm:t>
    </dgm:pt>
    <dgm:pt modelId="{E8D0B4D7-4BC8-473D-98FE-09041A343781}" type="sibTrans" cxnId="{49D16A09-4D55-458B-AD27-A4CF2133EA8D}">
      <dgm:prSet/>
      <dgm:spPr/>
      <dgm:t>
        <a:bodyPr/>
        <a:lstStyle/>
        <a:p>
          <a:endParaRPr lang="en-ZA"/>
        </a:p>
      </dgm:t>
    </dgm:pt>
    <dgm:pt modelId="{E4C2447D-244E-4751-9D6F-762C2B751435}">
      <dgm:prSet/>
      <dgm:spPr/>
      <dgm:t>
        <a:bodyPr/>
        <a:lstStyle/>
        <a:p>
          <a:pPr>
            <a:lnSpc>
              <a:spcPct val="100000"/>
            </a:lnSpc>
          </a:pPr>
          <a:r>
            <a:rPr lang="en-ZA" dirty="0"/>
            <a:t>Total of Customer Orders</a:t>
          </a:r>
        </a:p>
      </dgm:t>
    </dgm:pt>
    <dgm:pt modelId="{80FB4906-77ED-4131-8744-9475C192F7D7}" type="parTrans" cxnId="{53534631-F78A-427E-ACDD-C3A6E323FEC0}">
      <dgm:prSet/>
      <dgm:spPr/>
      <dgm:t>
        <a:bodyPr/>
        <a:lstStyle/>
        <a:p>
          <a:endParaRPr lang="en-ZA"/>
        </a:p>
      </dgm:t>
    </dgm:pt>
    <dgm:pt modelId="{0C6CD86E-AAE0-4BC4-BEB2-D5F8A135129C}" type="sibTrans" cxnId="{53534631-F78A-427E-ACDD-C3A6E323FEC0}">
      <dgm:prSet/>
      <dgm:spPr/>
      <dgm:t>
        <a:bodyPr/>
        <a:lstStyle/>
        <a:p>
          <a:endParaRPr lang="en-ZA"/>
        </a:p>
      </dgm:t>
    </dgm:pt>
    <dgm:pt modelId="{00EA5468-865C-418A-8BA5-7FAEDE1E6F64}" type="pres">
      <dgm:prSet presAssocID="{901A31AF-E6CF-4844-9DCC-2F74F43B879B}" presName="linear" presStyleCnt="0">
        <dgm:presLayoutVars>
          <dgm:animLvl val="lvl"/>
          <dgm:resizeHandles val="exact"/>
        </dgm:presLayoutVars>
      </dgm:prSet>
      <dgm:spPr/>
    </dgm:pt>
    <dgm:pt modelId="{31AC34CB-EB65-444B-8581-59362FB2F60E}" type="pres">
      <dgm:prSet presAssocID="{79422A1A-A120-475B-9D83-AA3B307B391D}" presName="parentText" presStyleLbl="node1" presStyleIdx="0" presStyleCnt="5">
        <dgm:presLayoutVars>
          <dgm:chMax val="0"/>
          <dgm:bulletEnabled val="1"/>
        </dgm:presLayoutVars>
      </dgm:prSet>
      <dgm:spPr/>
    </dgm:pt>
    <dgm:pt modelId="{8F48DD96-7D0A-4EDE-8C1F-41BD529C643E}" type="pres">
      <dgm:prSet presAssocID="{619340FA-E69F-4B4A-9E54-C92DECFD069B}" presName="spacer" presStyleCnt="0"/>
      <dgm:spPr/>
    </dgm:pt>
    <dgm:pt modelId="{1937BFD8-9FBD-468F-9D69-613DEB94712B}" type="pres">
      <dgm:prSet presAssocID="{ECCD3454-3650-44FA-B971-9BC139FBBA98}" presName="parentText" presStyleLbl="node1" presStyleIdx="1" presStyleCnt="5">
        <dgm:presLayoutVars>
          <dgm:chMax val="0"/>
          <dgm:bulletEnabled val="1"/>
        </dgm:presLayoutVars>
      </dgm:prSet>
      <dgm:spPr/>
    </dgm:pt>
    <dgm:pt modelId="{11B468AF-C49E-42B8-ADDE-DD6A8CB25A7A}" type="pres">
      <dgm:prSet presAssocID="{1E1C65D5-C877-42AD-8917-911583409DDA}" presName="spacer" presStyleCnt="0"/>
      <dgm:spPr/>
    </dgm:pt>
    <dgm:pt modelId="{69658E62-6C7B-4478-B26B-AA3047B3824B}" type="pres">
      <dgm:prSet presAssocID="{CCA07EBB-6365-4566-B1CA-CA64A07B2458}" presName="parentText" presStyleLbl="node1" presStyleIdx="2" presStyleCnt="5">
        <dgm:presLayoutVars>
          <dgm:chMax val="0"/>
          <dgm:bulletEnabled val="1"/>
        </dgm:presLayoutVars>
      </dgm:prSet>
      <dgm:spPr/>
    </dgm:pt>
    <dgm:pt modelId="{0706FE35-75D5-4157-A252-88C255CE7800}" type="pres">
      <dgm:prSet presAssocID="{7640D579-488B-41F4-9904-A6AB39FF0AB5}" presName="spacer" presStyleCnt="0"/>
      <dgm:spPr/>
    </dgm:pt>
    <dgm:pt modelId="{83FA8EEC-20E1-40DE-8D55-080CA56BB764}" type="pres">
      <dgm:prSet presAssocID="{23A945C3-BB39-47E2-AFD4-6D0A688F0EDB}" presName="parentText" presStyleLbl="node1" presStyleIdx="3" presStyleCnt="5">
        <dgm:presLayoutVars>
          <dgm:chMax val="0"/>
          <dgm:bulletEnabled val="1"/>
        </dgm:presLayoutVars>
      </dgm:prSet>
      <dgm:spPr/>
    </dgm:pt>
    <dgm:pt modelId="{2F8E9C0F-5CAB-40E2-A374-01629301AC8F}" type="pres">
      <dgm:prSet presAssocID="{E8D0B4D7-4BC8-473D-98FE-09041A343781}" presName="spacer" presStyleCnt="0"/>
      <dgm:spPr/>
    </dgm:pt>
    <dgm:pt modelId="{E6166679-573F-479A-B91F-CBA3F144ECA5}" type="pres">
      <dgm:prSet presAssocID="{E4C2447D-244E-4751-9D6F-762C2B751435}" presName="parentText" presStyleLbl="node1" presStyleIdx="4" presStyleCnt="5">
        <dgm:presLayoutVars>
          <dgm:chMax val="0"/>
          <dgm:bulletEnabled val="1"/>
        </dgm:presLayoutVars>
      </dgm:prSet>
      <dgm:spPr/>
    </dgm:pt>
  </dgm:ptLst>
  <dgm:cxnLst>
    <dgm:cxn modelId="{204C8706-A752-4447-A571-D09C8FCA128C}" type="presOf" srcId="{ECCD3454-3650-44FA-B971-9BC139FBBA98}" destId="{1937BFD8-9FBD-468F-9D69-613DEB94712B}" srcOrd="0" destOrd="0" presId="urn:microsoft.com/office/officeart/2005/8/layout/vList2"/>
    <dgm:cxn modelId="{49D16A09-4D55-458B-AD27-A4CF2133EA8D}" srcId="{901A31AF-E6CF-4844-9DCC-2F74F43B879B}" destId="{23A945C3-BB39-47E2-AFD4-6D0A688F0EDB}" srcOrd="3" destOrd="0" parTransId="{C397DD53-2ED8-4DA0-832E-14B70B52E21E}" sibTransId="{E8D0B4D7-4BC8-473D-98FE-09041A343781}"/>
    <dgm:cxn modelId="{74C8061E-498D-4A85-9945-923677EABF7D}" srcId="{901A31AF-E6CF-4844-9DCC-2F74F43B879B}" destId="{ECCD3454-3650-44FA-B971-9BC139FBBA98}" srcOrd="1" destOrd="0" parTransId="{AE6091BA-85DF-4440-9690-DB3E566F99EC}" sibTransId="{1E1C65D5-C877-42AD-8917-911583409DDA}"/>
    <dgm:cxn modelId="{53534631-F78A-427E-ACDD-C3A6E323FEC0}" srcId="{901A31AF-E6CF-4844-9DCC-2F74F43B879B}" destId="{E4C2447D-244E-4751-9D6F-762C2B751435}" srcOrd="4" destOrd="0" parTransId="{80FB4906-77ED-4131-8744-9475C192F7D7}" sibTransId="{0C6CD86E-AAE0-4BC4-BEB2-D5F8A135129C}"/>
    <dgm:cxn modelId="{2913385E-69A8-4424-B936-61079A59DEB6}" type="presOf" srcId="{79422A1A-A120-475B-9D83-AA3B307B391D}" destId="{31AC34CB-EB65-444B-8581-59362FB2F60E}" srcOrd="0" destOrd="0" presId="urn:microsoft.com/office/officeart/2005/8/layout/vList2"/>
    <dgm:cxn modelId="{921E5258-9CAB-4B22-A581-A838F2751143}" srcId="{901A31AF-E6CF-4844-9DCC-2F74F43B879B}" destId="{CCA07EBB-6365-4566-B1CA-CA64A07B2458}" srcOrd="2" destOrd="0" parTransId="{E18C4FED-3690-4055-BADC-0CEA2A59D241}" sibTransId="{7640D579-488B-41F4-9904-A6AB39FF0AB5}"/>
    <dgm:cxn modelId="{F099AD8D-EC3F-425F-8DD3-460653E29283}" type="presOf" srcId="{E4C2447D-244E-4751-9D6F-762C2B751435}" destId="{E6166679-573F-479A-B91F-CBA3F144ECA5}" srcOrd="0" destOrd="0" presId="urn:microsoft.com/office/officeart/2005/8/layout/vList2"/>
    <dgm:cxn modelId="{7ABA94C1-052E-4679-9345-7B869C799166}" type="presOf" srcId="{23A945C3-BB39-47E2-AFD4-6D0A688F0EDB}" destId="{83FA8EEC-20E1-40DE-8D55-080CA56BB764}" srcOrd="0" destOrd="0" presId="urn:microsoft.com/office/officeart/2005/8/layout/vList2"/>
    <dgm:cxn modelId="{4526F0CA-5E3C-4EB7-B655-883EC2DA7FCF}" type="presOf" srcId="{CCA07EBB-6365-4566-B1CA-CA64A07B2458}" destId="{69658E62-6C7B-4478-B26B-AA3047B3824B}" srcOrd="0" destOrd="0" presId="urn:microsoft.com/office/officeart/2005/8/layout/vList2"/>
    <dgm:cxn modelId="{5936E1DE-4D2F-4860-B55F-660F85D5E581}" type="presOf" srcId="{901A31AF-E6CF-4844-9DCC-2F74F43B879B}" destId="{00EA5468-865C-418A-8BA5-7FAEDE1E6F64}" srcOrd="0" destOrd="0" presId="urn:microsoft.com/office/officeart/2005/8/layout/vList2"/>
    <dgm:cxn modelId="{DA301CFF-8E0F-4B00-988C-BE14B30A21A1}" srcId="{901A31AF-E6CF-4844-9DCC-2F74F43B879B}" destId="{79422A1A-A120-475B-9D83-AA3B307B391D}" srcOrd="0" destOrd="0" parTransId="{68393539-79C5-45A7-ABBD-BCC4B4DB866A}" sibTransId="{619340FA-E69F-4B4A-9E54-C92DECFD069B}"/>
    <dgm:cxn modelId="{003C1924-10AC-4861-AAED-312F81D4B766}" type="presParOf" srcId="{00EA5468-865C-418A-8BA5-7FAEDE1E6F64}" destId="{31AC34CB-EB65-444B-8581-59362FB2F60E}" srcOrd="0" destOrd="0" presId="urn:microsoft.com/office/officeart/2005/8/layout/vList2"/>
    <dgm:cxn modelId="{AD0292E7-0587-4822-ADDB-4BF15823BF51}" type="presParOf" srcId="{00EA5468-865C-418A-8BA5-7FAEDE1E6F64}" destId="{8F48DD96-7D0A-4EDE-8C1F-41BD529C643E}" srcOrd="1" destOrd="0" presId="urn:microsoft.com/office/officeart/2005/8/layout/vList2"/>
    <dgm:cxn modelId="{65E7BD0D-6D36-43A4-9B1C-9696D61CD80B}" type="presParOf" srcId="{00EA5468-865C-418A-8BA5-7FAEDE1E6F64}" destId="{1937BFD8-9FBD-468F-9D69-613DEB94712B}" srcOrd="2" destOrd="0" presId="urn:microsoft.com/office/officeart/2005/8/layout/vList2"/>
    <dgm:cxn modelId="{BB4FF195-11F1-43FA-ACF1-1F8FE1AC48CD}" type="presParOf" srcId="{00EA5468-865C-418A-8BA5-7FAEDE1E6F64}" destId="{11B468AF-C49E-42B8-ADDE-DD6A8CB25A7A}" srcOrd="3" destOrd="0" presId="urn:microsoft.com/office/officeart/2005/8/layout/vList2"/>
    <dgm:cxn modelId="{B6E4D50E-6903-43B3-B74B-F3DB0555A9CB}" type="presParOf" srcId="{00EA5468-865C-418A-8BA5-7FAEDE1E6F64}" destId="{69658E62-6C7B-4478-B26B-AA3047B3824B}" srcOrd="4" destOrd="0" presId="urn:microsoft.com/office/officeart/2005/8/layout/vList2"/>
    <dgm:cxn modelId="{81FB41ED-C315-4B4F-83D6-F5A5F187896C}" type="presParOf" srcId="{00EA5468-865C-418A-8BA5-7FAEDE1E6F64}" destId="{0706FE35-75D5-4157-A252-88C255CE7800}" srcOrd="5" destOrd="0" presId="urn:microsoft.com/office/officeart/2005/8/layout/vList2"/>
    <dgm:cxn modelId="{C760E3C2-2963-482F-830A-8954B3E192E9}" type="presParOf" srcId="{00EA5468-865C-418A-8BA5-7FAEDE1E6F64}" destId="{83FA8EEC-20E1-40DE-8D55-080CA56BB764}" srcOrd="6" destOrd="0" presId="urn:microsoft.com/office/officeart/2005/8/layout/vList2"/>
    <dgm:cxn modelId="{9DDD72E6-9DA2-415B-9E44-5CBCF68CF4D8}" type="presParOf" srcId="{00EA5468-865C-418A-8BA5-7FAEDE1E6F64}" destId="{2F8E9C0F-5CAB-40E2-A374-01629301AC8F}" srcOrd="7" destOrd="0" presId="urn:microsoft.com/office/officeart/2005/8/layout/vList2"/>
    <dgm:cxn modelId="{25074CFB-EDA7-4877-BBA8-5394982B30E5}" type="presParOf" srcId="{00EA5468-865C-418A-8BA5-7FAEDE1E6F64}" destId="{E6166679-573F-479A-B91F-CBA3F144ECA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D2578C-0D64-4C0C-B49E-B60508A0AE9A}" type="doc">
      <dgm:prSet loTypeId="urn:microsoft.com/office/officeart/2005/8/layout/default" loCatId="list" qsTypeId="urn:microsoft.com/office/officeart/2005/8/quickstyle/simple2" qsCatId="simple" csTypeId="urn:microsoft.com/office/officeart/2005/8/colors/colorful5" csCatId="colorful" phldr="1"/>
      <dgm:spPr/>
      <dgm:t>
        <a:bodyPr/>
        <a:lstStyle/>
        <a:p>
          <a:endParaRPr lang="en-US"/>
        </a:p>
      </dgm:t>
    </dgm:pt>
    <dgm:pt modelId="{54C4B9C6-F657-4B99-B761-2352D4F60D4D}">
      <dgm:prSet/>
      <dgm:spPr/>
      <dgm:t>
        <a:bodyPr/>
        <a:lstStyle/>
        <a:p>
          <a:r>
            <a:rPr lang="en-US" dirty="0"/>
            <a:t>Contains different Access to restricted and public pages</a:t>
          </a:r>
        </a:p>
      </dgm:t>
    </dgm:pt>
    <dgm:pt modelId="{92C9C076-1EA7-4A74-959A-CBA97A1BA3AB}" type="parTrans" cxnId="{808D60A3-3F92-4535-B5BA-C0C1E604E225}">
      <dgm:prSet/>
      <dgm:spPr/>
      <dgm:t>
        <a:bodyPr/>
        <a:lstStyle/>
        <a:p>
          <a:endParaRPr lang="en-US"/>
        </a:p>
      </dgm:t>
    </dgm:pt>
    <dgm:pt modelId="{6C0DCB9D-61F0-4CC0-8722-44C75A3DB08B}" type="sibTrans" cxnId="{808D60A3-3F92-4535-B5BA-C0C1E604E225}">
      <dgm:prSet/>
      <dgm:spPr/>
      <dgm:t>
        <a:bodyPr/>
        <a:lstStyle/>
        <a:p>
          <a:endParaRPr lang="en-US"/>
        </a:p>
      </dgm:t>
    </dgm:pt>
    <dgm:pt modelId="{F65C6FA7-659D-4EDC-83FE-71845A7354CF}">
      <dgm:prSet/>
      <dgm:spPr/>
      <dgm:t>
        <a:bodyPr/>
        <a:lstStyle/>
        <a:p>
          <a:r>
            <a:rPr lang="en-ZA" baseline="0" dirty="0"/>
            <a:t>Website contains Reporting features available to manager</a:t>
          </a:r>
          <a:endParaRPr lang="en-US" dirty="0"/>
        </a:p>
      </dgm:t>
    </dgm:pt>
    <dgm:pt modelId="{338BE9FD-0CF1-4D2C-BF78-01F05F849662}" type="parTrans" cxnId="{86AA448F-CA0E-4726-A354-7F0C02E162FD}">
      <dgm:prSet/>
      <dgm:spPr/>
      <dgm:t>
        <a:bodyPr/>
        <a:lstStyle/>
        <a:p>
          <a:endParaRPr lang="en-US"/>
        </a:p>
      </dgm:t>
    </dgm:pt>
    <dgm:pt modelId="{2B8AAB14-E9F6-4424-8877-33D73E238AF8}" type="sibTrans" cxnId="{86AA448F-CA0E-4726-A354-7F0C02E162FD}">
      <dgm:prSet/>
      <dgm:spPr/>
      <dgm:t>
        <a:bodyPr/>
        <a:lstStyle/>
        <a:p>
          <a:endParaRPr lang="en-US"/>
        </a:p>
      </dgm:t>
    </dgm:pt>
    <dgm:pt modelId="{CB9A62DE-3A1B-4A69-8FFD-4B86D5C54604}">
      <dgm:prSet/>
      <dgm:spPr/>
      <dgm:t>
        <a:bodyPr/>
        <a:lstStyle/>
        <a:p>
          <a:r>
            <a:rPr lang="en-ZA" baseline="0" dirty="0"/>
            <a:t>Also Used </a:t>
          </a:r>
          <a:r>
            <a:rPr lang="en-ZA" baseline="0" dirty="0" err="1"/>
            <a:t>xHtml</a:t>
          </a:r>
          <a:r>
            <a:rPr lang="en-ZA" baseline="0" dirty="0"/>
            <a:t> </a:t>
          </a:r>
          <a:r>
            <a:rPr lang="en-ZA" baseline="0" dirty="0" err="1"/>
            <a:t>markup</a:t>
          </a:r>
          <a:r>
            <a:rPr lang="en-ZA" baseline="0" dirty="0"/>
            <a:t> and CSS styling</a:t>
          </a:r>
          <a:endParaRPr lang="en-US" dirty="0"/>
        </a:p>
      </dgm:t>
    </dgm:pt>
    <dgm:pt modelId="{74B9C4D0-F5DD-4599-BDC8-6986C33E002D}" type="sibTrans" cxnId="{B74A59EF-DDF9-4332-AA3A-597835D51C76}">
      <dgm:prSet/>
      <dgm:spPr/>
      <dgm:t>
        <a:bodyPr/>
        <a:lstStyle/>
        <a:p>
          <a:endParaRPr lang="en-US"/>
        </a:p>
      </dgm:t>
    </dgm:pt>
    <dgm:pt modelId="{ABCBA968-D141-4A25-B41D-672A4D5CEE8F}" type="parTrans" cxnId="{B74A59EF-DDF9-4332-AA3A-597835D51C76}">
      <dgm:prSet/>
      <dgm:spPr/>
      <dgm:t>
        <a:bodyPr/>
        <a:lstStyle/>
        <a:p>
          <a:endParaRPr lang="en-US"/>
        </a:p>
      </dgm:t>
    </dgm:pt>
    <dgm:pt modelId="{457FB5E9-B442-4872-AB11-67664EBABAEC}">
      <dgm:prSet/>
      <dgm:spPr/>
      <dgm:t>
        <a:bodyPr/>
        <a:lstStyle/>
        <a:p>
          <a:r>
            <a:rPr lang="en-ZA" baseline="0" dirty="0"/>
            <a:t>Made Using VS 2010 with </a:t>
          </a:r>
          <a:r>
            <a:rPr lang="en-ZA" baseline="0" dirty="0" err="1"/>
            <a:t>.net</a:t>
          </a:r>
          <a:r>
            <a:rPr lang="en-ZA" baseline="0" dirty="0"/>
            <a:t> Framework</a:t>
          </a:r>
          <a:endParaRPr lang="en-US" dirty="0"/>
        </a:p>
      </dgm:t>
    </dgm:pt>
    <dgm:pt modelId="{4826E19D-B49A-45A3-8917-2EAA12257480}" type="sibTrans" cxnId="{89FC4FEB-BBFC-4574-961C-4F9ED191642B}">
      <dgm:prSet/>
      <dgm:spPr/>
      <dgm:t>
        <a:bodyPr/>
        <a:lstStyle/>
        <a:p>
          <a:endParaRPr lang="en-US"/>
        </a:p>
      </dgm:t>
    </dgm:pt>
    <dgm:pt modelId="{30B8E1C3-6551-4F3E-81B4-1BC9ED5CA3D9}" type="parTrans" cxnId="{89FC4FEB-BBFC-4574-961C-4F9ED191642B}">
      <dgm:prSet/>
      <dgm:spPr/>
      <dgm:t>
        <a:bodyPr/>
        <a:lstStyle/>
        <a:p>
          <a:endParaRPr lang="en-US"/>
        </a:p>
      </dgm:t>
    </dgm:pt>
    <dgm:pt modelId="{07FEE0BC-C915-4427-8F94-3166AF05F89C}" type="pres">
      <dgm:prSet presAssocID="{9BD2578C-0D64-4C0C-B49E-B60508A0AE9A}" presName="diagram" presStyleCnt="0">
        <dgm:presLayoutVars>
          <dgm:dir/>
          <dgm:resizeHandles val="exact"/>
        </dgm:presLayoutVars>
      </dgm:prSet>
      <dgm:spPr/>
    </dgm:pt>
    <dgm:pt modelId="{D379548D-2E76-4A41-AD7C-B79FC81AE545}" type="pres">
      <dgm:prSet presAssocID="{457FB5E9-B442-4872-AB11-67664EBABAEC}" presName="node" presStyleLbl="node1" presStyleIdx="0" presStyleCnt="4">
        <dgm:presLayoutVars>
          <dgm:bulletEnabled val="1"/>
        </dgm:presLayoutVars>
      </dgm:prSet>
      <dgm:spPr/>
    </dgm:pt>
    <dgm:pt modelId="{C446F22B-8DCF-44AA-8A6A-AC2C08DBBD37}" type="pres">
      <dgm:prSet presAssocID="{4826E19D-B49A-45A3-8917-2EAA12257480}" presName="sibTrans" presStyleCnt="0"/>
      <dgm:spPr/>
    </dgm:pt>
    <dgm:pt modelId="{D7A19EC3-8643-457A-8559-6E6E225210A2}" type="pres">
      <dgm:prSet presAssocID="{CB9A62DE-3A1B-4A69-8FFD-4B86D5C54604}" presName="node" presStyleLbl="node1" presStyleIdx="1" presStyleCnt="4">
        <dgm:presLayoutVars>
          <dgm:bulletEnabled val="1"/>
        </dgm:presLayoutVars>
      </dgm:prSet>
      <dgm:spPr/>
    </dgm:pt>
    <dgm:pt modelId="{119825C9-09EE-4629-851D-E78343A55686}" type="pres">
      <dgm:prSet presAssocID="{74B9C4D0-F5DD-4599-BDC8-6986C33E002D}" presName="sibTrans" presStyleCnt="0"/>
      <dgm:spPr/>
    </dgm:pt>
    <dgm:pt modelId="{37C9CF01-09FD-46DB-95BE-A169EB7487EF}" type="pres">
      <dgm:prSet presAssocID="{54C4B9C6-F657-4B99-B761-2352D4F60D4D}" presName="node" presStyleLbl="node1" presStyleIdx="2" presStyleCnt="4">
        <dgm:presLayoutVars>
          <dgm:bulletEnabled val="1"/>
        </dgm:presLayoutVars>
      </dgm:prSet>
      <dgm:spPr/>
    </dgm:pt>
    <dgm:pt modelId="{6DDF7BED-DE6B-4E69-A4D0-117491EEA84B}" type="pres">
      <dgm:prSet presAssocID="{6C0DCB9D-61F0-4CC0-8722-44C75A3DB08B}" presName="sibTrans" presStyleCnt="0"/>
      <dgm:spPr/>
    </dgm:pt>
    <dgm:pt modelId="{2B4FB97D-377A-4189-A353-D3EAB9E2BDA8}" type="pres">
      <dgm:prSet presAssocID="{F65C6FA7-659D-4EDC-83FE-71845A7354CF}" presName="node" presStyleLbl="node1" presStyleIdx="3" presStyleCnt="4">
        <dgm:presLayoutVars>
          <dgm:bulletEnabled val="1"/>
        </dgm:presLayoutVars>
      </dgm:prSet>
      <dgm:spPr/>
    </dgm:pt>
  </dgm:ptLst>
  <dgm:cxnLst>
    <dgm:cxn modelId="{D4139244-1748-47B3-835D-5EFAA746C611}" type="presOf" srcId="{54C4B9C6-F657-4B99-B761-2352D4F60D4D}" destId="{37C9CF01-09FD-46DB-95BE-A169EB7487EF}" srcOrd="0" destOrd="0" presId="urn:microsoft.com/office/officeart/2005/8/layout/default"/>
    <dgm:cxn modelId="{117AC469-39F4-41A2-802E-174A5A6A8121}" type="presOf" srcId="{CB9A62DE-3A1B-4A69-8FFD-4B86D5C54604}" destId="{D7A19EC3-8643-457A-8559-6E6E225210A2}" srcOrd="0" destOrd="0" presId="urn:microsoft.com/office/officeart/2005/8/layout/default"/>
    <dgm:cxn modelId="{E30F1A86-0B3D-46B2-A525-B2D35E56B57D}" type="presOf" srcId="{F65C6FA7-659D-4EDC-83FE-71845A7354CF}" destId="{2B4FB97D-377A-4189-A353-D3EAB9E2BDA8}" srcOrd="0" destOrd="0" presId="urn:microsoft.com/office/officeart/2005/8/layout/default"/>
    <dgm:cxn modelId="{86AA448F-CA0E-4726-A354-7F0C02E162FD}" srcId="{9BD2578C-0D64-4C0C-B49E-B60508A0AE9A}" destId="{F65C6FA7-659D-4EDC-83FE-71845A7354CF}" srcOrd="3" destOrd="0" parTransId="{338BE9FD-0CF1-4D2C-BF78-01F05F849662}" sibTransId="{2B8AAB14-E9F6-4424-8877-33D73E238AF8}"/>
    <dgm:cxn modelId="{808D60A3-3F92-4535-B5BA-C0C1E604E225}" srcId="{9BD2578C-0D64-4C0C-B49E-B60508A0AE9A}" destId="{54C4B9C6-F657-4B99-B761-2352D4F60D4D}" srcOrd="2" destOrd="0" parTransId="{92C9C076-1EA7-4A74-959A-CBA97A1BA3AB}" sibTransId="{6C0DCB9D-61F0-4CC0-8722-44C75A3DB08B}"/>
    <dgm:cxn modelId="{5F0189BA-C7A4-495D-B5D1-A669862FFC03}" type="presOf" srcId="{457FB5E9-B442-4872-AB11-67664EBABAEC}" destId="{D379548D-2E76-4A41-AD7C-B79FC81AE545}" srcOrd="0" destOrd="0" presId="urn:microsoft.com/office/officeart/2005/8/layout/default"/>
    <dgm:cxn modelId="{762F3FE1-E575-407E-A537-B6AA18CD9080}" type="presOf" srcId="{9BD2578C-0D64-4C0C-B49E-B60508A0AE9A}" destId="{07FEE0BC-C915-4427-8F94-3166AF05F89C}" srcOrd="0" destOrd="0" presId="urn:microsoft.com/office/officeart/2005/8/layout/default"/>
    <dgm:cxn modelId="{89FC4FEB-BBFC-4574-961C-4F9ED191642B}" srcId="{9BD2578C-0D64-4C0C-B49E-B60508A0AE9A}" destId="{457FB5E9-B442-4872-AB11-67664EBABAEC}" srcOrd="0" destOrd="0" parTransId="{30B8E1C3-6551-4F3E-81B4-1BC9ED5CA3D9}" sibTransId="{4826E19D-B49A-45A3-8917-2EAA12257480}"/>
    <dgm:cxn modelId="{B74A59EF-DDF9-4332-AA3A-597835D51C76}" srcId="{9BD2578C-0D64-4C0C-B49E-B60508A0AE9A}" destId="{CB9A62DE-3A1B-4A69-8FFD-4B86D5C54604}" srcOrd="1" destOrd="0" parTransId="{ABCBA968-D141-4A25-B41D-672A4D5CEE8F}" sibTransId="{74B9C4D0-F5DD-4599-BDC8-6986C33E002D}"/>
    <dgm:cxn modelId="{CCE09580-719B-49C5-9244-85D82D0D236A}" type="presParOf" srcId="{07FEE0BC-C915-4427-8F94-3166AF05F89C}" destId="{D379548D-2E76-4A41-AD7C-B79FC81AE545}" srcOrd="0" destOrd="0" presId="urn:microsoft.com/office/officeart/2005/8/layout/default"/>
    <dgm:cxn modelId="{D1220AE3-4C5E-4F5C-8DB1-4043CC7052C8}" type="presParOf" srcId="{07FEE0BC-C915-4427-8F94-3166AF05F89C}" destId="{C446F22B-8DCF-44AA-8A6A-AC2C08DBBD37}" srcOrd="1" destOrd="0" presId="urn:microsoft.com/office/officeart/2005/8/layout/default"/>
    <dgm:cxn modelId="{06636D74-2C9D-4835-BD79-7D5D0FB39AC5}" type="presParOf" srcId="{07FEE0BC-C915-4427-8F94-3166AF05F89C}" destId="{D7A19EC3-8643-457A-8559-6E6E225210A2}" srcOrd="2" destOrd="0" presId="urn:microsoft.com/office/officeart/2005/8/layout/default"/>
    <dgm:cxn modelId="{959036CC-3F11-4E7B-81E1-D4C173608B45}" type="presParOf" srcId="{07FEE0BC-C915-4427-8F94-3166AF05F89C}" destId="{119825C9-09EE-4629-851D-E78343A55686}" srcOrd="3" destOrd="0" presId="urn:microsoft.com/office/officeart/2005/8/layout/default"/>
    <dgm:cxn modelId="{94E02EB6-F099-4435-9AB6-017ECF9D5908}" type="presParOf" srcId="{07FEE0BC-C915-4427-8F94-3166AF05F89C}" destId="{37C9CF01-09FD-46DB-95BE-A169EB7487EF}" srcOrd="4" destOrd="0" presId="urn:microsoft.com/office/officeart/2005/8/layout/default"/>
    <dgm:cxn modelId="{3D466FA9-4BB7-49B8-99C8-D75F91E2F37A}" type="presParOf" srcId="{07FEE0BC-C915-4427-8F94-3166AF05F89C}" destId="{6DDF7BED-DE6B-4E69-A4D0-117491EEA84B}" srcOrd="5" destOrd="0" presId="urn:microsoft.com/office/officeart/2005/8/layout/default"/>
    <dgm:cxn modelId="{6AF5EC8F-D45A-4C73-B426-E74C4105E936}" type="presParOf" srcId="{07FEE0BC-C915-4427-8F94-3166AF05F89C}" destId="{2B4FB97D-377A-4189-A353-D3EAB9E2BDA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BD2578C-0D64-4C0C-B49E-B60508A0AE9A}" type="doc">
      <dgm:prSet loTypeId="urn:microsoft.com/office/officeart/2005/8/layout/default" loCatId="list" qsTypeId="urn:microsoft.com/office/officeart/2005/8/quickstyle/simple2" qsCatId="simple" csTypeId="urn:microsoft.com/office/officeart/2005/8/colors/colorful5" csCatId="colorful" phldr="1"/>
      <dgm:spPr/>
      <dgm:t>
        <a:bodyPr/>
        <a:lstStyle/>
        <a:p>
          <a:endParaRPr lang="en-US"/>
        </a:p>
      </dgm:t>
    </dgm:pt>
    <dgm:pt modelId="{54C4B9C6-F657-4B99-B761-2352D4F60D4D}">
      <dgm:prSet/>
      <dgm:spPr/>
      <dgm:t>
        <a:bodyPr/>
        <a:lstStyle/>
        <a:p>
          <a:r>
            <a:rPr lang="en-US" dirty="0"/>
            <a:t>Company Information + Contact Details</a:t>
          </a:r>
        </a:p>
      </dgm:t>
    </dgm:pt>
    <dgm:pt modelId="{92C9C076-1EA7-4A74-959A-CBA97A1BA3AB}" type="parTrans" cxnId="{808D60A3-3F92-4535-B5BA-C0C1E604E225}">
      <dgm:prSet/>
      <dgm:spPr/>
      <dgm:t>
        <a:bodyPr/>
        <a:lstStyle/>
        <a:p>
          <a:endParaRPr lang="en-US"/>
        </a:p>
      </dgm:t>
    </dgm:pt>
    <dgm:pt modelId="{6C0DCB9D-61F0-4CC0-8722-44C75A3DB08B}" type="sibTrans" cxnId="{808D60A3-3F92-4535-B5BA-C0C1E604E225}">
      <dgm:prSet/>
      <dgm:spPr/>
      <dgm:t>
        <a:bodyPr/>
        <a:lstStyle/>
        <a:p>
          <a:endParaRPr lang="en-US"/>
        </a:p>
      </dgm:t>
    </dgm:pt>
    <dgm:pt modelId="{F65C6FA7-659D-4EDC-83FE-71845A7354CF}">
      <dgm:prSet/>
      <dgm:spPr/>
      <dgm:t>
        <a:bodyPr/>
        <a:lstStyle/>
        <a:p>
          <a:r>
            <a:rPr lang="en-ZA" baseline="0" dirty="0"/>
            <a:t>Fluid navigation</a:t>
          </a:r>
          <a:endParaRPr lang="en-US" dirty="0"/>
        </a:p>
      </dgm:t>
    </dgm:pt>
    <dgm:pt modelId="{338BE9FD-0CF1-4D2C-BF78-01F05F849662}" type="parTrans" cxnId="{86AA448F-CA0E-4726-A354-7F0C02E162FD}">
      <dgm:prSet/>
      <dgm:spPr/>
      <dgm:t>
        <a:bodyPr/>
        <a:lstStyle/>
        <a:p>
          <a:endParaRPr lang="en-US"/>
        </a:p>
      </dgm:t>
    </dgm:pt>
    <dgm:pt modelId="{2B8AAB14-E9F6-4424-8877-33D73E238AF8}" type="sibTrans" cxnId="{86AA448F-CA0E-4726-A354-7F0C02E162FD}">
      <dgm:prSet/>
      <dgm:spPr/>
      <dgm:t>
        <a:bodyPr/>
        <a:lstStyle/>
        <a:p>
          <a:endParaRPr lang="en-US"/>
        </a:p>
      </dgm:t>
    </dgm:pt>
    <dgm:pt modelId="{CB9A62DE-3A1B-4A69-8FFD-4B86D5C54604}">
      <dgm:prSet/>
      <dgm:spPr/>
      <dgm:t>
        <a:bodyPr/>
        <a:lstStyle/>
        <a:p>
          <a:r>
            <a:rPr lang="en-ZA" baseline="0" dirty="0"/>
            <a:t>The website also contains a quote request Email Page</a:t>
          </a:r>
          <a:endParaRPr lang="en-US" dirty="0"/>
        </a:p>
      </dgm:t>
    </dgm:pt>
    <dgm:pt modelId="{74B9C4D0-F5DD-4599-BDC8-6986C33E002D}" type="sibTrans" cxnId="{B74A59EF-DDF9-4332-AA3A-597835D51C76}">
      <dgm:prSet/>
      <dgm:spPr/>
      <dgm:t>
        <a:bodyPr/>
        <a:lstStyle/>
        <a:p>
          <a:endParaRPr lang="en-US"/>
        </a:p>
      </dgm:t>
    </dgm:pt>
    <dgm:pt modelId="{ABCBA968-D141-4A25-B41D-672A4D5CEE8F}" type="parTrans" cxnId="{B74A59EF-DDF9-4332-AA3A-597835D51C76}">
      <dgm:prSet/>
      <dgm:spPr/>
      <dgm:t>
        <a:bodyPr/>
        <a:lstStyle/>
        <a:p>
          <a:endParaRPr lang="en-US"/>
        </a:p>
      </dgm:t>
    </dgm:pt>
    <dgm:pt modelId="{457FB5E9-B442-4872-AB11-67664EBABAEC}">
      <dgm:prSet/>
      <dgm:spPr/>
      <dgm:t>
        <a:bodyPr/>
        <a:lstStyle/>
        <a:p>
          <a:r>
            <a:rPr lang="en-ZA" baseline="0" dirty="0"/>
            <a:t>The Website functionality will include supplier manager, customer manager etc </a:t>
          </a:r>
          <a:endParaRPr lang="en-US" dirty="0"/>
        </a:p>
      </dgm:t>
    </dgm:pt>
    <dgm:pt modelId="{4826E19D-B49A-45A3-8917-2EAA12257480}" type="sibTrans" cxnId="{89FC4FEB-BBFC-4574-961C-4F9ED191642B}">
      <dgm:prSet/>
      <dgm:spPr/>
      <dgm:t>
        <a:bodyPr/>
        <a:lstStyle/>
        <a:p>
          <a:endParaRPr lang="en-US"/>
        </a:p>
      </dgm:t>
    </dgm:pt>
    <dgm:pt modelId="{30B8E1C3-6551-4F3E-81B4-1BC9ED5CA3D9}" type="parTrans" cxnId="{89FC4FEB-BBFC-4574-961C-4F9ED191642B}">
      <dgm:prSet/>
      <dgm:spPr/>
      <dgm:t>
        <a:bodyPr/>
        <a:lstStyle/>
        <a:p>
          <a:endParaRPr lang="en-US"/>
        </a:p>
      </dgm:t>
    </dgm:pt>
    <dgm:pt modelId="{07FEE0BC-C915-4427-8F94-3166AF05F89C}" type="pres">
      <dgm:prSet presAssocID="{9BD2578C-0D64-4C0C-B49E-B60508A0AE9A}" presName="diagram" presStyleCnt="0">
        <dgm:presLayoutVars>
          <dgm:dir/>
          <dgm:resizeHandles val="exact"/>
        </dgm:presLayoutVars>
      </dgm:prSet>
      <dgm:spPr/>
    </dgm:pt>
    <dgm:pt modelId="{D379548D-2E76-4A41-AD7C-B79FC81AE545}" type="pres">
      <dgm:prSet presAssocID="{457FB5E9-B442-4872-AB11-67664EBABAEC}" presName="node" presStyleLbl="node1" presStyleIdx="0" presStyleCnt="4">
        <dgm:presLayoutVars>
          <dgm:bulletEnabled val="1"/>
        </dgm:presLayoutVars>
      </dgm:prSet>
      <dgm:spPr/>
    </dgm:pt>
    <dgm:pt modelId="{C446F22B-8DCF-44AA-8A6A-AC2C08DBBD37}" type="pres">
      <dgm:prSet presAssocID="{4826E19D-B49A-45A3-8917-2EAA12257480}" presName="sibTrans" presStyleCnt="0"/>
      <dgm:spPr/>
    </dgm:pt>
    <dgm:pt modelId="{D7A19EC3-8643-457A-8559-6E6E225210A2}" type="pres">
      <dgm:prSet presAssocID="{CB9A62DE-3A1B-4A69-8FFD-4B86D5C54604}" presName="node" presStyleLbl="node1" presStyleIdx="1" presStyleCnt="4">
        <dgm:presLayoutVars>
          <dgm:bulletEnabled val="1"/>
        </dgm:presLayoutVars>
      </dgm:prSet>
      <dgm:spPr/>
    </dgm:pt>
    <dgm:pt modelId="{119825C9-09EE-4629-851D-E78343A55686}" type="pres">
      <dgm:prSet presAssocID="{74B9C4D0-F5DD-4599-BDC8-6986C33E002D}" presName="sibTrans" presStyleCnt="0"/>
      <dgm:spPr/>
    </dgm:pt>
    <dgm:pt modelId="{37C9CF01-09FD-46DB-95BE-A169EB7487EF}" type="pres">
      <dgm:prSet presAssocID="{54C4B9C6-F657-4B99-B761-2352D4F60D4D}" presName="node" presStyleLbl="node1" presStyleIdx="2" presStyleCnt="4">
        <dgm:presLayoutVars>
          <dgm:bulletEnabled val="1"/>
        </dgm:presLayoutVars>
      </dgm:prSet>
      <dgm:spPr/>
    </dgm:pt>
    <dgm:pt modelId="{6DDF7BED-DE6B-4E69-A4D0-117491EEA84B}" type="pres">
      <dgm:prSet presAssocID="{6C0DCB9D-61F0-4CC0-8722-44C75A3DB08B}" presName="sibTrans" presStyleCnt="0"/>
      <dgm:spPr/>
    </dgm:pt>
    <dgm:pt modelId="{2B4FB97D-377A-4189-A353-D3EAB9E2BDA8}" type="pres">
      <dgm:prSet presAssocID="{F65C6FA7-659D-4EDC-83FE-71845A7354CF}" presName="node" presStyleLbl="node1" presStyleIdx="3" presStyleCnt="4">
        <dgm:presLayoutVars>
          <dgm:bulletEnabled val="1"/>
        </dgm:presLayoutVars>
      </dgm:prSet>
      <dgm:spPr/>
    </dgm:pt>
  </dgm:ptLst>
  <dgm:cxnLst>
    <dgm:cxn modelId="{D4139244-1748-47B3-835D-5EFAA746C611}" type="presOf" srcId="{54C4B9C6-F657-4B99-B761-2352D4F60D4D}" destId="{37C9CF01-09FD-46DB-95BE-A169EB7487EF}" srcOrd="0" destOrd="0" presId="urn:microsoft.com/office/officeart/2005/8/layout/default"/>
    <dgm:cxn modelId="{117AC469-39F4-41A2-802E-174A5A6A8121}" type="presOf" srcId="{CB9A62DE-3A1B-4A69-8FFD-4B86D5C54604}" destId="{D7A19EC3-8643-457A-8559-6E6E225210A2}" srcOrd="0" destOrd="0" presId="urn:microsoft.com/office/officeart/2005/8/layout/default"/>
    <dgm:cxn modelId="{E30F1A86-0B3D-46B2-A525-B2D35E56B57D}" type="presOf" srcId="{F65C6FA7-659D-4EDC-83FE-71845A7354CF}" destId="{2B4FB97D-377A-4189-A353-D3EAB9E2BDA8}" srcOrd="0" destOrd="0" presId="urn:microsoft.com/office/officeart/2005/8/layout/default"/>
    <dgm:cxn modelId="{86AA448F-CA0E-4726-A354-7F0C02E162FD}" srcId="{9BD2578C-0D64-4C0C-B49E-B60508A0AE9A}" destId="{F65C6FA7-659D-4EDC-83FE-71845A7354CF}" srcOrd="3" destOrd="0" parTransId="{338BE9FD-0CF1-4D2C-BF78-01F05F849662}" sibTransId="{2B8AAB14-E9F6-4424-8877-33D73E238AF8}"/>
    <dgm:cxn modelId="{808D60A3-3F92-4535-B5BA-C0C1E604E225}" srcId="{9BD2578C-0D64-4C0C-B49E-B60508A0AE9A}" destId="{54C4B9C6-F657-4B99-B761-2352D4F60D4D}" srcOrd="2" destOrd="0" parTransId="{92C9C076-1EA7-4A74-959A-CBA97A1BA3AB}" sibTransId="{6C0DCB9D-61F0-4CC0-8722-44C75A3DB08B}"/>
    <dgm:cxn modelId="{5F0189BA-C7A4-495D-B5D1-A669862FFC03}" type="presOf" srcId="{457FB5E9-B442-4872-AB11-67664EBABAEC}" destId="{D379548D-2E76-4A41-AD7C-B79FC81AE545}" srcOrd="0" destOrd="0" presId="urn:microsoft.com/office/officeart/2005/8/layout/default"/>
    <dgm:cxn modelId="{762F3FE1-E575-407E-A537-B6AA18CD9080}" type="presOf" srcId="{9BD2578C-0D64-4C0C-B49E-B60508A0AE9A}" destId="{07FEE0BC-C915-4427-8F94-3166AF05F89C}" srcOrd="0" destOrd="0" presId="urn:microsoft.com/office/officeart/2005/8/layout/default"/>
    <dgm:cxn modelId="{89FC4FEB-BBFC-4574-961C-4F9ED191642B}" srcId="{9BD2578C-0D64-4C0C-B49E-B60508A0AE9A}" destId="{457FB5E9-B442-4872-AB11-67664EBABAEC}" srcOrd="0" destOrd="0" parTransId="{30B8E1C3-6551-4F3E-81B4-1BC9ED5CA3D9}" sibTransId="{4826E19D-B49A-45A3-8917-2EAA12257480}"/>
    <dgm:cxn modelId="{B74A59EF-DDF9-4332-AA3A-597835D51C76}" srcId="{9BD2578C-0D64-4C0C-B49E-B60508A0AE9A}" destId="{CB9A62DE-3A1B-4A69-8FFD-4B86D5C54604}" srcOrd="1" destOrd="0" parTransId="{ABCBA968-D141-4A25-B41D-672A4D5CEE8F}" sibTransId="{74B9C4D0-F5DD-4599-BDC8-6986C33E002D}"/>
    <dgm:cxn modelId="{CCE09580-719B-49C5-9244-85D82D0D236A}" type="presParOf" srcId="{07FEE0BC-C915-4427-8F94-3166AF05F89C}" destId="{D379548D-2E76-4A41-AD7C-B79FC81AE545}" srcOrd="0" destOrd="0" presId="urn:microsoft.com/office/officeart/2005/8/layout/default"/>
    <dgm:cxn modelId="{D1220AE3-4C5E-4F5C-8DB1-4043CC7052C8}" type="presParOf" srcId="{07FEE0BC-C915-4427-8F94-3166AF05F89C}" destId="{C446F22B-8DCF-44AA-8A6A-AC2C08DBBD37}" srcOrd="1" destOrd="0" presId="urn:microsoft.com/office/officeart/2005/8/layout/default"/>
    <dgm:cxn modelId="{06636D74-2C9D-4835-BD79-7D5D0FB39AC5}" type="presParOf" srcId="{07FEE0BC-C915-4427-8F94-3166AF05F89C}" destId="{D7A19EC3-8643-457A-8559-6E6E225210A2}" srcOrd="2" destOrd="0" presId="urn:microsoft.com/office/officeart/2005/8/layout/default"/>
    <dgm:cxn modelId="{959036CC-3F11-4E7B-81E1-D4C173608B45}" type="presParOf" srcId="{07FEE0BC-C915-4427-8F94-3166AF05F89C}" destId="{119825C9-09EE-4629-851D-E78343A55686}" srcOrd="3" destOrd="0" presId="urn:microsoft.com/office/officeart/2005/8/layout/default"/>
    <dgm:cxn modelId="{94E02EB6-F099-4435-9AB6-017ECF9D5908}" type="presParOf" srcId="{07FEE0BC-C915-4427-8F94-3166AF05F89C}" destId="{37C9CF01-09FD-46DB-95BE-A169EB7487EF}" srcOrd="4" destOrd="0" presId="urn:microsoft.com/office/officeart/2005/8/layout/default"/>
    <dgm:cxn modelId="{3D466FA9-4BB7-49B8-99C8-D75F91E2F37A}" type="presParOf" srcId="{07FEE0BC-C915-4427-8F94-3166AF05F89C}" destId="{6DDF7BED-DE6B-4E69-A4D0-117491EEA84B}" srcOrd="5" destOrd="0" presId="urn:microsoft.com/office/officeart/2005/8/layout/default"/>
    <dgm:cxn modelId="{6AF5EC8F-D45A-4C73-B426-E74C4105E936}" type="presParOf" srcId="{07FEE0BC-C915-4427-8F94-3166AF05F89C}" destId="{2B4FB97D-377A-4189-A353-D3EAB9E2BDA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ADCBE4C-F7EE-4AD9-BABA-5D201B73A993}" type="doc">
      <dgm:prSet loTypeId="urn:microsoft.com/office/officeart/2005/8/layout/matrix3" loCatId="matrix" qsTypeId="urn:microsoft.com/office/officeart/2005/8/quickstyle/simple2" qsCatId="simple" csTypeId="urn:microsoft.com/office/officeart/2005/8/colors/colorful1" csCatId="colorful" phldr="1"/>
      <dgm:spPr/>
      <dgm:t>
        <a:bodyPr/>
        <a:lstStyle/>
        <a:p>
          <a:endParaRPr lang="en-US"/>
        </a:p>
      </dgm:t>
    </dgm:pt>
    <dgm:pt modelId="{795A95D2-AFA1-4F3A-98AA-2491FEBD8BA7}">
      <dgm:prSet/>
      <dgm:spPr/>
      <dgm:t>
        <a:bodyPr/>
        <a:lstStyle/>
        <a:p>
          <a:r>
            <a:rPr lang="en-ZA" baseline="0" dirty="0"/>
            <a:t>Access levels: manager employee customer public page</a:t>
          </a:r>
          <a:endParaRPr lang="en-US" dirty="0"/>
        </a:p>
      </dgm:t>
    </dgm:pt>
    <dgm:pt modelId="{0797DCCC-3F63-48C0-9E2E-715713EFA893}" type="parTrans" cxnId="{E176F417-E241-42BC-9288-7C17B40C0EA8}">
      <dgm:prSet/>
      <dgm:spPr/>
      <dgm:t>
        <a:bodyPr/>
        <a:lstStyle/>
        <a:p>
          <a:endParaRPr lang="en-US"/>
        </a:p>
      </dgm:t>
    </dgm:pt>
    <dgm:pt modelId="{CCA95895-0964-4775-8F8E-F8D0E6A331D9}" type="sibTrans" cxnId="{E176F417-E241-42BC-9288-7C17B40C0EA8}">
      <dgm:prSet/>
      <dgm:spPr/>
      <dgm:t>
        <a:bodyPr/>
        <a:lstStyle/>
        <a:p>
          <a:endParaRPr lang="en-US"/>
        </a:p>
      </dgm:t>
    </dgm:pt>
    <dgm:pt modelId="{09B9F996-A260-4C29-9BFA-F4175C6B9EB3}">
      <dgm:prSet/>
      <dgm:spPr/>
      <dgm:t>
        <a:bodyPr/>
        <a:lstStyle/>
        <a:p>
          <a:r>
            <a:rPr lang="en-ZA" baseline="0" dirty="0"/>
            <a:t>Manager will see reports and employee manager pages</a:t>
          </a:r>
          <a:endParaRPr lang="en-US" dirty="0"/>
        </a:p>
      </dgm:t>
    </dgm:pt>
    <dgm:pt modelId="{F403E7D7-0CDB-435C-B627-FF47677EF59F}" type="parTrans" cxnId="{ADBEB7D8-628A-4BA6-9917-620BC9353AEB}">
      <dgm:prSet/>
      <dgm:spPr/>
      <dgm:t>
        <a:bodyPr/>
        <a:lstStyle/>
        <a:p>
          <a:endParaRPr lang="en-US"/>
        </a:p>
      </dgm:t>
    </dgm:pt>
    <dgm:pt modelId="{C4073C1E-45CA-4285-BEB0-2EDBA16A3A77}" type="sibTrans" cxnId="{ADBEB7D8-628A-4BA6-9917-620BC9353AEB}">
      <dgm:prSet/>
      <dgm:spPr/>
      <dgm:t>
        <a:bodyPr/>
        <a:lstStyle/>
        <a:p>
          <a:endParaRPr lang="en-US"/>
        </a:p>
      </dgm:t>
    </dgm:pt>
    <dgm:pt modelId="{B9C401C8-B7AB-4FAC-8B32-8445B415BF91}">
      <dgm:prSet/>
      <dgm:spPr/>
      <dgm:t>
        <a:bodyPr/>
        <a:lstStyle/>
        <a:p>
          <a:r>
            <a:rPr lang="en-ZA" baseline="0"/>
            <a:t>Information about current events at the company</a:t>
          </a:r>
          <a:endParaRPr lang="en-US"/>
        </a:p>
      </dgm:t>
    </dgm:pt>
    <dgm:pt modelId="{CD5BD503-EB23-49A6-829A-16A9BD82998A}" type="parTrans" cxnId="{EB934BEB-8C84-4436-AC44-2156279240C9}">
      <dgm:prSet/>
      <dgm:spPr/>
      <dgm:t>
        <a:bodyPr/>
        <a:lstStyle/>
        <a:p>
          <a:endParaRPr lang="en-US"/>
        </a:p>
      </dgm:t>
    </dgm:pt>
    <dgm:pt modelId="{E1E18508-E62B-4EEA-9AC0-2FCA663EE7AC}" type="sibTrans" cxnId="{EB934BEB-8C84-4436-AC44-2156279240C9}">
      <dgm:prSet/>
      <dgm:spPr/>
      <dgm:t>
        <a:bodyPr/>
        <a:lstStyle/>
        <a:p>
          <a:endParaRPr lang="en-US"/>
        </a:p>
      </dgm:t>
    </dgm:pt>
    <dgm:pt modelId="{6748CD18-C05F-48A2-852A-0B80766816D4}">
      <dgm:prSet/>
      <dgm:spPr/>
      <dgm:t>
        <a:bodyPr/>
        <a:lstStyle/>
        <a:p>
          <a:r>
            <a:rPr lang="en-ZA" baseline="0"/>
            <a:t>Social media pages</a:t>
          </a:r>
          <a:endParaRPr lang="en-US"/>
        </a:p>
      </dgm:t>
    </dgm:pt>
    <dgm:pt modelId="{3CE5E08E-003B-4572-98B6-72B746FD91CA}" type="parTrans" cxnId="{D7C0DB9D-F21B-4796-A99F-F5154C53D9D3}">
      <dgm:prSet/>
      <dgm:spPr/>
      <dgm:t>
        <a:bodyPr/>
        <a:lstStyle/>
        <a:p>
          <a:endParaRPr lang="en-US"/>
        </a:p>
      </dgm:t>
    </dgm:pt>
    <dgm:pt modelId="{033901FD-670D-477F-8266-F02591CC77FC}" type="sibTrans" cxnId="{D7C0DB9D-F21B-4796-A99F-F5154C53D9D3}">
      <dgm:prSet/>
      <dgm:spPr/>
      <dgm:t>
        <a:bodyPr/>
        <a:lstStyle/>
        <a:p>
          <a:endParaRPr lang="en-US"/>
        </a:p>
      </dgm:t>
    </dgm:pt>
    <dgm:pt modelId="{2F06A005-A781-4B77-A3D5-25D6F40569D8}" type="pres">
      <dgm:prSet presAssocID="{4ADCBE4C-F7EE-4AD9-BABA-5D201B73A993}" presName="matrix" presStyleCnt="0">
        <dgm:presLayoutVars>
          <dgm:chMax val="1"/>
          <dgm:dir/>
          <dgm:resizeHandles val="exact"/>
        </dgm:presLayoutVars>
      </dgm:prSet>
      <dgm:spPr/>
    </dgm:pt>
    <dgm:pt modelId="{09AC04EA-8136-49E5-A68C-A2DE0C3BA941}" type="pres">
      <dgm:prSet presAssocID="{4ADCBE4C-F7EE-4AD9-BABA-5D201B73A993}" presName="diamond" presStyleLbl="bgShp" presStyleIdx="0" presStyleCnt="1"/>
      <dgm:spPr/>
    </dgm:pt>
    <dgm:pt modelId="{BCE0B7E0-2D89-4970-A67F-766A20BB81A1}" type="pres">
      <dgm:prSet presAssocID="{4ADCBE4C-F7EE-4AD9-BABA-5D201B73A993}" presName="quad1" presStyleLbl="node1" presStyleIdx="0" presStyleCnt="4">
        <dgm:presLayoutVars>
          <dgm:chMax val="0"/>
          <dgm:chPref val="0"/>
          <dgm:bulletEnabled val="1"/>
        </dgm:presLayoutVars>
      </dgm:prSet>
      <dgm:spPr/>
    </dgm:pt>
    <dgm:pt modelId="{0543F6B5-E9FA-4B5A-9A01-1B4B8FCEFA86}" type="pres">
      <dgm:prSet presAssocID="{4ADCBE4C-F7EE-4AD9-BABA-5D201B73A993}" presName="quad2" presStyleLbl="node1" presStyleIdx="1" presStyleCnt="4">
        <dgm:presLayoutVars>
          <dgm:chMax val="0"/>
          <dgm:chPref val="0"/>
          <dgm:bulletEnabled val="1"/>
        </dgm:presLayoutVars>
      </dgm:prSet>
      <dgm:spPr/>
    </dgm:pt>
    <dgm:pt modelId="{B3DEC61B-AD19-4578-B429-08A4AF95F502}" type="pres">
      <dgm:prSet presAssocID="{4ADCBE4C-F7EE-4AD9-BABA-5D201B73A993}" presName="quad3" presStyleLbl="node1" presStyleIdx="2" presStyleCnt="4">
        <dgm:presLayoutVars>
          <dgm:chMax val="0"/>
          <dgm:chPref val="0"/>
          <dgm:bulletEnabled val="1"/>
        </dgm:presLayoutVars>
      </dgm:prSet>
      <dgm:spPr/>
    </dgm:pt>
    <dgm:pt modelId="{DF4FE570-C044-45D7-9EB6-55C58487B586}" type="pres">
      <dgm:prSet presAssocID="{4ADCBE4C-F7EE-4AD9-BABA-5D201B73A993}" presName="quad4" presStyleLbl="node1" presStyleIdx="3" presStyleCnt="4">
        <dgm:presLayoutVars>
          <dgm:chMax val="0"/>
          <dgm:chPref val="0"/>
          <dgm:bulletEnabled val="1"/>
        </dgm:presLayoutVars>
      </dgm:prSet>
      <dgm:spPr/>
    </dgm:pt>
  </dgm:ptLst>
  <dgm:cxnLst>
    <dgm:cxn modelId="{E176F417-E241-42BC-9288-7C17B40C0EA8}" srcId="{4ADCBE4C-F7EE-4AD9-BABA-5D201B73A993}" destId="{795A95D2-AFA1-4F3A-98AA-2491FEBD8BA7}" srcOrd="0" destOrd="0" parTransId="{0797DCCC-3F63-48C0-9E2E-715713EFA893}" sibTransId="{CCA95895-0964-4775-8F8E-F8D0E6A331D9}"/>
    <dgm:cxn modelId="{F4989250-6CDD-4C65-8A34-6AAE605B60F5}" type="presOf" srcId="{6748CD18-C05F-48A2-852A-0B80766816D4}" destId="{DF4FE570-C044-45D7-9EB6-55C58487B586}" srcOrd="0" destOrd="0" presId="urn:microsoft.com/office/officeart/2005/8/layout/matrix3"/>
    <dgm:cxn modelId="{3DC45E79-8B38-40FB-94F1-BBAA5C6819EE}" type="presOf" srcId="{4ADCBE4C-F7EE-4AD9-BABA-5D201B73A993}" destId="{2F06A005-A781-4B77-A3D5-25D6F40569D8}" srcOrd="0" destOrd="0" presId="urn:microsoft.com/office/officeart/2005/8/layout/matrix3"/>
    <dgm:cxn modelId="{7ACAAB99-7D98-450F-8568-47B0B248871B}" type="presOf" srcId="{B9C401C8-B7AB-4FAC-8B32-8445B415BF91}" destId="{B3DEC61B-AD19-4578-B429-08A4AF95F502}" srcOrd="0" destOrd="0" presId="urn:microsoft.com/office/officeart/2005/8/layout/matrix3"/>
    <dgm:cxn modelId="{D7C0DB9D-F21B-4796-A99F-F5154C53D9D3}" srcId="{4ADCBE4C-F7EE-4AD9-BABA-5D201B73A993}" destId="{6748CD18-C05F-48A2-852A-0B80766816D4}" srcOrd="3" destOrd="0" parTransId="{3CE5E08E-003B-4572-98B6-72B746FD91CA}" sibTransId="{033901FD-670D-477F-8266-F02591CC77FC}"/>
    <dgm:cxn modelId="{C4DB05BD-5615-4BA5-B99A-AD42539D1D39}" type="presOf" srcId="{09B9F996-A260-4C29-9BFA-F4175C6B9EB3}" destId="{0543F6B5-E9FA-4B5A-9A01-1B4B8FCEFA86}" srcOrd="0" destOrd="0" presId="urn:microsoft.com/office/officeart/2005/8/layout/matrix3"/>
    <dgm:cxn modelId="{ADBEB7D8-628A-4BA6-9917-620BC9353AEB}" srcId="{4ADCBE4C-F7EE-4AD9-BABA-5D201B73A993}" destId="{09B9F996-A260-4C29-9BFA-F4175C6B9EB3}" srcOrd="1" destOrd="0" parTransId="{F403E7D7-0CDB-435C-B627-FF47677EF59F}" sibTransId="{C4073C1E-45CA-4285-BEB0-2EDBA16A3A77}"/>
    <dgm:cxn modelId="{EB934BEB-8C84-4436-AC44-2156279240C9}" srcId="{4ADCBE4C-F7EE-4AD9-BABA-5D201B73A993}" destId="{B9C401C8-B7AB-4FAC-8B32-8445B415BF91}" srcOrd="2" destOrd="0" parTransId="{CD5BD503-EB23-49A6-829A-16A9BD82998A}" sibTransId="{E1E18508-E62B-4EEA-9AC0-2FCA663EE7AC}"/>
    <dgm:cxn modelId="{FBEFC6F2-0F1D-4CD7-A8E1-A981985D8A20}" type="presOf" srcId="{795A95D2-AFA1-4F3A-98AA-2491FEBD8BA7}" destId="{BCE0B7E0-2D89-4970-A67F-766A20BB81A1}" srcOrd="0" destOrd="0" presId="urn:microsoft.com/office/officeart/2005/8/layout/matrix3"/>
    <dgm:cxn modelId="{FF16CE8E-4312-46DF-A2E2-E68B7DD933BE}" type="presParOf" srcId="{2F06A005-A781-4B77-A3D5-25D6F40569D8}" destId="{09AC04EA-8136-49E5-A68C-A2DE0C3BA941}" srcOrd="0" destOrd="0" presId="urn:microsoft.com/office/officeart/2005/8/layout/matrix3"/>
    <dgm:cxn modelId="{F3FCEF9E-E586-4954-9EA3-D26BFE96498A}" type="presParOf" srcId="{2F06A005-A781-4B77-A3D5-25D6F40569D8}" destId="{BCE0B7E0-2D89-4970-A67F-766A20BB81A1}" srcOrd="1" destOrd="0" presId="urn:microsoft.com/office/officeart/2005/8/layout/matrix3"/>
    <dgm:cxn modelId="{DBF91C1C-DA80-49D8-B937-A192F63E5313}" type="presParOf" srcId="{2F06A005-A781-4B77-A3D5-25D6F40569D8}" destId="{0543F6B5-E9FA-4B5A-9A01-1B4B8FCEFA86}" srcOrd="2" destOrd="0" presId="urn:microsoft.com/office/officeart/2005/8/layout/matrix3"/>
    <dgm:cxn modelId="{20DAC46F-F972-4E14-8B21-5338B0024751}" type="presParOf" srcId="{2F06A005-A781-4B77-A3D5-25D6F40569D8}" destId="{B3DEC61B-AD19-4578-B429-08A4AF95F502}" srcOrd="3" destOrd="0" presId="urn:microsoft.com/office/officeart/2005/8/layout/matrix3"/>
    <dgm:cxn modelId="{75C3C199-CB0F-4135-9EA9-094BE26221B8}" type="presParOf" srcId="{2F06A005-A781-4B77-A3D5-25D6F40569D8}" destId="{DF4FE570-C044-45D7-9EB6-55C58487B586}"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1B175-32E5-40B5-99EE-A777A074DE3E}">
      <dsp:nvSpPr>
        <dsp:cNvPr id="0" name=""/>
        <dsp:cNvSpPr/>
      </dsp:nvSpPr>
      <dsp:spPr>
        <a:xfrm>
          <a:off x="100883" y="465221"/>
          <a:ext cx="1278391" cy="127839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94E76-2EF9-47D3-97D8-2F6FA1178784}">
      <dsp:nvSpPr>
        <dsp:cNvPr id="0" name=""/>
        <dsp:cNvSpPr/>
      </dsp:nvSpPr>
      <dsp:spPr>
        <a:xfrm>
          <a:off x="369346" y="733683"/>
          <a:ext cx="741467" cy="7414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FCA4EC-95D5-41B2-84EC-AB33E52065D0}">
      <dsp:nvSpPr>
        <dsp:cNvPr id="0" name=""/>
        <dsp:cNvSpPr/>
      </dsp:nvSpPr>
      <dsp:spPr>
        <a:xfrm>
          <a:off x="1653216" y="465221"/>
          <a:ext cx="3013351" cy="1278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baseline="0" dirty="0"/>
            <a:t>Improved Error checking drastically </a:t>
          </a:r>
          <a:endParaRPr lang="en-US" sz="2300" kern="1200" dirty="0"/>
        </a:p>
      </dsp:txBody>
      <dsp:txXfrm>
        <a:off x="1653216" y="465221"/>
        <a:ext cx="3013351" cy="1278391"/>
      </dsp:txXfrm>
    </dsp:sp>
    <dsp:sp modelId="{EB5EAD3C-082E-4705-8377-1EC03EF4D1CB}">
      <dsp:nvSpPr>
        <dsp:cNvPr id="0" name=""/>
        <dsp:cNvSpPr/>
      </dsp:nvSpPr>
      <dsp:spPr>
        <a:xfrm>
          <a:off x="5191622" y="465221"/>
          <a:ext cx="1278391" cy="127839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44F565-4BEE-43BE-951A-26037DD96741}">
      <dsp:nvSpPr>
        <dsp:cNvPr id="0" name=""/>
        <dsp:cNvSpPr/>
      </dsp:nvSpPr>
      <dsp:spPr>
        <a:xfrm>
          <a:off x="5460084" y="733683"/>
          <a:ext cx="741467" cy="7414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36C710-F1A6-4178-A41F-8D2E41F01102}">
      <dsp:nvSpPr>
        <dsp:cNvPr id="0" name=""/>
        <dsp:cNvSpPr/>
      </dsp:nvSpPr>
      <dsp:spPr>
        <a:xfrm>
          <a:off x="6743955" y="465221"/>
          <a:ext cx="3013351" cy="1278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baseline="0" dirty="0"/>
            <a:t> Login now uses Customer Email and has a unique email validation (not id) </a:t>
          </a:r>
          <a:endParaRPr lang="en-US" sz="2300" kern="1200" dirty="0"/>
        </a:p>
      </dsp:txBody>
      <dsp:txXfrm>
        <a:off x="6743955" y="465221"/>
        <a:ext cx="3013351" cy="1278391"/>
      </dsp:txXfrm>
    </dsp:sp>
    <dsp:sp modelId="{04F04588-B405-4A3D-A849-F5E985097AD6}">
      <dsp:nvSpPr>
        <dsp:cNvPr id="0" name=""/>
        <dsp:cNvSpPr/>
      </dsp:nvSpPr>
      <dsp:spPr>
        <a:xfrm>
          <a:off x="100883" y="2457864"/>
          <a:ext cx="1278391" cy="127839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94F85-D671-46E1-BA11-3FBB73203B46}">
      <dsp:nvSpPr>
        <dsp:cNvPr id="0" name=""/>
        <dsp:cNvSpPr/>
      </dsp:nvSpPr>
      <dsp:spPr>
        <a:xfrm>
          <a:off x="369346" y="2726326"/>
          <a:ext cx="741467" cy="7414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24129D-F0CB-4F99-AC66-D9C47C3548B4}">
      <dsp:nvSpPr>
        <dsp:cNvPr id="0" name=""/>
        <dsp:cNvSpPr/>
      </dsp:nvSpPr>
      <dsp:spPr>
        <a:xfrm>
          <a:off x="1653216" y="2457864"/>
          <a:ext cx="3013351" cy="1278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baseline="0" dirty="0"/>
            <a:t>Improved Data Validation</a:t>
          </a:r>
          <a:endParaRPr lang="en-US" sz="2300" kern="1200" dirty="0"/>
        </a:p>
      </dsp:txBody>
      <dsp:txXfrm>
        <a:off x="1653216" y="2457864"/>
        <a:ext cx="3013351" cy="1278391"/>
      </dsp:txXfrm>
    </dsp:sp>
    <dsp:sp modelId="{ECC43F6F-3B5B-4089-95EC-4CB7F66F8D74}">
      <dsp:nvSpPr>
        <dsp:cNvPr id="0" name=""/>
        <dsp:cNvSpPr/>
      </dsp:nvSpPr>
      <dsp:spPr>
        <a:xfrm>
          <a:off x="5191622" y="2457864"/>
          <a:ext cx="1278391" cy="127839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4756A8-5830-4E97-938F-60CADD91982A}">
      <dsp:nvSpPr>
        <dsp:cNvPr id="0" name=""/>
        <dsp:cNvSpPr/>
      </dsp:nvSpPr>
      <dsp:spPr>
        <a:xfrm>
          <a:off x="5460084" y="2726326"/>
          <a:ext cx="741467" cy="7414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C90662-956E-46EF-80BB-F64B249A592C}">
      <dsp:nvSpPr>
        <dsp:cNvPr id="0" name=""/>
        <dsp:cNvSpPr/>
      </dsp:nvSpPr>
      <dsp:spPr>
        <a:xfrm>
          <a:off x="6743955" y="2457864"/>
          <a:ext cx="3013351" cy="1278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baseline="0" dirty="0"/>
            <a:t>Improved Help System</a:t>
          </a:r>
          <a:endParaRPr lang="en-US" sz="2300" kern="1200" dirty="0"/>
        </a:p>
      </dsp:txBody>
      <dsp:txXfrm>
        <a:off x="6743955" y="2457864"/>
        <a:ext cx="3013351" cy="12783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B65873-3E1B-4E11-A1D5-D0F99B1E1D6D}">
      <dsp:nvSpPr>
        <dsp:cNvPr id="0" name=""/>
        <dsp:cNvSpPr/>
      </dsp:nvSpPr>
      <dsp:spPr>
        <a:xfrm>
          <a:off x="955989" y="1027258"/>
          <a:ext cx="1104710" cy="1104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40E4A7-3A22-44F8-A57E-843CE64A5E05}">
      <dsp:nvSpPr>
        <dsp:cNvPr id="0" name=""/>
        <dsp:cNvSpPr/>
      </dsp:nvSpPr>
      <dsp:spPr>
        <a:xfrm>
          <a:off x="280888" y="2454219"/>
          <a:ext cx="24549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baseline="0"/>
            <a:t>Added Default passwords for initial Web Login</a:t>
          </a:r>
          <a:endParaRPr lang="en-US" sz="1400" kern="1200"/>
        </a:p>
      </dsp:txBody>
      <dsp:txXfrm>
        <a:off x="280888" y="2454219"/>
        <a:ext cx="2454912" cy="720000"/>
      </dsp:txXfrm>
    </dsp:sp>
    <dsp:sp modelId="{976E3D0D-A0B8-46CC-8A16-65A92DC22FE7}">
      <dsp:nvSpPr>
        <dsp:cNvPr id="0" name=""/>
        <dsp:cNvSpPr/>
      </dsp:nvSpPr>
      <dsp:spPr>
        <a:xfrm>
          <a:off x="3840512" y="1027258"/>
          <a:ext cx="1104710" cy="1104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4A9EC2-4755-4A5A-B8A8-645606489017}">
      <dsp:nvSpPr>
        <dsp:cNvPr id="0" name=""/>
        <dsp:cNvSpPr/>
      </dsp:nvSpPr>
      <dsp:spPr>
        <a:xfrm>
          <a:off x="3165411" y="2454219"/>
          <a:ext cx="24549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ZA" sz="1400" kern="1200" baseline="0"/>
            <a:t>Changed UI</a:t>
          </a:r>
          <a:endParaRPr lang="en-US" sz="1400" kern="1200"/>
        </a:p>
      </dsp:txBody>
      <dsp:txXfrm>
        <a:off x="3165411" y="2454219"/>
        <a:ext cx="2454912" cy="720000"/>
      </dsp:txXfrm>
    </dsp:sp>
    <dsp:sp modelId="{1946164A-96E5-4571-B246-C18C3BAADD0F}">
      <dsp:nvSpPr>
        <dsp:cNvPr id="0" name=""/>
        <dsp:cNvSpPr/>
      </dsp:nvSpPr>
      <dsp:spPr>
        <a:xfrm>
          <a:off x="6725034" y="1027258"/>
          <a:ext cx="1104710" cy="1104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BB97AC-3918-4B1C-B354-E7B8F821AB10}">
      <dsp:nvSpPr>
        <dsp:cNvPr id="0" name=""/>
        <dsp:cNvSpPr/>
      </dsp:nvSpPr>
      <dsp:spPr>
        <a:xfrm>
          <a:off x="6049933" y="2454219"/>
          <a:ext cx="24549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ZA" sz="1400" kern="1200" baseline="0"/>
            <a:t>Supplier Quotes are now able to be used in the Customer Quote Making Process</a:t>
          </a:r>
          <a:endParaRPr lang="en-US" sz="1400" kern="1200"/>
        </a:p>
      </dsp:txBody>
      <dsp:txXfrm>
        <a:off x="6049933" y="2454219"/>
        <a:ext cx="245491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C34CB-EB65-444B-8581-59362FB2F60E}">
      <dsp:nvSpPr>
        <dsp:cNvPr id="0" name=""/>
        <dsp:cNvSpPr/>
      </dsp:nvSpPr>
      <dsp:spPr>
        <a:xfrm>
          <a:off x="0" y="10744"/>
          <a:ext cx="5990135" cy="997425"/>
        </a:xfrm>
        <a:prstGeom prst="round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GB" sz="2000" kern="1200" baseline="0" dirty="0"/>
            <a:t>Total Cost Per Supplier</a:t>
          </a:r>
          <a:endParaRPr lang="en-US" sz="2000" kern="1200" dirty="0"/>
        </a:p>
      </dsp:txBody>
      <dsp:txXfrm>
        <a:off x="48690" y="59434"/>
        <a:ext cx="5892755" cy="900045"/>
      </dsp:txXfrm>
    </dsp:sp>
    <dsp:sp modelId="{1937BFD8-9FBD-468F-9D69-613DEB94712B}">
      <dsp:nvSpPr>
        <dsp:cNvPr id="0" name=""/>
        <dsp:cNvSpPr/>
      </dsp:nvSpPr>
      <dsp:spPr>
        <a:xfrm>
          <a:off x="0" y="1071529"/>
          <a:ext cx="5990135" cy="997425"/>
        </a:xfrm>
        <a:prstGeom prst="roundRect">
          <a:avLst/>
        </a:prstGeom>
        <a:solidFill>
          <a:schemeClr val="accent2">
            <a:hueOff val="-1856167"/>
            <a:satOff val="606"/>
            <a:lumOff val="-53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ZA" sz="2000" kern="1200" baseline="0" dirty="0"/>
            <a:t>Total Sales Per Suburb</a:t>
          </a:r>
          <a:endParaRPr lang="en-US" sz="1400" kern="1200" dirty="0"/>
        </a:p>
      </dsp:txBody>
      <dsp:txXfrm>
        <a:off x="48690" y="1120219"/>
        <a:ext cx="5892755" cy="900045"/>
      </dsp:txXfrm>
    </dsp:sp>
    <dsp:sp modelId="{69658E62-6C7B-4478-B26B-AA3047B3824B}">
      <dsp:nvSpPr>
        <dsp:cNvPr id="0" name=""/>
        <dsp:cNvSpPr/>
      </dsp:nvSpPr>
      <dsp:spPr>
        <a:xfrm>
          <a:off x="0" y="2132314"/>
          <a:ext cx="5990135" cy="997425"/>
        </a:xfrm>
        <a:prstGeom prst="roundRect">
          <a:avLst/>
        </a:prstGeom>
        <a:solidFill>
          <a:schemeClr val="accent5"/>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dirty="0"/>
            <a:t>Employee Sales per product </a:t>
          </a:r>
        </a:p>
        <a:p>
          <a:pPr marL="0" lvl="0" indent="0" algn="l" defTabSz="977900">
            <a:lnSpc>
              <a:spcPct val="90000"/>
            </a:lnSpc>
            <a:spcBef>
              <a:spcPct val="0"/>
            </a:spcBef>
            <a:spcAft>
              <a:spcPct val="35000"/>
            </a:spcAft>
            <a:buNone/>
          </a:pPr>
          <a:endParaRPr lang="en-US" sz="2200" kern="1200" dirty="0"/>
        </a:p>
      </dsp:txBody>
      <dsp:txXfrm>
        <a:off x="48690" y="2181004"/>
        <a:ext cx="5892755" cy="900045"/>
      </dsp:txXfrm>
    </dsp:sp>
    <dsp:sp modelId="{8290EAF7-BEF1-4F17-A480-8CF085857E29}">
      <dsp:nvSpPr>
        <dsp:cNvPr id="0" name=""/>
        <dsp:cNvSpPr/>
      </dsp:nvSpPr>
      <dsp:spPr>
        <a:xfrm>
          <a:off x="0" y="3193099"/>
          <a:ext cx="5990135" cy="997425"/>
        </a:xfrm>
        <a:prstGeom prst="roundRect">
          <a:avLst/>
        </a:prstGeom>
        <a:solidFill>
          <a:schemeClr val="accent6">
            <a:lumMod val="60000"/>
            <a:lumOff val="4000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dirty="0"/>
            <a:t>Average acceptance time of quotes</a:t>
          </a:r>
        </a:p>
        <a:p>
          <a:pPr marL="0" lvl="0" indent="0" algn="l" defTabSz="977900">
            <a:lnSpc>
              <a:spcPct val="90000"/>
            </a:lnSpc>
            <a:spcBef>
              <a:spcPct val="0"/>
            </a:spcBef>
            <a:spcAft>
              <a:spcPct val="35000"/>
            </a:spcAft>
            <a:buNone/>
          </a:pPr>
          <a:endParaRPr lang="en-US" sz="2200" kern="1200" dirty="0"/>
        </a:p>
      </dsp:txBody>
      <dsp:txXfrm>
        <a:off x="48690" y="3241789"/>
        <a:ext cx="5892755" cy="900045"/>
      </dsp:txXfrm>
    </dsp:sp>
    <dsp:sp modelId="{DB1629C8-EA5C-49EA-A202-6DEDDEA58209}">
      <dsp:nvSpPr>
        <dsp:cNvPr id="0" name=""/>
        <dsp:cNvSpPr/>
      </dsp:nvSpPr>
      <dsp:spPr>
        <a:xfrm>
          <a:off x="0" y="4253884"/>
          <a:ext cx="5990135" cy="997425"/>
        </a:xfrm>
        <a:prstGeom prst="roundRect">
          <a:avLst/>
        </a:prstGeom>
        <a:solidFill>
          <a:schemeClr val="accent6">
            <a:lumMod val="7500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dirty="0"/>
            <a:t>Sales per products for a select month</a:t>
          </a:r>
        </a:p>
        <a:p>
          <a:pPr marL="0" lvl="0" indent="0" algn="l" defTabSz="977900">
            <a:lnSpc>
              <a:spcPct val="90000"/>
            </a:lnSpc>
            <a:spcBef>
              <a:spcPct val="0"/>
            </a:spcBef>
            <a:spcAft>
              <a:spcPct val="35000"/>
            </a:spcAft>
            <a:buNone/>
          </a:pPr>
          <a:endParaRPr lang="en-US" sz="2200" kern="1200" dirty="0"/>
        </a:p>
      </dsp:txBody>
      <dsp:txXfrm>
        <a:off x="48690" y="4302574"/>
        <a:ext cx="5892755" cy="9000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C34CB-EB65-444B-8581-59362FB2F60E}">
      <dsp:nvSpPr>
        <dsp:cNvPr id="0" name=""/>
        <dsp:cNvSpPr/>
      </dsp:nvSpPr>
      <dsp:spPr>
        <a:xfrm>
          <a:off x="0" y="50696"/>
          <a:ext cx="5990135" cy="979140"/>
        </a:xfrm>
        <a:prstGeom prst="round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GB" sz="2000" kern="1200" baseline="0"/>
            <a:t>Total Sales per Product</a:t>
          </a:r>
          <a:endParaRPr lang="en-US" sz="2000" kern="1200" dirty="0"/>
        </a:p>
      </dsp:txBody>
      <dsp:txXfrm>
        <a:off x="47798" y="98494"/>
        <a:ext cx="5894539" cy="883544"/>
      </dsp:txXfrm>
    </dsp:sp>
    <dsp:sp modelId="{1937BFD8-9FBD-468F-9D69-613DEB94712B}">
      <dsp:nvSpPr>
        <dsp:cNvPr id="0" name=""/>
        <dsp:cNvSpPr/>
      </dsp:nvSpPr>
      <dsp:spPr>
        <a:xfrm>
          <a:off x="0" y="1096076"/>
          <a:ext cx="5990135" cy="979140"/>
        </a:xfrm>
        <a:prstGeom prst="roundRect">
          <a:avLst/>
        </a:prstGeom>
        <a:solidFill>
          <a:schemeClr val="accent2">
            <a:hueOff val="-1856167"/>
            <a:satOff val="606"/>
            <a:lumOff val="-53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ZA" sz="2000" kern="1200" baseline="0"/>
            <a:t>Amount of products sold per month (Last 12 months)</a:t>
          </a:r>
          <a:endParaRPr lang="en-US" sz="1400" kern="1200" dirty="0"/>
        </a:p>
      </dsp:txBody>
      <dsp:txXfrm>
        <a:off x="47798" y="1143874"/>
        <a:ext cx="5894539" cy="883544"/>
      </dsp:txXfrm>
    </dsp:sp>
    <dsp:sp modelId="{69658E62-6C7B-4478-B26B-AA3047B3824B}">
      <dsp:nvSpPr>
        <dsp:cNvPr id="0" name=""/>
        <dsp:cNvSpPr/>
      </dsp:nvSpPr>
      <dsp:spPr>
        <a:xfrm>
          <a:off x="0" y="2141456"/>
          <a:ext cx="5990135" cy="979140"/>
        </a:xfrm>
        <a:prstGeom prst="roundRect">
          <a:avLst/>
        </a:prstGeom>
        <a:solidFill>
          <a:schemeClr val="accent5"/>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baseline="0" dirty="0"/>
            <a:t>Amount of Products sold per employee per month (last 12 months)</a:t>
          </a:r>
        </a:p>
      </dsp:txBody>
      <dsp:txXfrm>
        <a:off x="47798" y="2189254"/>
        <a:ext cx="5894539" cy="883544"/>
      </dsp:txXfrm>
    </dsp:sp>
    <dsp:sp modelId="{83FA8EEC-20E1-40DE-8D55-080CA56BB764}">
      <dsp:nvSpPr>
        <dsp:cNvPr id="0" name=""/>
        <dsp:cNvSpPr/>
      </dsp:nvSpPr>
      <dsp:spPr>
        <a:xfrm>
          <a:off x="0" y="3186837"/>
          <a:ext cx="5990135" cy="979140"/>
        </a:xfrm>
        <a:prstGeom prst="roundRect">
          <a:avLst/>
        </a:prstGeom>
        <a:solidFill>
          <a:schemeClr val="accent2">
            <a:hueOff val="-5568501"/>
            <a:satOff val="1817"/>
            <a:lumOff val="-1618"/>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ZA" sz="2300" kern="1200" dirty="0"/>
            <a:t>Quotations per month</a:t>
          </a:r>
        </a:p>
      </dsp:txBody>
      <dsp:txXfrm>
        <a:off x="47798" y="3234635"/>
        <a:ext cx="5894539" cy="883544"/>
      </dsp:txXfrm>
    </dsp:sp>
    <dsp:sp modelId="{E6166679-573F-479A-B91F-CBA3F144ECA5}">
      <dsp:nvSpPr>
        <dsp:cNvPr id="0" name=""/>
        <dsp:cNvSpPr/>
      </dsp:nvSpPr>
      <dsp:spPr>
        <a:xfrm>
          <a:off x="0" y="4232217"/>
          <a:ext cx="5990135" cy="979140"/>
        </a:xfrm>
        <a:prstGeom prst="roundRect">
          <a:avLst/>
        </a:prstGeom>
        <a:solidFill>
          <a:schemeClr val="accent2">
            <a:hueOff val="-7424668"/>
            <a:satOff val="2422"/>
            <a:lumOff val="-215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ZA" sz="2300" kern="1200" dirty="0"/>
            <a:t>Total of Customer Orders</a:t>
          </a:r>
        </a:p>
      </dsp:txBody>
      <dsp:txXfrm>
        <a:off x="47798" y="4280015"/>
        <a:ext cx="5894539" cy="8835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9548D-2E76-4A41-AD7C-B79FC81AE545}">
      <dsp:nvSpPr>
        <dsp:cNvPr id="0" name=""/>
        <dsp:cNvSpPr/>
      </dsp:nvSpPr>
      <dsp:spPr>
        <a:xfrm>
          <a:off x="1537694" y="1300"/>
          <a:ext cx="3229905" cy="1937943"/>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ZA" sz="2800" kern="1200" baseline="0" dirty="0"/>
            <a:t>Made Using VS 2010 with </a:t>
          </a:r>
          <a:r>
            <a:rPr lang="en-ZA" sz="2800" kern="1200" baseline="0" dirty="0" err="1"/>
            <a:t>.net</a:t>
          </a:r>
          <a:r>
            <a:rPr lang="en-ZA" sz="2800" kern="1200" baseline="0" dirty="0"/>
            <a:t> Framework</a:t>
          </a:r>
          <a:endParaRPr lang="en-US" sz="2800" kern="1200" dirty="0"/>
        </a:p>
      </dsp:txBody>
      <dsp:txXfrm>
        <a:off x="1537694" y="1300"/>
        <a:ext cx="3229905" cy="1937943"/>
      </dsp:txXfrm>
    </dsp:sp>
    <dsp:sp modelId="{D7A19EC3-8643-457A-8559-6E6E225210A2}">
      <dsp:nvSpPr>
        <dsp:cNvPr id="0" name=""/>
        <dsp:cNvSpPr/>
      </dsp:nvSpPr>
      <dsp:spPr>
        <a:xfrm>
          <a:off x="5090590" y="1300"/>
          <a:ext cx="3229905" cy="1937943"/>
        </a:xfrm>
        <a:prstGeom prst="rect">
          <a:avLst/>
        </a:prstGeom>
        <a:solidFill>
          <a:schemeClr val="accent5">
            <a:hueOff val="-6356385"/>
            <a:satOff val="1676"/>
            <a:lumOff val="85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ZA" sz="2800" kern="1200" baseline="0" dirty="0"/>
            <a:t>Also Used </a:t>
          </a:r>
          <a:r>
            <a:rPr lang="en-ZA" sz="2800" kern="1200" baseline="0" dirty="0" err="1"/>
            <a:t>xHtml</a:t>
          </a:r>
          <a:r>
            <a:rPr lang="en-ZA" sz="2800" kern="1200" baseline="0" dirty="0"/>
            <a:t> </a:t>
          </a:r>
          <a:r>
            <a:rPr lang="en-ZA" sz="2800" kern="1200" baseline="0" dirty="0" err="1"/>
            <a:t>markup</a:t>
          </a:r>
          <a:r>
            <a:rPr lang="en-ZA" sz="2800" kern="1200" baseline="0" dirty="0"/>
            <a:t> and CSS styling</a:t>
          </a:r>
          <a:endParaRPr lang="en-US" sz="2800" kern="1200" dirty="0"/>
        </a:p>
      </dsp:txBody>
      <dsp:txXfrm>
        <a:off x="5090590" y="1300"/>
        <a:ext cx="3229905" cy="1937943"/>
      </dsp:txXfrm>
    </dsp:sp>
    <dsp:sp modelId="{37C9CF01-09FD-46DB-95BE-A169EB7487EF}">
      <dsp:nvSpPr>
        <dsp:cNvPr id="0" name=""/>
        <dsp:cNvSpPr/>
      </dsp:nvSpPr>
      <dsp:spPr>
        <a:xfrm>
          <a:off x="1537694" y="2262234"/>
          <a:ext cx="3229905" cy="1937943"/>
        </a:xfrm>
        <a:prstGeom prst="rect">
          <a:avLst/>
        </a:prstGeom>
        <a:solidFill>
          <a:schemeClr val="accent5">
            <a:hueOff val="-12712771"/>
            <a:satOff val="3353"/>
            <a:lumOff val="169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Contains different Access to restricted and public pages</a:t>
          </a:r>
        </a:p>
      </dsp:txBody>
      <dsp:txXfrm>
        <a:off x="1537694" y="2262234"/>
        <a:ext cx="3229905" cy="1937943"/>
      </dsp:txXfrm>
    </dsp:sp>
    <dsp:sp modelId="{2B4FB97D-377A-4189-A353-D3EAB9E2BDA8}">
      <dsp:nvSpPr>
        <dsp:cNvPr id="0" name=""/>
        <dsp:cNvSpPr/>
      </dsp:nvSpPr>
      <dsp:spPr>
        <a:xfrm>
          <a:off x="5090590" y="2262234"/>
          <a:ext cx="3229905" cy="1937943"/>
        </a:xfrm>
        <a:prstGeom prst="rect">
          <a:avLst/>
        </a:prstGeom>
        <a:solidFill>
          <a:schemeClr val="accent5">
            <a:hueOff val="-19069156"/>
            <a:satOff val="5029"/>
            <a:lumOff val="254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ZA" sz="2800" kern="1200" baseline="0" dirty="0"/>
            <a:t>Website contains Reporting features available to manager</a:t>
          </a:r>
          <a:endParaRPr lang="en-US" sz="2800" kern="1200" dirty="0"/>
        </a:p>
      </dsp:txBody>
      <dsp:txXfrm>
        <a:off x="5090590" y="2262234"/>
        <a:ext cx="3229905" cy="19379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9548D-2E76-4A41-AD7C-B79FC81AE545}">
      <dsp:nvSpPr>
        <dsp:cNvPr id="0" name=""/>
        <dsp:cNvSpPr/>
      </dsp:nvSpPr>
      <dsp:spPr>
        <a:xfrm>
          <a:off x="1537694" y="1300"/>
          <a:ext cx="3229905" cy="1937943"/>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ZA" sz="2500" kern="1200" baseline="0" dirty="0"/>
            <a:t>The Website functionality will include supplier manager, customer manager etc </a:t>
          </a:r>
          <a:endParaRPr lang="en-US" sz="2500" kern="1200" dirty="0"/>
        </a:p>
      </dsp:txBody>
      <dsp:txXfrm>
        <a:off x="1537694" y="1300"/>
        <a:ext cx="3229905" cy="1937943"/>
      </dsp:txXfrm>
    </dsp:sp>
    <dsp:sp modelId="{D7A19EC3-8643-457A-8559-6E6E225210A2}">
      <dsp:nvSpPr>
        <dsp:cNvPr id="0" name=""/>
        <dsp:cNvSpPr/>
      </dsp:nvSpPr>
      <dsp:spPr>
        <a:xfrm>
          <a:off x="5090590" y="1300"/>
          <a:ext cx="3229905" cy="1937943"/>
        </a:xfrm>
        <a:prstGeom prst="rect">
          <a:avLst/>
        </a:prstGeom>
        <a:solidFill>
          <a:schemeClr val="accent5">
            <a:hueOff val="-6356385"/>
            <a:satOff val="1676"/>
            <a:lumOff val="85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ZA" sz="2500" kern="1200" baseline="0" dirty="0"/>
            <a:t>The website also contains a quote request Email Page</a:t>
          </a:r>
          <a:endParaRPr lang="en-US" sz="2500" kern="1200" dirty="0"/>
        </a:p>
      </dsp:txBody>
      <dsp:txXfrm>
        <a:off x="5090590" y="1300"/>
        <a:ext cx="3229905" cy="1937943"/>
      </dsp:txXfrm>
    </dsp:sp>
    <dsp:sp modelId="{37C9CF01-09FD-46DB-95BE-A169EB7487EF}">
      <dsp:nvSpPr>
        <dsp:cNvPr id="0" name=""/>
        <dsp:cNvSpPr/>
      </dsp:nvSpPr>
      <dsp:spPr>
        <a:xfrm>
          <a:off x="1537694" y="2262234"/>
          <a:ext cx="3229905" cy="1937943"/>
        </a:xfrm>
        <a:prstGeom prst="rect">
          <a:avLst/>
        </a:prstGeom>
        <a:solidFill>
          <a:schemeClr val="accent5">
            <a:hueOff val="-12712771"/>
            <a:satOff val="3353"/>
            <a:lumOff val="169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Company Information + Contact Details</a:t>
          </a:r>
        </a:p>
      </dsp:txBody>
      <dsp:txXfrm>
        <a:off x="1537694" y="2262234"/>
        <a:ext cx="3229905" cy="1937943"/>
      </dsp:txXfrm>
    </dsp:sp>
    <dsp:sp modelId="{2B4FB97D-377A-4189-A353-D3EAB9E2BDA8}">
      <dsp:nvSpPr>
        <dsp:cNvPr id="0" name=""/>
        <dsp:cNvSpPr/>
      </dsp:nvSpPr>
      <dsp:spPr>
        <a:xfrm>
          <a:off x="5090590" y="2262234"/>
          <a:ext cx="3229905" cy="1937943"/>
        </a:xfrm>
        <a:prstGeom prst="rect">
          <a:avLst/>
        </a:prstGeom>
        <a:solidFill>
          <a:schemeClr val="accent5">
            <a:hueOff val="-19069156"/>
            <a:satOff val="5029"/>
            <a:lumOff val="254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ZA" sz="2500" kern="1200" baseline="0" dirty="0"/>
            <a:t>Fluid navigation</a:t>
          </a:r>
          <a:endParaRPr lang="en-US" sz="2500" kern="1200" dirty="0"/>
        </a:p>
      </dsp:txBody>
      <dsp:txXfrm>
        <a:off x="5090590" y="2262234"/>
        <a:ext cx="3229905" cy="19379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C04EA-8136-49E5-A68C-A2DE0C3BA941}">
      <dsp:nvSpPr>
        <dsp:cNvPr id="0" name=""/>
        <dsp:cNvSpPr/>
      </dsp:nvSpPr>
      <dsp:spPr>
        <a:xfrm>
          <a:off x="2287925" y="0"/>
          <a:ext cx="4201479" cy="4201479"/>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E0B7E0-2D89-4970-A67F-766A20BB81A1}">
      <dsp:nvSpPr>
        <dsp:cNvPr id="0" name=""/>
        <dsp:cNvSpPr/>
      </dsp:nvSpPr>
      <dsp:spPr>
        <a:xfrm>
          <a:off x="2687065" y="399140"/>
          <a:ext cx="1638576" cy="1638576"/>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ZA" sz="1600" kern="1200" baseline="0" dirty="0"/>
            <a:t>Access levels: manager employee customer public page</a:t>
          </a:r>
          <a:endParaRPr lang="en-US" sz="1600" kern="1200" dirty="0"/>
        </a:p>
      </dsp:txBody>
      <dsp:txXfrm>
        <a:off x="2767054" y="479129"/>
        <a:ext cx="1478598" cy="1478598"/>
      </dsp:txXfrm>
    </dsp:sp>
    <dsp:sp modelId="{0543F6B5-E9FA-4B5A-9A01-1B4B8FCEFA86}">
      <dsp:nvSpPr>
        <dsp:cNvPr id="0" name=""/>
        <dsp:cNvSpPr/>
      </dsp:nvSpPr>
      <dsp:spPr>
        <a:xfrm>
          <a:off x="4451686" y="399140"/>
          <a:ext cx="1638576" cy="1638576"/>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ZA" sz="1600" kern="1200" baseline="0" dirty="0"/>
            <a:t>Manager will see reports and employee manager pages</a:t>
          </a:r>
          <a:endParaRPr lang="en-US" sz="1600" kern="1200" dirty="0"/>
        </a:p>
      </dsp:txBody>
      <dsp:txXfrm>
        <a:off x="4531675" y="479129"/>
        <a:ext cx="1478598" cy="1478598"/>
      </dsp:txXfrm>
    </dsp:sp>
    <dsp:sp modelId="{B3DEC61B-AD19-4578-B429-08A4AF95F502}">
      <dsp:nvSpPr>
        <dsp:cNvPr id="0" name=""/>
        <dsp:cNvSpPr/>
      </dsp:nvSpPr>
      <dsp:spPr>
        <a:xfrm>
          <a:off x="2687065" y="2163761"/>
          <a:ext cx="1638576" cy="1638576"/>
        </a:xfrm>
        <a:prstGeom prst="roundRect">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ZA" sz="1600" kern="1200" baseline="0"/>
            <a:t>Information about current events at the company</a:t>
          </a:r>
          <a:endParaRPr lang="en-US" sz="1600" kern="1200"/>
        </a:p>
      </dsp:txBody>
      <dsp:txXfrm>
        <a:off x="2767054" y="2243750"/>
        <a:ext cx="1478598" cy="1478598"/>
      </dsp:txXfrm>
    </dsp:sp>
    <dsp:sp modelId="{DF4FE570-C044-45D7-9EB6-55C58487B586}">
      <dsp:nvSpPr>
        <dsp:cNvPr id="0" name=""/>
        <dsp:cNvSpPr/>
      </dsp:nvSpPr>
      <dsp:spPr>
        <a:xfrm>
          <a:off x="4451686" y="2163761"/>
          <a:ext cx="1638576" cy="1638576"/>
        </a:xfrm>
        <a:prstGeom prst="round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ZA" sz="1600" kern="1200" baseline="0"/>
            <a:t>Social media pages</a:t>
          </a:r>
          <a:endParaRPr lang="en-US" sz="1600" kern="1200"/>
        </a:p>
      </dsp:txBody>
      <dsp:txXfrm>
        <a:off x="4531675" y="2243750"/>
        <a:ext cx="1478598" cy="147859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AAD347D-5ACD-4C99-B74B-A9C85AD731AF}" type="datetimeFigureOut">
              <a:rPr lang="en-US" smtClean="0"/>
              <a:t>10/15/2019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02111984F56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78964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9536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4913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6217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9589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50864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10/15/2019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06222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72284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2138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5690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76297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509A250-FF31-4206-8172-F9D3106AACB1}" type="datetimeFigureOut">
              <a:rPr lang="en-US" smtClean="0"/>
              <a:t>10/15/2019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05442856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7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7224-555B-4F15-A3A8-DC689CF525F0}"/>
              </a:ext>
            </a:extLst>
          </p:cNvPr>
          <p:cNvSpPr>
            <a:spLocks noGrp="1"/>
          </p:cNvSpPr>
          <p:nvPr>
            <p:ph type="ctrTitle"/>
          </p:nvPr>
        </p:nvSpPr>
        <p:spPr>
          <a:xfrm>
            <a:off x="1073790" y="1281466"/>
            <a:ext cx="9418320" cy="2991954"/>
          </a:xfrm>
        </p:spPr>
        <p:txBody>
          <a:bodyPr/>
          <a:lstStyle/>
          <a:p>
            <a:r>
              <a:rPr lang="en-ZA" dirty="0"/>
              <a:t>Mhlathuze Industrial Suppliers and Services cc</a:t>
            </a:r>
          </a:p>
        </p:txBody>
      </p:sp>
      <p:sp>
        <p:nvSpPr>
          <p:cNvPr id="3" name="Subtitle 2">
            <a:extLst>
              <a:ext uri="{FF2B5EF4-FFF2-40B4-BE49-F238E27FC236}">
                <a16:creationId xmlns:a16="http://schemas.microsoft.com/office/drawing/2014/main" id="{592EADE9-C3D5-41CB-A3FA-5DC32C25EC45}"/>
              </a:ext>
            </a:extLst>
          </p:cNvPr>
          <p:cNvSpPr>
            <a:spLocks noGrp="1"/>
          </p:cNvSpPr>
          <p:nvPr>
            <p:ph type="subTitle" idx="1"/>
          </p:nvPr>
        </p:nvSpPr>
        <p:spPr>
          <a:xfrm>
            <a:off x="1261872" y="4800600"/>
            <a:ext cx="9418320" cy="1691640"/>
          </a:xfrm>
        </p:spPr>
        <p:txBody>
          <a:bodyPr>
            <a:noAutofit/>
          </a:bodyPr>
          <a:lstStyle/>
          <a:p>
            <a:r>
              <a:rPr lang="en-ZA" sz="3500" dirty="0"/>
              <a:t>Vendor Order Management System</a:t>
            </a:r>
          </a:p>
          <a:p>
            <a:endParaRPr lang="en-ZA" sz="3500" dirty="0"/>
          </a:p>
          <a:p>
            <a:r>
              <a:rPr lang="en-ZA" sz="2000" dirty="0">
                <a:latin typeface="Microsoft JhengHei UI Light" panose="020B0304030504040204" pitchFamily="34" charset="-120"/>
                <a:ea typeface="Microsoft JhengHei UI Light" panose="020B0304030504040204" pitchFamily="34" charset="-120"/>
              </a:rPr>
              <a:t>Developed by Normalisers42</a:t>
            </a:r>
          </a:p>
        </p:txBody>
      </p:sp>
      <p:pic>
        <p:nvPicPr>
          <p:cNvPr id="4" name="Picture 3">
            <a:extLst>
              <a:ext uri="{FF2B5EF4-FFF2-40B4-BE49-F238E27FC236}">
                <a16:creationId xmlns:a16="http://schemas.microsoft.com/office/drawing/2014/main" id="{3566B2F8-E8B5-4784-86EC-48B1249F40D8}"/>
              </a:ext>
            </a:extLst>
          </p:cNvPr>
          <p:cNvPicPr>
            <a:picLocks noChangeAspect="1"/>
          </p:cNvPicPr>
          <p:nvPr/>
        </p:nvPicPr>
        <p:blipFill>
          <a:blip r:embed="rId2">
            <a:extLst>
              <a:ext uri="{BEBA8EAE-BF5A-486C-A8C5-ECC9F3942E4B}">
                <a14:imgProps xmlns:a14="http://schemas.microsoft.com/office/drawing/2010/main">
                  <a14:imgLayer r:embed="rId3">
                    <a14:imgEffect>
                      <a14:artisticFilmGrain/>
                    </a14:imgEffect>
                  </a14:imgLayer>
                </a14:imgProps>
              </a:ext>
            </a:extLst>
          </a:blip>
          <a:stretch>
            <a:fillRect/>
          </a:stretch>
        </p:blipFill>
        <p:spPr>
          <a:xfrm>
            <a:off x="7432165" y="2361844"/>
            <a:ext cx="2425625" cy="2134312"/>
          </a:xfrm>
          <a:prstGeom prst="rect">
            <a:avLst/>
          </a:prstGeom>
          <a:effectLst>
            <a:glow rad="63500">
              <a:schemeClr val="accent1">
                <a:satMod val="175000"/>
                <a:alpha val="40000"/>
              </a:schemeClr>
            </a:glow>
            <a:softEdge rad="63500"/>
          </a:effectLst>
        </p:spPr>
      </p:pic>
      <p:cxnSp>
        <p:nvCxnSpPr>
          <p:cNvPr id="6" name="Straight Connector 5">
            <a:extLst>
              <a:ext uri="{FF2B5EF4-FFF2-40B4-BE49-F238E27FC236}">
                <a16:creationId xmlns:a16="http://schemas.microsoft.com/office/drawing/2014/main" id="{99A2E925-3451-4109-8AF6-04F8687D0AFF}"/>
              </a:ext>
            </a:extLst>
          </p:cNvPr>
          <p:cNvCxnSpPr/>
          <p:nvPr/>
        </p:nvCxnSpPr>
        <p:spPr>
          <a:xfrm>
            <a:off x="1073790" y="4777380"/>
            <a:ext cx="8784000" cy="0"/>
          </a:xfrm>
          <a:prstGeom prst="line">
            <a:avLst/>
          </a:prstGeom>
          <a:ln>
            <a:solidFill>
              <a:schemeClr val="bg1">
                <a:lumMod val="50000"/>
                <a:lumOff val="50000"/>
                <a:alpha val="95000"/>
              </a:schemeClr>
            </a:solidFill>
          </a:ln>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B903CAC5-8DB9-4C1F-B045-6D6ED8A6A292}"/>
              </a:ext>
            </a:extLst>
          </p:cNvPr>
          <p:cNvPicPr>
            <a:picLocks noChangeAspect="1"/>
          </p:cNvPicPr>
          <p:nvPr/>
        </p:nvPicPr>
        <p:blipFill>
          <a:blip r:embed="rId4">
            <a:extLst>
              <a:ext uri="{BEBA8EAE-BF5A-486C-A8C5-ECC9F3942E4B}">
                <a14:imgProps xmlns:a14="http://schemas.microsoft.com/office/drawing/2010/main">
                  <a14:imgLayer r:embed="rId5">
                    <a14:imgEffect>
                      <a14:artisticFilmGrain/>
                    </a14:imgEffect>
                  </a14:imgLayer>
                </a14:imgProps>
              </a:ext>
            </a:extLst>
          </a:blip>
          <a:stretch>
            <a:fillRect/>
          </a:stretch>
        </p:blipFill>
        <p:spPr>
          <a:xfrm>
            <a:off x="4917233" y="6065223"/>
            <a:ext cx="777369" cy="731461"/>
          </a:xfrm>
          <a:prstGeom prst="rect">
            <a:avLst/>
          </a:prstGeom>
          <a:effectLst>
            <a:glow rad="63500">
              <a:schemeClr val="accent1">
                <a:satMod val="175000"/>
                <a:alpha val="40000"/>
              </a:schemeClr>
            </a:glow>
            <a:softEdge rad="31750"/>
          </a:effectLst>
        </p:spPr>
      </p:pic>
    </p:spTree>
    <p:extLst>
      <p:ext uri="{BB962C8B-B14F-4D97-AF65-F5344CB8AC3E}">
        <p14:creationId xmlns:p14="http://schemas.microsoft.com/office/powerpoint/2010/main" val="1398606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BBBCF3-1099-4770-B91B-2C09EE36FFEA}"/>
              </a:ext>
            </a:extLst>
          </p:cNvPr>
          <p:cNvSpPr>
            <a:spLocks noGrp="1"/>
          </p:cNvSpPr>
          <p:nvPr>
            <p:ph type="title"/>
          </p:nvPr>
        </p:nvSpPr>
        <p:spPr>
          <a:xfrm>
            <a:off x="1261871" y="365760"/>
            <a:ext cx="9858383" cy="1325562"/>
          </a:xfrm>
        </p:spPr>
        <p:txBody>
          <a:bodyPr>
            <a:normAutofit/>
          </a:bodyPr>
          <a:lstStyle/>
          <a:p>
            <a:pPr algn="ctr"/>
            <a:r>
              <a:rPr lang="en-ZA" dirty="0"/>
              <a:t>Web Design</a:t>
            </a:r>
          </a:p>
        </p:txBody>
      </p:sp>
      <p:sp>
        <p:nvSpPr>
          <p:cNvPr id="12" name="Rectangle 11">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16597F5D-FE38-4CA0-AA3E-92F99842874A}"/>
              </a:ext>
            </a:extLst>
          </p:cNvPr>
          <p:cNvGraphicFramePr>
            <a:graphicFrameLocks noGrp="1"/>
          </p:cNvGraphicFramePr>
          <p:nvPr>
            <p:ph idx="1"/>
            <p:extLst>
              <p:ext uri="{D42A27DB-BD31-4B8C-83A1-F6EECF244321}">
                <p14:modId xmlns:p14="http://schemas.microsoft.com/office/powerpoint/2010/main" val="3312749057"/>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5491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BBBCF3-1099-4770-B91B-2C09EE36FFEA}"/>
              </a:ext>
            </a:extLst>
          </p:cNvPr>
          <p:cNvSpPr>
            <a:spLocks noGrp="1"/>
          </p:cNvSpPr>
          <p:nvPr>
            <p:ph type="title"/>
          </p:nvPr>
        </p:nvSpPr>
        <p:spPr>
          <a:xfrm>
            <a:off x="1261871" y="365760"/>
            <a:ext cx="9858383" cy="1325562"/>
          </a:xfrm>
        </p:spPr>
        <p:txBody>
          <a:bodyPr>
            <a:normAutofit/>
          </a:bodyPr>
          <a:lstStyle/>
          <a:p>
            <a:pPr algn="ctr"/>
            <a:r>
              <a:rPr lang="en-ZA" dirty="0"/>
              <a:t>Web Design</a:t>
            </a:r>
          </a:p>
        </p:txBody>
      </p:sp>
      <p:sp>
        <p:nvSpPr>
          <p:cNvPr id="12" name="Rectangle 11">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16597F5D-FE38-4CA0-AA3E-92F99842874A}"/>
              </a:ext>
            </a:extLst>
          </p:cNvPr>
          <p:cNvGraphicFramePr>
            <a:graphicFrameLocks noGrp="1"/>
          </p:cNvGraphicFramePr>
          <p:nvPr>
            <p:ph idx="1"/>
            <p:extLst>
              <p:ext uri="{D42A27DB-BD31-4B8C-83A1-F6EECF244321}">
                <p14:modId xmlns:p14="http://schemas.microsoft.com/office/powerpoint/2010/main" val="3020609978"/>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5634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EA8A-8861-446D-9960-CC9CF27A9DDD}"/>
              </a:ext>
            </a:extLst>
          </p:cNvPr>
          <p:cNvSpPr>
            <a:spLocks noGrp="1"/>
          </p:cNvSpPr>
          <p:nvPr>
            <p:ph type="title"/>
          </p:nvPr>
        </p:nvSpPr>
        <p:spPr>
          <a:xfrm>
            <a:off x="1261872" y="365760"/>
            <a:ext cx="9692640" cy="1325562"/>
          </a:xfrm>
        </p:spPr>
        <p:txBody>
          <a:bodyPr>
            <a:normAutofit/>
          </a:bodyPr>
          <a:lstStyle/>
          <a:p>
            <a:r>
              <a:rPr lang="en-ZA" dirty="0"/>
              <a:t>Web Design</a:t>
            </a:r>
          </a:p>
        </p:txBody>
      </p:sp>
      <p:graphicFrame>
        <p:nvGraphicFramePr>
          <p:cNvPr id="5" name="Content Placeholder 2">
            <a:extLst>
              <a:ext uri="{FF2B5EF4-FFF2-40B4-BE49-F238E27FC236}">
                <a16:creationId xmlns:a16="http://schemas.microsoft.com/office/drawing/2014/main" id="{58E87F01-2354-432D-80AF-5594FDE50599}"/>
              </a:ext>
            </a:extLst>
          </p:cNvPr>
          <p:cNvGraphicFramePr>
            <a:graphicFrameLocks noGrp="1"/>
          </p:cNvGraphicFramePr>
          <p:nvPr>
            <p:ph idx="1"/>
            <p:extLst>
              <p:ext uri="{D42A27DB-BD31-4B8C-83A1-F6EECF244321}">
                <p14:modId xmlns:p14="http://schemas.microsoft.com/office/powerpoint/2010/main" val="1914026138"/>
              </p:ext>
            </p:extLst>
          </p:nvPr>
        </p:nvGraphicFramePr>
        <p:xfrm>
          <a:off x="1262063" y="2013054"/>
          <a:ext cx="8777329" cy="4201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2784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D25B-B04A-4A7B-909F-8EF5407C147D}"/>
              </a:ext>
            </a:extLst>
          </p:cNvPr>
          <p:cNvSpPr>
            <a:spLocks noGrp="1"/>
          </p:cNvSpPr>
          <p:nvPr>
            <p:ph type="title"/>
          </p:nvPr>
        </p:nvSpPr>
        <p:spPr>
          <a:xfrm>
            <a:off x="7891273" y="522514"/>
            <a:ext cx="3075836" cy="957936"/>
          </a:xfrm>
        </p:spPr>
        <p:txBody>
          <a:bodyPr>
            <a:normAutofit/>
          </a:bodyPr>
          <a:lstStyle/>
          <a:p>
            <a:pPr algn="ctr"/>
            <a:r>
              <a:rPr lang="en-ZA" sz="2700" dirty="0"/>
              <a:t>How did we achieve our goals</a:t>
            </a:r>
          </a:p>
        </p:txBody>
      </p:sp>
      <p:pic>
        <p:nvPicPr>
          <p:cNvPr id="11" name="Picture 10" descr="A screenshot of a computer screen&#10;&#10;Description automatically generated">
            <a:extLst>
              <a:ext uri="{FF2B5EF4-FFF2-40B4-BE49-F238E27FC236}">
                <a16:creationId xmlns:a16="http://schemas.microsoft.com/office/drawing/2014/main" id="{C244FAFC-478F-46F7-9B90-9B71B206AB66}"/>
              </a:ext>
            </a:extLst>
          </p:cNvPr>
          <p:cNvPicPr>
            <a:picLocks noChangeAspect="1"/>
          </p:cNvPicPr>
          <p:nvPr/>
        </p:nvPicPr>
        <p:blipFill rotWithShape="1">
          <a:blip r:embed="rId2"/>
          <a:srcRect l="7735" r="31967"/>
          <a:stretch/>
        </p:blipFill>
        <p:spPr>
          <a:xfrm>
            <a:off x="20" y="10"/>
            <a:ext cx="7552924" cy="6857990"/>
          </a:xfrm>
          <a:prstGeom prst="rect">
            <a:avLst/>
          </a:prstGeom>
        </p:spPr>
      </p:pic>
      <p:sp>
        <p:nvSpPr>
          <p:cNvPr id="7" name="Content Placeholder 6">
            <a:extLst>
              <a:ext uri="{FF2B5EF4-FFF2-40B4-BE49-F238E27FC236}">
                <a16:creationId xmlns:a16="http://schemas.microsoft.com/office/drawing/2014/main" id="{BEAC9E1D-78FD-4229-A2DD-C3221CA98BE8}"/>
              </a:ext>
            </a:extLst>
          </p:cNvPr>
          <p:cNvSpPr>
            <a:spLocks noGrp="1"/>
          </p:cNvSpPr>
          <p:nvPr>
            <p:ph idx="1"/>
          </p:nvPr>
        </p:nvSpPr>
        <p:spPr>
          <a:xfrm>
            <a:off x="7878675" y="1936955"/>
            <a:ext cx="3075836" cy="4243182"/>
          </a:xfrm>
        </p:spPr>
        <p:txBody>
          <a:bodyPr>
            <a:normAutofit/>
          </a:bodyPr>
          <a:lstStyle/>
          <a:p>
            <a:r>
              <a:rPr lang="en-ZA" sz="1600" dirty="0"/>
              <a:t>For source control we used </a:t>
            </a:r>
            <a:r>
              <a:rPr lang="en-ZA" sz="1600" dirty="0" err="1"/>
              <a:t>Github</a:t>
            </a:r>
            <a:r>
              <a:rPr lang="en-ZA" sz="1600" dirty="0"/>
              <a:t> with </a:t>
            </a:r>
            <a:r>
              <a:rPr lang="en-ZA" sz="1600" dirty="0" err="1"/>
              <a:t>Gitkraken</a:t>
            </a:r>
            <a:r>
              <a:rPr lang="en-ZA" sz="1600" dirty="0"/>
              <a:t> as our interface</a:t>
            </a:r>
          </a:p>
          <a:p>
            <a:r>
              <a:rPr lang="en-ZA" sz="1600" dirty="0"/>
              <a:t>This allowed us to achieve our goals whilst using the AGILE development </a:t>
            </a:r>
          </a:p>
          <a:p>
            <a:r>
              <a:rPr lang="en-ZA" sz="1600" dirty="0"/>
              <a:t>It allowed us to work in groups of two simultaneously on different aspects of the project</a:t>
            </a:r>
          </a:p>
          <a:p>
            <a:r>
              <a:rPr lang="en-ZA" sz="1600" dirty="0"/>
              <a:t>This was tied together using a VOIP to communicate at all times and allow for smooth work flow</a:t>
            </a:r>
          </a:p>
          <a:p>
            <a:endParaRPr lang="en-ZA" sz="1600" dirty="0"/>
          </a:p>
        </p:txBody>
      </p:sp>
      <p:sp>
        <p:nvSpPr>
          <p:cNvPr id="19" name="Rectangle 18">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950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71D2-A4A1-46EE-BC96-F7AA7383A1F4}"/>
              </a:ext>
            </a:extLst>
          </p:cNvPr>
          <p:cNvSpPr>
            <a:spLocks noGrp="1"/>
          </p:cNvSpPr>
          <p:nvPr>
            <p:ph type="title"/>
          </p:nvPr>
        </p:nvSpPr>
        <p:spPr>
          <a:xfrm>
            <a:off x="1249680" y="-215381"/>
            <a:ext cx="9692640" cy="1325562"/>
          </a:xfrm>
        </p:spPr>
        <p:txBody>
          <a:bodyPr/>
          <a:lstStyle/>
          <a:p>
            <a:r>
              <a:rPr lang="en-ZA" dirty="0"/>
              <a:t>Normalisers42</a:t>
            </a:r>
          </a:p>
        </p:txBody>
      </p:sp>
      <p:sp>
        <p:nvSpPr>
          <p:cNvPr id="3" name="Content Placeholder 2">
            <a:extLst>
              <a:ext uri="{FF2B5EF4-FFF2-40B4-BE49-F238E27FC236}">
                <a16:creationId xmlns:a16="http://schemas.microsoft.com/office/drawing/2014/main" id="{9C1E3532-4C1F-4283-B331-80D11A00F1CA}"/>
              </a:ext>
            </a:extLst>
          </p:cNvPr>
          <p:cNvSpPr>
            <a:spLocks noGrp="1"/>
          </p:cNvSpPr>
          <p:nvPr>
            <p:ph idx="1"/>
          </p:nvPr>
        </p:nvSpPr>
        <p:spPr/>
        <p:txBody>
          <a:bodyPr>
            <a:normAutofit/>
          </a:bodyPr>
          <a:lstStyle/>
          <a:p>
            <a:r>
              <a:rPr lang="en-US" dirty="0">
                <a:latin typeface="Microsoft JhengHei UI Light" panose="020B0304030504040204" pitchFamily="34" charset="-120"/>
                <a:ea typeface="Microsoft JhengHei UI Light" panose="020B0304030504040204" pitchFamily="34" charset="-120"/>
              </a:rPr>
              <a:t>Founded in 2019</a:t>
            </a:r>
          </a:p>
          <a:p>
            <a:r>
              <a:rPr lang="en-US" dirty="0">
                <a:latin typeface="Microsoft JhengHei UI Light" panose="020B0304030504040204" pitchFamily="34" charset="-120"/>
                <a:ea typeface="Microsoft JhengHei UI Light" panose="020B0304030504040204" pitchFamily="34" charset="-120"/>
              </a:rPr>
              <a:t>Situated in</a:t>
            </a:r>
          </a:p>
          <a:p>
            <a:r>
              <a:rPr lang="en-US" dirty="0">
                <a:latin typeface="Microsoft JhengHei UI Light" panose="020B0304030504040204" pitchFamily="34" charset="-120"/>
                <a:ea typeface="Microsoft JhengHei UI Light" panose="020B0304030504040204" pitchFamily="34" charset="-120"/>
              </a:rPr>
              <a:t>6 team members</a:t>
            </a:r>
          </a:p>
          <a:p>
            <a:endParaRPr lang="en-ZA" dirty="0">
              <a:latin typeface="Microsoft JhengHei UI Light" panose="020B0304030504040204" pitchFamily="34" charset="-120"/>
              <a:ea typeface="Microsoft JhengHei UI Light" panose="020B0304030504040204" pitchFamily="34" charset="-120"/>
            </a:endParaRPr>
          </a:p>
        </p:txBody>
      </p:sp>
      <p:graphicFrame>
        <p:nvGraphicFramePr>
          <p:cNvPr id="4" name="Table 3">
            <a:extLst>
              <a:ext uri="{FF2B5EF4-FFF2-40B4-BE49-F238E27FC236}">
                <a16:creationId xmlns:a16="http://schemas.microsoft.com/office/drawing/2014/main" id="{36A5A3A2-9A3E-41AB-AED4-B390CD7F4EC9}"/>
              </a:ext>
            </a:extLst>
          </p:cNvPr>
          <p:cNvGraphicFramePr>
            <a:graphicFrameLocks noGrp="1"/>
          </p:cNvGraphicFramePr>
          <p:nvPr>
            <p:extLst>
              <p:ext uri="{D42A27DB-BD31-4B8C-83A1-F6EECF244321}">
                <p14:modId xmlns:p14="http://schemas.microsoft.com/office/powerpoint/2010/main" val="2007919774"/>
              </p:ext>
            </p:extLst>
          </p:nvPr>
        </p:nvGraphicFramePr>
        <p:xfrm>
          <a:off x="1261872" y="3429000"/>
          <a:ext cx="9477664" cy="3307657"/>
        </p:xfrm>
        <a:graphic>
          <a:graphicData uri="http://schemas.openxmlformats.org/drawingml/2006/table">
            <a:tbl>
              <a:tblPr firstRow="1" firstCol="1" bandRow="1">
                <a:tableStyleId>{5C22544A-7EE6-4342-B048-85BDC9FD1C3A}</a:tableStyleId>
              </a:tblPr>
              <a:tblGrid>
                <a:gridCol w="542305">
                  <a:extLst>
                    <a:ext uri="{9D8B030D-6E8A-4147-A177-3AD203B41FA5}">
                      <a16:colId xmlns:a16="http://schemas.microsoft.com/office/drawing/2014/main" val="2099567445"/>
                    </a:ext>
                  </a:extLst>
                </a:gridCol>
                <a:gridCol w="1756563">
                  <a:extLst>
                    <a:ext uri="{9D8B030D-6E8A-4147-A177-3AD203B41FA5}">
                      <a16:colId xmlns:a16="http://schemas.microsoft.com/office/drawing/2014/main" val="2662885416"/>
                    </a:ext>
                  </a:extLst>
                </a:gridCol>
                <a:gridCol w="2532150">
                  <a:extLst>
                    <a:ext uri="{9D8B030D-6E8A-4147-A177-3AD203B41FA5}">
                      <a16:colId xmlns:a16="http://schemas.microsoft.com/office/drawing/2014/main" val="2858907095"/>
                    </a:ext>
                  </a:extLst>
                </a:gridCol>
                <a:gridCol w="2099388">
                  <a:extLst>
                    <a:ext uri="{9D8B030D-6E8A-4147-A177-3AD203B41FA5}">
                      <a16:colId xmlns:a16="http://schemas.microsoft.com/office/drawing/2014/main" val="733876624"/>
                    </a:ext>
                  </a:extLst>
                </a:gridCol>
                <a:gridCol w="2547258">
                  <a:extLst>
                    <a:ext uri="{9D8B030D-6E8A-4147-A177-3AD203B41FA5}">
                      <a16:colId xmlns:a16="http://schemas.microsoft.com/office/drawing/2014/main" val="1189959738"/>
                    </a:ext>
                  </a:extLst>
                </a:gridCol>
              </a:tblGrid>
              <a:tr h="597586">
                <a:tc>
                  <a:txBody>
                    <a:bodyPr/>
                    <a:lstStyle/>
                    <a:p>
                      <a:pPr marL="0" marR="0">
                        <a:lnSpc>
                          <a:spcPct val="107000"/>
                        </a:lnSpc>
                        <a:spcBef>
                          <a:spcPts val="0"/>
                        </a:spcBef>
                        <a:spcAft>
                          <a:spcPts val="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Student 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Name and Surname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Role</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Email</a:t>
                      </a:r>
                    </a:p>
                  </a:txBody>
                  <a:tcPr marL="68580" marR="68580" marT="0" marB="0"/>
                </a:tc>
                <a:extLst>
                  <a:ext uri="{0D108BD9-81ED-4DB2-BD59-A6C34878D82A}">
                    <a16:rowId xmlns:a16="http://schemas.microsoft.com/office/drawing/2014/main" val="1193274849"/>
                  </a:ext>
                </a:extLst>
              </a:tr>
              <a:tr h="440374">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217037162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Lorenzo Munisami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171450" marR="0" indent="-171450" algn="l">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Project Manager</a:t>
                      </a:r>
                    </a:p>
                    <a:p>
                      <a:pPr marL="171450" marR="0" indent="-171450" algn="l">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Lead Developer</a:t>
                      </a:r>
                    </a:p>
                  </a:txBody>
                  <a:tcPr marL="68580" marR="68580" marT="0" marB="0"/>
                </a:tc>
                <a:tc>
                  <a:txBody>
                    <a:bodyPr/>
                    <a:lstStyle/>
                    <a:p>
                      <a:pPr marL="0" marR="0">
                        <a:lnSpc>
                          <a:spcPct val="107000"/>
                        </a:lnSpc>
                        <a:spcBef>
                          <a:spcPts val="0"/>
                        </a:spcBef>
                        <a:spcAft>
                          <a:spcPts val="0"/>
                        </a:spcAft>
                      </a:pPr>
                      <a:r>
                        <a:rPr lang="en-US" sz="1100" dirty="0">
                          <a:effectLst/>
                        </a:rPr>
                        <a:t>munisamilorenzo@gmail.com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9668603"/>
                  </a:ext>
                </a:extLst>
              </a:tr>
              <a:tr h="249858">
                <a:tc>
                  <a:txBody>
                    <a:bodyPr/>
                    <a:lstStyle/>
                    <a:p>
                      <a:pPr marL="0" marR="0">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217079609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Sharad Singh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171450" marR="0" indent="-17145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Business Analyst</a:t>
                      </a:r>
                    </a:p>
                    <a:p>
                      <a:pPr marL="171450" marR="0" indent="-17145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Developer</a:t>
                      </a:r>
                    </a:p>
                    <a:p>
                      <a:pPr marL="0" marR="0" indent="0">
                        <a:lnSpc>
                          <a:spcPct val="107000"/>
                        </a:lnSpc>
                        <a:spcBef>
                          <a:spcPts val="0"/>
                        </a:spcBef>
                        <a:spcAft>
                          <a:spcPts val="0"/>
                        </a:spcAft>
                        <a:buFont typeface="Arial" panose="020B0604020202020204" pitchFamily="34" charset="0"/>
                        <a:buNone/>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5836843"/>
                  </a:ext>
                </a:extLst>
              </a:tr>
              <a:tr h="476635">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217027128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Shankar </a:t>
                      </a:r>
                      <a:r>
                        <a:rPr lang="en-US" sz="1100" dirty="0" err="1">
                          <a:effectLst/>
                        </a:rPr>
                        <a:t>Dayal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171450" marR="0" indent="-17145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Lead Analyst</a:t>
                      </a:r>
                    </a:p>
                    <a:p>
                      <a:pPr marL="171450" marR="0" indent="-17145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Developer</a:t>
                      </a: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6649821"/>
                  </a:ext>
                </a:extLst>
              </a:tr>
              <a:tr h="417465">
                <a:tc>
                  <a:txBody>
                    <a:bodyPr/>
                    <a:lstStyle/>
                    <a:p>
                      <a:pPr marL="0" marR="0">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217011174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Praveer </a:t>
                      </a:r>
                      <a:r>
                        <a:rPr lang="en-US" sz="1100" dirty="0" err="1">
                          <a:effectLst/>
                        </a:rPr>
                        <a:t>Ramphul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171450" marR="0" indent="-17145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Communications Manager</a:t>
                      </a:r>
                    </a:p>
                    <a:p>
                      <a:pPr marL="171450" marR="0" indent="-17145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Human Resource Manager</a:t>
                      </a: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4870542"/>
                  </a:ext>
                </a:extLst>
              </a:tr>
              <a:tr h="473246">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217028569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err="1">
                          <a:effectLst/>
                        </a:rPr>
                        <a:t>Yashin</a:t>
                      </a:r>
                      <a:r>
                        <a:rPr lang="en-US" sz="1100" dirty="0">
                          <a:effectLst/>
                        </a:rPr>
                        <a:t> </a:t>
                      </a:r>
                      <a:r>
                        <a:rPr lang="en-US" sz="1100" dirty="0" err="1">
                          <a:effectLst/>
                        </a:rPr>
                        <a:t>Soobramoney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171450" marR="0" indent="-17145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Analyst</a:t>
                      </a:r>
                    </a:p>
                    <a:p>
                      <a:pPr marL="171450" marR="0" indent="-17145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Developer</a:t>
                      </a: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5498233"/>
                  </a:ext>
                </a:extLst>
              </a:tr>
              <a:tr h="372126">
                <a:tc>
                  <a:txBody>
                    <a:bodyPr/>
                    <a:lstStyle/>
                    <a:p>
                      <a:pPr marL="0" marR="0">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217057571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Warren Pillay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171450" marR="0" indent="-17145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Developer</a:t>
                      </a:r>
                    </a:p>
                    <a:p>
                      <a:pPr marL="171450" marR="0" indent="-171450">
                        <a:lnSpc>
                          <a:spcPct val="107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Database Designer</a:t>
                      </a: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6486172"/>
                  </a:ext>
                </a:extLst>
              </a:tr>
            </a:tbl>
          </a:graphicData>
        </a:graphic>
      </p:graphicFrame>
      <p:pic>
        <p:nvPicPr>
          <p:cNvPr id="6" name="Picture 5">
            <a:extLst>
              <a:ext uri="{FF2B5EF4-FFF2-40B4-BE49-F238E27FC236}">
                <a16:creationId xmlns:a16="http://schemas.microsoft.com/office/drawing/2014/main" id="{567D7E54-D139-4FA5-9DAA-24B639AB4A48}"/>
              </a:ext>
            </a:extLst>
          </p:cNvPr>
          <p:cNvPicPr>
            <a:picLocks noChangeAspect="1"/>
          </p:cNvPicPr>
          <p:nvPr/>
        </p:nvPicPr>
        <p:blipFill>
          <a:blip r:embed="rId2">
            <a:extLst>
              <a:ext uri="{BEBA8EAE-BF5A-486C-A8C5-ECC9F3942E4B}">
                <a14:imgProps xmlns:a14="http://schemas.microsoft.com/office/drawing/2010/main">
                  <a14:imgLayer r:embed="rId3">
                    <a14:imgEffect>
                      <a14:artisticFilmGrain/>
                    </a14:imgEffect>
                  </a14:imgLayer>
                </a14:imgProps>
              </a:ext>
            </a:extLst>
          </a:blip>
          <a:stretch>
            <a:fillRect/>
          </a:stretch>
        </p:blipFill>
        <p:spPr>
          <a:xfrm>
            <a:off x="5790952" y="239791"/>
            <a:ext cx="1237410" cy="1162282"/>
          </a:xfrm>
          <a:prstGeom prst="rect">
            <a:avLst/>
          </a:prstGeom>
          <a:ln>
            <a:noFill/>
          </a:ln>
          <a:effectLst>
            <a:outerShdw blurRad="292100" dist="139700" dir="2700000" algn="tl" rotWithShape="0">
              <a:srgbClr val="333333">
                <a:alpha val="65000"/>
              </a:srgbClr>
            </a:outerShdw>
            <a:softEdge rad="31750"/>
          </a:effectLst>
        </p:spPr>
      </p:pic>
    </p:spTree>
    <p:extLst>
      <p:ext uri="{BB962C8B-B14F-4D97-AF65-F5344CB8AC3E}">
        <p14:creationId xmlns:p14="http://schemas.microsoft.com/office/powerpoint/2010/main" val="21322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71D2-A4A1-46EE-BC96-F7AA7383A1F4}"/>
              </a:ext>
            </a:extLst>
          </p:cNvPr>
          <p:cNvSpPr>
            <a:spLocks noGrp="1"/>
          </p:cNvSpPr>
          <p:nvPr>
            <p:ph type="title"/>
          </p:nvPr>
        </p:nvSpPr>
        <p:spPr>
          <a:xfrm>
            <a:off x="1261872" y="0"/>
            <a:ext cx="9692640" cy="1325562"/>
          </a:xfrm>
        </p:spPr>
        <p:txBody>
          <a:bodyPr/>
          <a:lstStyle/>
          <a:p>
            <a:r>
              <a:rPr lang="en-ZA" dirty="0"/>
              <a:t>M.I.S.S Background</a:t>
            </a:r>
          </a:p>
        </p:txBody>
      </p:sp>
      <p:sp>
        <p:nvSpPr>
          <p:cNvPr id="3" name="Content Placeholder 2">
            <a:extLst>
              <a:ext uri="{FF2B5EF4-FFF2-40B4-BE49-F238E27FC236}">
                <a16:creationId xmlns:a16="http://schemas.microsoft.com/office/drawing/2014/main" id="{9C1E3532-4C1F-4283-B331-80D11A00F1CA}"/>
              </a:ext>
            </a:extLst>
          </p:cNvPr>
          <p:cNvSpPr>
            <a:spLocks noGrp="1"/>
          </p:cNvSpPr>
          <p:nvPr>
            <p:ph idx="1"/>
          </p:nvPr>
        </p:nvSpPr>
        <p:spPr/>
        <p:txBody>
          <a:bodyPr>
            <a:normAutofit/>
          </a:bodyPr>
          <a:lstStyle/>
          <a:p>
            <a:r>
              <a:rPr lang="en-US" dirty="0">
                <a:latin typeface="Microsoft JhengHei UI Light" panose="020B0304030504040204" pitchFamily="34" charset="-120"/>
                <a:ea typeface="Microsoft JhengHei UI Light" panose="020B0304030504040204" pitchFamily="34" charset="-120"/>
              </a:rPr>
              <a:t>Founded in 2004</a:t>
            </a:r>
          </a:p>
          <a:p>
            <a:r>
              <a:rPr lang="en-US" dirty="0">
                <a:latin typeface="Microsoft JhengHei UI Light" panose="020B0304030504040204" pitchFamily="34" charset="-120"/>
                <a:ea typeface="Microsoft JhengHei UI Light" panose="020B0304030504040204" pitchFamily="34" charset="-120"/>
              </a:rPr>
              <a:t>Situated in Richards Bay </a:t>
            </a:r>
          </a:p>
          <a:p>
            <a:r>
              <a:rPr lang="en-US" dirty="0">
                <a:latin typeface="Microsoft JhengHei UI Light" panose="020B0304030504040204" pitchFamily="34" charset="-120"/>
                <a:ea typeface="Microsoft JhengHei UI Light" panose="020B0304030504040204" pitchFamily="34" charset="-120"/>
              </a:rPr>
              <a:t>Mhlathuze Industrial Suppliers and Services cc (M.I.S.S) is a growing vendor company in the Central Business District of Richards Bay.</a:t>
            </a:r>
            <a:endParaRPr lang="en-ZA" dirty="0">
              <a:latin typeface="Microsoft JhengHei UI Light" panose="020B0304030504040204" pitchFamily="34" charset="-120"/>
              <a:ea typeface="Microsoft JhengHei UI Light" panose="020B0304030504040204" pitchFamily="34" charset="-120"/>
            </a:endParaRPr>
          </a:p>
          <a:p>
            <a:r>
              <a:rPr lang="en-US" dirty="0">
                <a:latin typeface="Microsoft JhengHei UI Light" panose="020B0304030504040204" pitchFamily="34" charset="-120"/>
                <a:ea typeface="Microsoft JhengHei UI Light" panose="020B0304030504040204" pitchFamily="34" charset="-120"/>
              </a:rPr>
              <a:t>M.I.S.S supply corporate companies, such as Mondi and Foskor, with goods and services that are needed</a:t>
            </a:r>
          </a:p>
          <a:p>
            <a:r>
              <a:rPr lang="en-US" dirty="0">
                <a:latin typeface="Microsoft JhengHei UI Light" panose="020B0304030504040204" pitchFamily="34" charset="-120"/>
                <a:ea typeface="Microsoft JhengHei UI Light" panose="020B0304030504040204" pitchFamily="34" charset="-120"/>
              </a:rPr>
              <a:t>E.g.) valves and actuators used to maintain factory plants, to water coolers that are used in their staff areas</a:t>
            </a:r>
          </a:p>
          <a:p>
            <a:r>
              <a:rPr lang="en-US" dirty="0">
                <a:latin typeface="Microsoft JhengHei UI Light" panose="020B0304030504040204" pitchFamily="34" charset="-120"/>
                <a:ea typeface="Microsoft JhengHei UI Light" panose="020B0304030504040204" pitchFamily="34" charset="-120"/>
              </a:rPr>
              <a:t>They also advise buyers on the products that would best suit the application</a:t>
            </a:r>
            <a:endParaRPr lang="en-ZA" dirty="0">
              <a:latin typeface="Microsoft JhengHei UI Light" panose="020B0304030504040204" pitchFamily="34" charset="-120"/>
              <a:ea typeface="Microsoft JhengHei UI Light" panose="020B0304030504040204" pitchFamily="34" charset="-120"/>
            </a:endParaRPr>
          </a:p>
        </p:txBody>
      </p:sp>
      <p:pic>
        <p:nvPicPr>
          <p:cNvPr id="4" name="Picture 3">
            <a:extLst>
              <a:ext uri="{FF2B5EF4-FFF2-40B4-BE49-F238E27FC236}">
                <a16:creationId xmlns:a16="http://schemas.microsoft.com/office/drawing/2014/main" id="{58E8479C-9DDC-4E15-B4F4-8EA50CD14A67}"/>
              </a:ext>
            </a:extLst>
          </p:cNvPr>
          <p:cNvPicPr>
            <a:picLocks noChangeAspect="1"/>
          </p:cNvPicPr>
          <p:nvPr/>
        </p:nvPicPr>
        <p:blipFill>
          <a:blip r:embed="rId2">
            <a:extLst>
              <a:ext uri="{BEBA8EAE-BF5A-486C-A8C5-ECC9F3942E4B}">
                <a14:imgProps xmlns:a14="http://schemas.microsoft.com/office/drawing/2010/main">
                  <a14:imgLayer r:embed="rId3">
                    <a14:imgEffect>
                      <a14:artisticFilmGrain/>
                    </a14:imgEffect>
                  </a14:imgLayer>
                </a14:imgProps>
              </a:ext>
            </a:extLst>
          </a:blip>
          <a:stretch>
            <a:fillRect/>
          </a:stretch>
        </p:blipFill>
        <p:spPr>
          <a:xfrm>
            <a:off x="7049609" y="510333"/>
            <a:ext cx="2145279" cy="1887635"/>
          </a:xfrm>
          <a:prstGeom prst="rect">
            <a:avLst/>
          </a:prstGeom>
          <a:effectLst>
            <a:glow rad="63500">
              <a:schemeClr val="accent1">
                <a:satMod val="175000"/>
                <a:alpha val="40000"/>
              </a:schemeClr>
            </a:glow>
            <a:softEdge rad="63500"/>
          </a:effectLst>
        </p:spPr>
      </p:pic>
    </p:spTree>
    <p:extLst>
      <p:ext uri="{BB962C8B-B14F-4D97-AF65-F5344CB8AC3E}">
        <p14:creationId xmlns:p14="http://schemas.microsoft.com/office/powerpoint/2010/main" val="254859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FE1F1-A3C5-429B-AFE4-16B47417507C}"/>
              </a:ext>
            </a:extLst>
          </p:cNvPr>
          <p:cNvSpPr>
            <a:spLocks noGrp="1"/>
          </p:cNvSpPr>
          <p:nvPr>
            <p:ph type="title"/>
          </p:nvPr>
        </p:nvSpPr>
        <p:spPr/>
        <p:txBody>
          <a:bodyPr/>
          <a:lstStyle/>
          <a:p>
            <a:r>
              <a:rPr lang="en-ZA" dirty="0"/>
              <a:t>How do they currently operate/What needs to be fixed?</a:t>
            </a:r>
          </a:p>
        </p:txBody>
      </p:sp>
      <p:sp>
        <p:nvSpPr>
          <p:cNvPr id="3" name="Content Placeholder 2">
            <a:extLst>
              <a:ext uri="{FF2B5EF4-FFF2-40B4-BE49-F238E27FC236}">
                <a16:creationId xmlns:a16="http://schemas.microsoft.com/office/drawing/2014/main" id="{AEA5EE04-6067-4A21-ABF2-C8F4B7E32173}"/>
              </a:ext>
            </a:extLst>
          </p:cNvPr>
          <p:cNvSpPr>
            <a:spLocks noGrp="1"/>
          </p:cNvSpPr>
          <p:nvPr>
            <p:ph idx="1"/>
          </p:nvPr>
        </p:nvSpPr>
        <p:spPr/>
        <p:txBody>
          <a:bodyPr/>
          <a:lstStyle/>
          <a:p>
            <a:r>
              <a:rPr lang="en-US" dirty="0">
                <a:latin typeface="Microsoft JhengHei UI Light" panose="020B0304030504040204" pitchFamily="34" charset="-120"/>
                <a:ea typeface="Microsoft JhengHei UI Light" panose="020B0304030504040204" pitchFamily="34" charset="-120"/>
              </a:rPr>
              <a:t>M.I.S.S currently runs on a manual system in which everything is written, or printed, and filed. </a:t>
            </a:r>
          </a:p>
          <a:p>
            <a:r>
              <a:rPr lang="en-US" dirty="0">
                <a:latin typeface="Microsoft JhengHei UI Light" panose="020B0304030504040204" pitchFamily="34" charset="-120"/>
                <a:ea typeface="Microsoft JhengHei UI Light" panose="020B0304030504040204" pitchFamily="34" charset="-120"/>
              </a:rPr>
              <a:t>Their current system is rather inefficient and time consuming when it comes to reviewing previously stored information. </a:t>
            </a:r>
          </a:p>
          <a:p>
            <a:r>
              <a:rPr lang="en-US" dirty="0">
                <a:latin typeface="Microsoft JhengHei UI Light" panose="020B0304030504040204" pitchFamily="34" charset="-120"/>
                <a:ea typeface="Microsoft JhengHei UI Light" panose="020B0304030504040204" pitchFamily="34" charset="-120"/>
              </a:rPr>
              <a:t>Employees have to manually calculate quotation </a:t>
            </a:r>
          </a:p>
          <a:p>
            <a:r>
              <a:rPr lang="en-US" dirty="0">
                <a:latin typeface="Microsoft JhengHei UI Light" panose="020B0304030504040204" pitchFamily="34" charset="-120"/>
                <a:ea typeface="Microsoft JhengHei UI Light" panose="020B0304030504040204" pitchFamily="34" charset="-120"/>
              </a:rPr>
              <a:t>This takes up valuable time that should have been used to grow their business in an effective manner</a:t>
            </a:r>
            <a:endParaRPr lang="en-ZA" dirty="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50212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2750-3907-4A5C-8835-F01BAF3FBE32}"/>
              </a:ext>
            </a:extLst>
          </p:cNvPr>
          <p:cNvSpPr>
            <a:spLocks noGrp="1"/>
          </p:cNvSpPr>
          <p:nvPr>
            <p:ph type="title"/>
          </p:nvPr>
        </p:nvSpPr>
        <p:spPr>
          <a:xfrm>
            <a:off x="847288" y="0"/>
            <a:ext cx="10095032" cy="1325562"/>
          </a:xfrm>
        </p:spPr>
        <p:txBody>
          <a:bodyPr/>
          <a:lstStyle/>
          <a:p>
            <a:r>
              <a:rPr lang="en-ZA" dirty="0"/>
              <a:t>Business Process</a:t>
            </a:r>
          </a:p>
        </p:txBody>
      </p:sp>
      <p:sp>
        <p:nvSpPr>
          <p:cNvPr id="3" name="Content Placeholder 2">
            <a:extLst>
              <a:ext uri="{FF2B5EF4-FFF2-40B4-BE49-F238E27FC236}">
                <a16:creationId xmlns:a16="http://schemas.microsoft.com/office/drawing/2014/main" id="{C33A2006-CCB6-414D-9506-E818A5CBEB6D}"/>
              </a:ext>
            </a:extLst>
          </p:cNvPr>
          <p:cNvSpPr>
            <a:spLocks noGrp="1"/>
          </p:cNvSpPr>
          <p:nvPr>
            <p:ph idx="1"/>
          </p:nvPr>
        </p:nvSpPr>
        <p:spPr>
          <a:xfrm>
            <a:off x="847288" y="1442906"/>
            <a:ext cx="9588617" cy="4962376"/>
          </a:xfrm>
        </p:spPr>
        <p:txBody>
          <a:bodyPr>
            <a:normAutofit fontScale="92500" lnSpcReduction="20000"/>
          </a:bodyPr>
          <a:lstStyle/>
          <a:p>
            <a:pPr lvl="0"/>
            <a:r>
              <a:rPr lang="en-US" dirty="0">
                <a:latin typeface="Microsoft JhengHei UI Light" panose="020B0304030504040204" pitchFamily="34" charset="-120"/>
                <a:ea typeface="Microsoft JhengHei UI Light" panose="020B0304030504040204" pitchFamily="34" charset="-120"/>
              </a:rPr>
              <a:t>The customer will request a quote for a product.</a:t>
            </a:r>
            <a:endParaRPr lang="en-ZA" dirty="0">
              <a:latin typeface="Microsoft JhengHei UI Light" panose="020B0304030504040204" pitchFamily="34" charset="-120"/>
              <a:ea typeface="Microsoft JhengHei UI Light" panose="020B0304030504040204" pitchFamily="34" charset="-120"/>
            </a:endParaRPr>
          </a:p>
          <a:p>
            <a:pPr lvl="0"/>
            <a:r>
              <a:rPr lang="en-US" dirty="0">
                <a:latin typeface="Microsoft JhengHei UI Light" panose="020B0304030504040204" pitchFamily="34" charset="-120"/>
                <a:ea typeface="Microsoft JhengHei UI Light" panose="020B0304030504040204" pitchFamily="34" charset="-120"/>
              </a:rPr>
              <a:t>MISS will then search for a supplier that can supply the product, taking into consideration the price of the product, the location of the supplier, as well as the time that it will take to acquire the product from the said supplier.</a:t>
            </a:r>
            <a:endParaRPr lang="en-ZA" dirty="0">
              <a:latin typeface="Microsoft JhengHei UI Light" panose="020B0304030504040204" pitchFamily="34" charset="-120"/>
              <a:ea typeface="Microsoft JhengHei UI Light" panose="020B0304030504040204" pitchFamily="34" charset="-120"/>
            </a:endParaRPr>
          </a:p>
          <a:p>
            <a:pPr lvl="0"/>
            <a:r>
              <a:rPr lang="en-US" dirty="0">
                <a:latin typeface="Microsoft JhengHei UI Light" panose="020B0304030504040204" pitchFamily="34" charset="-120"/>
                <a:ea typeface="Microsoft JhengHei UI Light" panose="020B0304030504040204" pitchFamily="34" charset="-120"/>
              </a:rPr>
              <a:t>The chosen supplier sends a quote (supplier quote) to MISS.</a:t>
            </a:r>
            <a:endParaRPr lang="en-ZA" dirty="0">
              <a:latin typeface="Microsoft JhengHei UI Light" panose="020B0304030504040204" pitchFamily="34" charset="-120"/>
              <a:ea typeface="Microsoft JhengHei UI Light" panose="020B0304030504040204" pitchFamily="34" charset="-120"/>
            </a:endParaRPr>
          </a:p>
          <a:p>
            <a:pPr lvl="0"/>
            <a:r>
              <a:rPr lang="en-US" dirty="0">
                <a:latin typeface="Microsoft JhengHei UI Light" panose="020B0304030504040204" pitchFamily="34" charset="-120"/>
                <a:ea typeface="Microsoft JhengHei UI Light" panose="020B0304030504040204" pitchFamily="34" charset="-120"/>
              </a:rPr>
              <a:t>MISS will then use the supplier quote and create a final customer quote. To create the customer quote, the supplier price is used, a markup (core source of income) and VAT is added to it, and, dependent on the customer, a discount is included.</a:t>
            </a:r>
            <a:endParaRPr lang="en-ZA" dirty="0">
              <a:latin typeface="Microsoft JhengHei UI Light" panose="020B0304030504040204" pitchFamily="34" charset="-120"/>
              <a:ea typeface="Microsoft JhengHei UI Light" panose="020B0304030504040204" pitchFamily="34" charset="-120"/>
            </a:endParaRPr>
          </a:p>
          <a:p>
            <a:pPr lvl="0"/>
            <a:r>
              <a:rPr lang="en-US" dirty="0">
                <a:latin typeface="Microsoft JhengHei UI Light" panose="020B0304030504040204" pitchFamily="34" charset="-120"/>
                <a:ea typeface="Microsoft JhengHei UI Light" panose="020B0304030504040204" pitchFamily="34" charset="-120"/>
              </a:rPr>
              <a:t>The quote (customer quote) is sent to the customer.</a:t>
            </a:r>
            <a:endParaRPr lang="en-ZA" dirty="0">
              <a:latin typeface="Microsoft JhengHei UI Light" panose="020B0304030504040204" pitchFamily="34" charset="-120"/>
              <a:ea typeface="Microsoft JhengHei UI Light" panose="020B0304030504040204" pitchFamily="34" charset="-120"/>
            </a:endParaRPr>
          </a:p>
          <a:p>
            <a:pPr lvl="0"/>
            <a:r>
              <a:rPr lang="en-US" dirty="0">
                <a:latin typeface="Microsoft JhengHei UI Light" panose="020B0304030504040204" pitchFamily="34" charset="-120"/>
                <a:ea typeface="Microsoft JhengHei UI Light" panose="020B0304030504040204" pitchFamily="34" charset="-120"/>
              </a:rPr>
              <a:t>If the customer accepts the quote, an order is placed with the supplier.</a:t>
            </a:r>
            <a:endParaRPr lang="en-ZA" dirty="0">
              <a:latin typeface="Microsoft JhengHei UI Light" panose="020B0304030504040204" pitchFamily="34" charset="-120"/>
              <a:ea typeface="Microsoft JhengHei UI Light" panose="020B0304030504040204" pitchFamily="34" charset="-120"/>
            </a:endParaRPr>
          </a:p>
          <a:p>
            <a:pPr lvl="0"/>
            <a:r>
              <a:rPr lang="en-US" dirty="0">
                <a:latin typeface="Microsoft JhengHei UI Light" panose="020B0304030504040204" pitchFamily="34" charset="-120"/>
                <a:ea typeface="Microsoft JhengHei UI Light" panose="020B0304030504040204" pitchFamily="34" charset="-120"/>
              </a:rPr>
              <a:t>The products will then be received from the supplier.</a:t>
            </a:r>
            <a:endParaRPr lang="en-ZA" dirty="0">
              <a:latin typeface="Microsoft JhengHei UI Light" panose="020B0304030504040204" pitchFamily="34" charset="-120"/>
              <a:ea typeface="Microsoft JhengHei UI Light" panose="020B0304030504040204" pitchFamily="34" charset="-120"/>
            </a:endParaRPr>
          </a:p>
          <a:p>
            <a:pPr lvl="0"/>
            <a:r>
              <a:rPr lang="en-US" dirty="0">
                <a:latin typeface="Microsoft JhengHei UI Light" panose="020B0304030504040204" pitchFamily="34" charset="-120"/>
                <a:ea typeface="Microsoft JhengHei UI Light" panose="020B0304030504040204" pitchFamily="34" charset="-120"/>
              </a:rPr>
              <a:t>An invoice is created and is sent, along with the product, to the customer. </a:t>
            </a:r>
            <a:endParaRPr lang="en-ZA" dirty="0">
              <a:latin typeface="Microsoft JhengHei UI Light" panose="020B0304030504040204" pitchFamily="34" charset="-120"/>
              <a:ea typeface="Microsoft JhengHei UI Light" panose="020B0304030504040204" pitchFamily="34" charset="-120"/>
            </a:endParaRPr>
          </a:p>
          <a:p>
            <a:pPr marL="0" indent="0">
              <a:buNone/>
            </a:pPr>
            <a:r>
              <a:rPr lang="en-US">
                <a:latin typeface="Microsoft JhengHei UI Light" panose="020B0304030504040204" pitchFamily="34" charset="-120"/>
                <a:ea typeface="Microsoft JhengHei UI Light" panose="020B0304030504040204" pitchFamily="34" charset="-120"/>
              </a:rPr>
              <a:t>The </a:t>
            </a:r>
            <a:r>
              <a:rPr lang="en-US" dirty="0">
                <a:latin typeface="Microsoft JhengHei UI Light" panose="020B0304030504040204" pitchFamily="34" charset="-120"/>
                <a:ea typeface="Microsoft JhengHei UI Light" panose="020B0304030504040204" pitchFamily="34" charset="-120"/>
              </a:rPr>
              <a:t>development of the VOMS system will speed up processes as well as making it more reliable than a manual filing system. It will be easier to keep track of customer, supplier and product information while also being more secure than a manual filing system. </a:t>
            </a:r>
            <a:endParaRPr lang="en-ZA" dirty="0">
              <a:latin typeface="Microsoft JhengHei UI Light" panose="020B0304030504040204" pitchFamily="34" charset="-120"/>
              <a:ea typeface="Microsoft JhengHei UI Light" panose="020B0304030504040204" pitchFamily="34" charset="-120"/>
            </a:endParaRPr>
          </a:p>
          <a:p>
            <a:endParaRPr lang="en-ZA" dirty="0"/>
          </a:p>
        </p:txBody>
      </p:sp>
    </p:spTree>
    <p:extLst>
      <p:ext uri="{BB962C8B-B14F-4D97-AF65-F5344CB8AC3E}">
        <p14:creationId xmlns:p14="http://schemas.microsoft.com/office/powerpoint/2010/main" val="2992856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2FE1F1-A3C5-429B-AFE4-16B47417507C}"/>
              </a:ext>
            </a:extLst>
          </p:cNvPr>
          <p:cNvSpPr>
            <a:spLocks noGrp="1"/>
          </p:cNvSpPr>
          <p:nvPr>
            <p:ph type="title"/>
          </p:nvPr>
        </p:nvSpPr>
        <p:spPr>
          <a:xfrm>
            <a:off x="1261871" y="365760"/>
            <a:ext cx="9858383" cy="1325562"/>
          </a:xfrm>
        </p:spPr>
        <p:txBody>
          <a:bodyPr>
            <a:normAutofit/>
          </a:bodyPr>
          <a:lstStyle/>
          <a:p>
            <a:pPr algn="ctr"/>
            <a:r>
              <a:rPr lang="en-ZA" dirty="0"/>
              <a:t>What did we Fix/Improve on our FES?</a:t>
            </a:r>
          </a:p>
        </p:txBody>
      </p:sp>
      <p:sp>
        <p:nvSpPr>
          <p:cNvPr id="12" name="Rectangle 11">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C3482A05-E381-49F4-8DA4-8672D32D7D41}"/>
              </a:ext>
            </a:extLst>
          </p:cNvPr>
          <p:cNvGraphicFramePr>
            <a:graphicFrameLocks noGrp="1"/>
          </p:cNvGraphicFramePr>
          <p:nvPr>
            <p:ph idx="1"/>
            <p:extLst>
              <p:ext uri="{D42A27DB-BD31-4B8C-83A1-F6EECF244321}">
                <p14:modId xmlns:p14="http://schemas.microsoft.com/office/powerpoint/2010/main" val="2019626624"/>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493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FE1F1-A3C5-429B-AFE4-16B47417507C}"/>
              </a:ext>
            </a:extLst>
          </p:cNvPr>
          <p:cNvSpPr>
            <a:spLocks noGrp="1"/>
          </p:cNvSpPr>
          <p:nvPr>
            <p:ph type="title"/>
          </p:nvPr>
        </p:nvSpPr>
        <p:spPr>
          <a:xfrm>
            <a:off x="1261872" y="365760"/>
            <a:ext cx="9692640" cy="1325562"/>
          </a:xfrm>
        </p:spPr>
        <p:txBody>
          <a:bodyPr>
            <a:normAutofit/>
          </a:bodyPr>
          <a:lstStyle/>
          <a:p>
            <a:r>
              <a:rPr lang="en-ZA" dirty="0"/>
              <a:t>What did we Fix/Improve on our FES?</a:t>
            </a:r>
            <a:endParaRPr lang="en-ZA"/>
          </a:p>
        </p:txBody>
      </p:sp>
      <p:graphicFrame>
        <p:nvGraphicFramePr>
          <p:cNvPr id="16" name="Content Placeholder 2">
            <a:extLst>
              <a:ext uri="{FF2B5EF4-FFF2-40B4-BE49-F238E27FC236}">
                <a16:creationId xmlns:a16="http://schemas.microsoft.com/office/drawing/2014/main" id="{C781EFE6-42D3-411B-B844-F25DC5005C87}"/>
              </a:ext>
            </a:extLst>
          </p:cNvPr>
          <p:cNvGraphicFramePr>
            <a:graphicFrameLocks noGrp="1"/>
          </p:cNvGraphicFramePr>
          <p:nvPr>
            <p:ph idx="1"/>
            <p:extLst>
              <p:ext uri="{D42A27DB-BD31-4B8C-83A1-F6EECF244321}">
                <p14:modId xmlns:p14="http://schemas.microsoft.com/office/powerpoint/2010/main" val="4246551472"/>
              </p:ext>
            </p:extLst>
          </p:nvPr>
        </p:nvGraphicFramePr>
        <p:xfrm>
          <a:off x="1262063" y="2013055"/>
          <a:ext cx="8785735"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3084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7C3F5E-E7AD-480B-A9DA-A1A4B3E5E74D}"/>
              </a:ext>
            </a:extLst>
          </p:cNvPr>
          <p:cNvSpPr>
            <a:spLocks noGrp="1"/>
          </p:cNvSpPr>
          <p:nvPr>
            <p:ph type="title"/>
          </p:nvPr>
        </p:nvSpPr>
        <p:spPr>
          <a:xfrm>
            <a:off x="566058" y="836023"/>
            <a:ext cx="2718788" cy="5183777"/>
          </a:xfrm>
        </p:spPr>
        <p:txBody>
          <a:bodyPr anchor="ctr">
            <a:normAutofit/>
          </a:bodyPr>
          <a:lstStyle/>
          <a:p>
            <a:r>
              <a:rPr lang="en-ZA" sz="3600">
                <a:solidFill>
                  <a:srgbClr val="FFFFFF"/>
                </a:solidFill>
              </a:rPr>
              <a:t>Crystal Reports</a:t>
            </a:r>
          </a:p>
        </p:txBody>
      </p:sp>
      <p:sp>
        <p:nvSpPr>
          <p:cNvPr id="23" name="Rectangle 22">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93918585-6FDD-490C-AD5D-B9212CD47653}"/>
              </a:ext>
            </a:extLst>
          </p:cNvPr>
          <p:cNvGraphicFramePr>
            <a:graphicFrameLocks noGrp="1"/>
          </p:cNvGraphicFramePr>
          <p:nvPr>
            <p:ph idx="1"/>
            <p:extLst>
              <p:ext uri="{D42A27DB-BD31-4B8C-83A1-F6EECF244321}">
                <p14:modId xmlns:p14="http://schemas.microsoft.com/office/powerpoint/2010/main" val="1877373526"/>
              </p:ext>
            </p:extLst>
          </p:nvPr>
        </p:nvGraphicFramePr>
        <p:xfrm>
          <a:off x="4658815" y="804672"/>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2758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7C3F5E-E7AD-480B-A9DA-A1A4B3E5E74D}"/>
              </a:ext>
            </a:extLst>
          </p:cNvPr>
          <p:cNvSpPr>
            <a:spLocks noGrp="1"/>
          </p:cNvSpPr>
          <p:nvPr>
            <p:ph type="title"/>
          </p:nvPr>
        </p:nvSpPr>
        <p:spPr>
          <a:xfrm>
            <a:off x="566058" y="836023"/>
            <a:ext cx="2718788" cy="5183777"/>
          </a:xfrm>
        </p:spPr>
        <p:txBody>
          <a:bodyPr anchor="ctr">
            <a:normAutofit/>
          </a:bodyPr>
          <a:lstStyle/>
          <a:p>
            <a:r>
              <a:rPr lang="en-ZA" sz="3600">
                <a:solidFill>
                  <a:srgbClr val="FFFFFF"/>
                </a:solidFill>
              </a:rPr>
              <a:t>Crystal Reports</a:t>
            </a:r>
          </a:p>
        </p:txBody>
      </p:sp>
      <p:sp>
        <p:nvSpPr>
          <p:cNvPr id="23" name="Rectangle 22">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93918585-6FDD-490C-AD5D-B9212CD47653}"/>
              </a:ext>
            </a:extLst>
          </p:cNvPr>
          <p:cNvGraphicFramePr>
            <a:graphicFrameLocks noGrp="1"/>
          </p:cNvGraphicFramePr>
          <p:nvPr>
            <p:ph idx="1"/>
            <p:extLst>
              <p:ext uri="{D42A27DB-BD31-4B8C-83A1-F6EECF244321}">
                <p14:modId xmlns:p14="http://schemas.microsoft.com/office/powerpoint/2010/main" val="3953641486"/>
              </p:ext>
            </p:extLst>
          </p:nvPr>
        </p:nvGraphicFramePr>
        <p:xfrm>
          <a:off x="4658815" y="804672"/>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513808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5</TotalTime>
  <Words>772</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Microsoft JhengHei UI Light</vt:lpstr>
      <vt:lpstr>Arial</vt:lpstr>
      <vt:lpstr>Calibri</vt:lpstr>
      <vt:lpstr>Century Schoolbook</vt:lpstr>
      <vt:lpstr>Wingdings 2</vt:lpstr>
      <vt:lpstr>View</vt:lpstr>
      <vt:lpstr>Mhlathuze Industrial Suppliers and Services cc</vt:lpstr>
      <vt:lpstr>Normalisers42</vt:lpstr>
      <vt:lpstr>M.I.S.S Background</vt:lpstr>
      <vt:lpstr>How do they currently operate/What needs to be fixed?</vt:lpstr>
      <vt:lpstr>Business Process</vt:lpstr>
      <vt:lpstr>What did we Fix/Improve on our FES?</vt:lpstr>
      <vt:lpstr>What did we Fix/Improve on our FES?</vt:lpstr>
      <vt:lpstr>Crystal Reports</vt:lpstr>
      <vt:lpstr>Crystal Reports</vt:lpstr>
      <vt:lpstr>Web Design</vt:lpstr>
      <vt:lpstr>Web Design</vt:lpstr>
      <vt:lpstr>Web Design</vt:lpstr>
      <vt:lpstr>How did we achieve our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Mhlathuze Industrial Suppliers and Services cc</dc:title>
  <dc:creator>sharad singh</dc:creator>
  <cp:lastModifiedBy>sharad singh</cp:lastModifiedBy>
  <cp:revision>2</cp:revision>
  <dcterms:created xsi:type="dcterms:W3CDTF">2019-10-15T00:57:50Z</dcterms:created>
  <dcterms:modified xsi:type="dcterms:W3CDTF">2019-10-15T18:52:22Z</dcterms:modified>
</cp:coreProperties>
</file>