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A2166-AAC8-4326-9ECD-6462D1FB6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FD480-D238-4571-B9FB-CD68E06E2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DAD4C3-9259-4230-BC33-F89D4F14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79401B-E4A4-4B1C-B8B5-71FF7EF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592B23-065B-4B80-B897-27FFB13B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70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0B2A2-C672-41E6-97CF-034976D0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4550CE-7A20-47C5-817C-B02F4968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BC814F-A708-4DEB-8A69-DBBF6A49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6102B7-CB59-4D1F-8869-604DC59F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7A9B34-1BC0-4481-8D7B-00DB0FA0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40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387D59-2CE1-453B-87DD-0C354D1BA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FD8C45-C20B-490C-9261-45DD1D2BC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E059B-9EEF-431C-9607-90286EDD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EB77B5-CC77-4043-8302-60B3AB04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EB214C-6FF1-4BDA-8B5C-D147CED4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0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A4B8A-1460-4FB1-95E9-8D553C18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3BF975-3ACC-4833-912E-9A287270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AFF887-E0D1-4066-A9DF-021464BA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3F756F-9AD3-4F9A-8272-FB33A676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BCB04-AF7C-4E88-8092-AB41AF1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D541F-3667-4F14-AB6E-FC17BF22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973928-1B40-4B92-B2B1-25C8E338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54823-1A21-4078-B30B-32DF93BE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8FE427-9846-47D1-8BA7-BECF4A46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43232C-16DC-45B6-AA6E-8B4A5E6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22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9B6F5-91B3-4C31-B02B-E113FE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4ED64-A7D5-4F5A-AA9A-1AFE2FFF9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BF6C1-4DB2-4500-9BF8-5A3E03CF4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823029-A171-4EF7-A497-66F65694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504E0D-24ED-4F22-AE7F-B11F7AB8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2C8C3F-DA29-4E8F-8221-1719501D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5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AA525-939F-4EA8-8853-E3D7333A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116D94-E474-4B74-A2E7-FC379F12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3C8E5B-0635-4698-8C79-FAEC737D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267ADE-EA07-454B-9193-610A5082B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3AB226-EA91-4F23-A658-A5E0C9846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FBB042-ECC0-4BEC-ABF1-492A4C19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8A28937-10A3-4D8B-9774-0F73084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84B37B-846F-4EA9-AA00-B4539898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4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FAA44-FE89-404E-A144-6A113CEF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4CF312-6B04-4F1F-B8B4-56846FE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61EC46-97CC-42B5-841C-3673A1F5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42B511-105C-4A8C-8396-8AF2631E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BC5E86B-9196-4E3C-B11D-C05C1457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07D84A3-D870-49DA-8E41-B4A42893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62B32F-31BE-40B5-A17E-253E4D0D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55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BF000-5070-49D7-9361-A1639513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3782F4-EED7-4DA6-B275-FEE88DB6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37D812-8248-4774-A114-7BE1193A2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C65261-249E-45C5-8499-A9179DD5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90B98F-C0C8-435A-A21F-CEFA4CEC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E2A113-D256-4EA0-BEEF-0DF3716A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71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D2502-715D-4672-AD75-6E2E74FE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2B1DF6-1142-4053-A258-9D79ED01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9990C2-1DA0-46F6-8F3A-52FA0B72E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FB8A8B-CCB4-4629-90C9-07C07A7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EE39E8-22B4-4E91-A4B3-EF525072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7BC9BC-3B41-4B7B-8A4D-5682E5E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59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D8DB79-95EF-4C8A-A2BC-9C5EC582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645B78-1B0C-47E4-9EF4-4BC78B30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EB596-0E17-4DE7-A042-FCA0C8265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55A2-E873-4483-86FE-28E12BE41C7D}" type="datetimeFigureOut">
              <a:rPr lang="it-IT" smtClean="0"/>
              <a:t>22/02/2018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F90462-5DFA-4DF5-949C-7A5590875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991B2-DD7E-4E7A-9611-44F625194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9FEF-5F30-46E0-B438-0F38E963C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0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631A2-20A7-4786-951C-778C6B2537B7}"/>
              </a:ext>
            </a:extLst>
          </p:cNvPr>
          <p:cNvSpPr txBox="1"/>
          <p:nvPr/>
        </p:nvSpPr>
        <p:spPr>
          <a:xfrm>
            <a:off x="798991" y="346230"/>
            <a:ext cx="4616388" cy="646331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Interpretazione del DB: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Data </a:t>
            </a:r>
            <a:r>
              <a:rPr lang="it-IT" sz="1200" dirty="0" err="1"/>
              <a:t>cleaning</a:t>
            </a:r>
            <a:endParaRPr lang="it-IT" sz="1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200" dirty="0"/>
              <a:t>Correlazione tra dati </a:t>
            </a:r>
            <a:r>
              <a:rPr lang="it-IT" sz="1200" dirty="0" err="1"/>
              <a:t>db</a:t>
            </a:r>
            <a:r>
              <a:rPr lang="it-IT" sz="1200" dirty="0"/>
              <a:t> e dati statistici da sito ufficiale JNB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CF82CD-B45D-4D00-B320-80293FF5D55A}"/>
              </a:ext>
            </a:extLst>
          </p:cNvPr>
          <p:cNvSpPr txBox="1"/>
          <p:nvPr/>
        </p:nvSpPr>
        <p:spPr>
          <a:xfrm>
            <a:off x="798991" y="1555072"/>
            <a:ext cx="4616388" cy="101566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Analisi serie storiche: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Voli in partenza x3 (reg, </a:t>
            </a:r>
            <a:r>
              <a:rPr lang="it-IT" sz="1200" dirty="0" err="1"/>
              <a:t>int</a:t>
            </a:r>
            <a:r>
              <a:rPr lang="it-IT" sz="1200" dirty="0"/>
              <a:t>, </a:t>
            </a:r>
            <a:r>
              <a:rPr lang="it-IT" sz="1200" dirty="0" err="1"/>
              <a:t>dom</a:t>
            </a:r>
            <a:r>
              <a:rPr lang="it-IT" sz="1200" dirty="0"/>
              <a:t>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Voli in arrivo x3 (reg, </a:t>
            </a:r>
            <a:r>
              <a:rPr lang="it-IT" sz="1200" dirty="0" err="1"/>
              <a:t>int</a:t>
            </a:r>
            <a:r>
              <a:rPr lang="it-IT" sz="1200" dirty="0"/>
              <a:t>, </a:t>
            </a:r>
            <a:r>
              <a:rPr lang="it-IT" sz="1200" dirty="0" err="1"/>
              <a:t>dom</a:t>
            </a:r>
            <a:r>
              <a:rPr lang="it-IT" sz="1200" dirty="0"/>
              <a:t>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it-IT" sz="1200" dirty="0"/>
          </a:p>
          <a:p>
            <a:pPr algn="ctr"/>
            <a:r>
              <a:rPr lang="it-IT" sz="1200" dirty="0"/>
              <a:t>NB: analisi su tutto il periodo disponibile del </a:t>
            </a:r>
            <a:r>
              <a:rPr lang="it-IT" sz="1200" dirty="0" err="1"/>
              <a:t>db</a:t>
            </a:r>
            <a:r>
              <a:rPr lang="it-IT" sz="1200" dirty="0"/>
              <a:t> (2003 a 2017)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0155A5-AB6A-46F6-A671-778FC62B1292}"/>
              </a:ext>
            </a:extLst>
          </p:cNvPr>
          <p:cNvSpPr txBox="1"/>
          <p:nvPr/>
        </p:nvSpPr>
        <p:spPr>
          <a:xfrm>
            <a:off x="6342541" y="1555071"/>
            <a:ext cx="4616388" cy="64633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Analisi database (</a:t>
            </a:r>
            <a:r>
              <a:rPr lang="it-IT" sz="1200" dirty="0" err="1"/>
              <a:t>datamining</a:t>
            </a:r>
            <a:r>
              <a:rPr lang="it-IT" sz="1200" dirty="0"/>
              <a:t>):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Analisi delle rotte v.s. km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Grafici per discussione categorie classiche (reg, </a:t>
            </a:r>
            <a:r>
              <a:rPr lang="it-IT" sz="1200" dirty="0" err="1"/>
              <a:t>int</a:t>
            </a:r>
            <a:r>
              <a:rPr lang="it-IT" sz="1200" dirty="0"/>
              <a:t>, </a:t>
            </a:r>
            <a:r>
              <a:rPr lang="it-IT" sz="1200" dirty="0" err="1"/>
              <a:t>dom</a:t>
            </a:r>
            <a:r>
              <a:rPr lang="it-IT" sz="12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AB94CB-5554-431D-8E3A-331FAD91682E}"/>
              </a:ext>
            </a:extLst>
          </p:cNvPr>
          <p:cNvSpPr txBox="1"/>
          <p:nvPr/>
        </p:nvSpPr>
        <p:spPr>
          <a:xfrm>
            <a:off x="6342541" y="2650446"/>
            <a:ext cx="4616388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Analisi tramite regressione lineare: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Confronto impiego velivoli vs. rotte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B3CDBCC-4C2F-484E-9335-6CF88EABD9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107185" y="992561"/>
            <a:ext cx="0" cy="56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D77AFAA-1C1C-42AD-9275-B02FEB0D43E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107185" y="992561"/>
            <a:ext cx="5543550" cy="56251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06F9559-491C-4306-99A3-B1C0AE4C8EA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650735" y="2201402"/>
            <a:ext cx="0" cy="44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EA85191-00C9-485E-940A-2E9FB371DB6E}"/>
              </a:ext>
            </a:extLst>
          </p:cNvPr>
          <p:cNvCxnSpPr>
            <a:cxnSpLocks/>
          </p:cNvCxnSpPr>
          <p:nvPr/>
        </p:nvCxnSpPr>
        <p:spPr>
          <a:xfrm>
            <a:off x="6069460" y="0"/>
            <a:ext cx="26540" cy="551497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2732EF-CD99-457C-8317-CC583C82EA12}"/>
              </a:ext>
            </a:extLst>
          </p:cNvPr>
          <p:cNvSpPr txBox="1"/>
          <p:nvPr/>
        </p:nvSpPr>
        <p:spPr>
          <a:xfrm>
            <a:off x="6333016" y="3479121"/>
            <a:ext cx="4616388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Cluster </a:t>
            </a:r>
            <a:r>
              <a:rPr lang="it-IT" sz="1200" dirty="0" err="1"/>
              <a:t>analysis</a:t>
            </a:r>
            <a:endParaRPr lang="it-IT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Proposta di una nuova classificazione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EE196E-918A-43DC-AB0F-9BDBC3742703}"/>
              </a:ext>
            </a:extLst>
          </p:cNvPr>
          <p:cNvSpPr txBox="1"/>
          <p:nvPr/>
        </p:nvSpPr>
        <p:spPr>
          <a:xfrm>
            <a:off x="6333016" y="4307796"/>
            <a:ext cx="4616388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Realizzazione di nuove serie storiche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Definite secondo la correlazione fatta all’inizio</a:t>
            </a:r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98F792E-0ADB-4065-8175-B3D7709321C3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>
            <a:off x="5415380" y="669397"/>
            <a:ext cx="917637" cy="3869233"/>
          </a:xfrm>
          <a:prstGeom prst="bentConnector3">
            <a:avLst/>
          </a:prstGeom>
          <a:ln w="19050">
            <a:solidFill>
              <a:schemeClr val="accent4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F2DCDB-06D8-4BC2-9DCD-40BB2167C963}"/>
              </a:ext>
            </a:extLst>
          </p:cNvPr>
          <p:cNvCxnSpPr>
            <a:cxnSpLocks/>
            <a:stCxn id="19" idx="2"/>
            <a:endCxn id="30" idx="3"/>
          </p:cNvCxnSpPr>
          <p:nvPr/>
        </p:nvCxnSpPr>
        <p:spPr>
          <a:xfrm rot="5400000">
            <a:off x="6347399" y="2872322"/>
            <a:ext cx="396672" cy="4190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E6D70E1-09DE-414D-AEA9-9CDA14178F5F}"/>
              </a:ext>
            </a:extLst>
          </p:cNvPr>
          <p:cNvSpPr txBox="1"/>
          <p:nvPr/>
        </p:nvSpPr>
        <p:spPr>
          <a:xfrm>
            <a:off x="1764111" y="4935300"/>
            <a:ext cx="2686148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Nuova analisi serie storiche: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it-IT" sz="1200" dirty="0"/>
              <a:t>Voli in partenza x K clusters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DC5C9DD-B4E1-41D7-91E1-23E2FFE7C9E1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3107185" y="2570735"/>
            <a:ext cx="0" cy="236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0743EA7-0093-46B6-B397-E505EEFEFA6D}"/>
              </a:ext>
            </a:extLst>
          </p:cNvPr>
          <p:cNvSpPr txBox="1"/>
          <p:nvPr/>
        </p:nvSpPr>
        <p:spPr>
          <a:xfrm>
            <a:off x="4752926" y="5953539"/>
            <a:ext cx="268614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Valutazione dei risultati ottenuti</a:t>
            </a:r>
          </a:p>
          <a:p>
            <a:pPr algn="ctr"/>
            <a:r>
              <a:rPr lang="it-IT" sz="1200" dirty="0"/>
              <a:t>(spiegare se siamo riusciti a migliorare e perché)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6B88F322-803A-414C-86AB-8A9848C70661}"/>
              </a:ext>
            </a:extLst>
          </p:cNvPr>
          <p:cNvCxnSpPr>
            <a:stCxn id="30" idx="2"/>
            <a:endCxn id="34" idx="1"/>
          </p:cNvCxnSpPr>
          <p:nvPr/>
        </p:nvCxnSpPr>
        <p:spPr>
          <a:xfrm rot="16200000" flipH="1">
            <a:off x="3490185" y="5013964"/>
            <a:ext cx="879740" cy="1645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22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Flavio Aicardi</dc:creator>
  <cp:lastModifiedBy>Flavio Aicardi</cp:lastModifiedBy>
  <cp:revision>2</cp:revision>
  <dcterms:created xsi:type="dcterms:W3CDTF">2018-02-22T05:55:05Z</dcterms:created>
  <dcterms:modified xsi:type="dcterms:W3CDTF">2018-02-22T06:03:16Z</dcterms:modified>
</cp:coreProperties>
</file>