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152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698C42-5A23-B384-35BE-5C18D559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42DE88-5B18-B216-92E7-DBDF1303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3C68-C2AE-3297-FA00-D67BBDC9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FCB3F-D4D3-D558-4A13-9E4EDB5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C9E926-AB7A-526F-5753-1C10EEBC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4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2BA5C-E039-595F-FF9C-12610842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F4450F-7858-1C70-F730-8EDDD1E78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E4DA78-8E77-12EF-5207-AB635E40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28472-68C2-B47A-BDB4-26EBDFA9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76652-E40E-D332-5140-68BCA453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65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0D14D3-90E6-0903-D27A-116439102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679F82-AD8B-2DBE-DFA3-F2442AB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DB7F9-3059-DBF0-E1A2-F8AE2410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CC015-F6C3-41DE-2359-78F0B37A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17A75-3C4F-B02F-42DC-3560BA8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21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8DA85-9B9A-EB8E-925E-F012D1E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D2170-E1D0-EFAA-4ECA-47443747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077FD-CB23-867A-2383-14A57975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6F7EAA-FFF1-10EB-1C99-1670B64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E6B777-0405-46F1-A8D2-FE87BBEF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1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D9C72-9F42-D082-CE68-E9D76E97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6CE310-8E6C-385E-1EF6-3A3CF215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EA598-FD1D-9BEE-59C3-04D5EC2F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2303A-2A7A-0D4F-95C8-9FADD037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251BC9-4209-F850-AC6A-395FB45E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98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CD155-61B1-7397-30A8-90A9C5F3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6BBB8-E50E-612D-388D-B0438119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D9AA43-9780-2892-EB06-799A37CD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BFEC02-ED37-5DAF-022E-584B27A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15DF0D-674C-2DB6-57F1-6FDB45C4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F3B752-96C0-F681-3095-498B6D7E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8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E1801-FC51-193D-594C-9A3DE2F7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A64F1-EC88-335B-742E-3C2504E4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25C622-5A7E-C4CB-21D8-3ED8D6A0A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F23CF3-2CE5-A62A-FDC6-188C56855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5F62A3-B2D5-F7CB-8806-DA2B92C1C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20DF3A-4FD4-2E34-D692-A2907C7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59FE91-1344-0382-2435-F41822A2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171531-5490-C0BB-9579-8E62C301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6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03CF2-9766-ACCC-CD84-3DBB3A8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66C148-77ED-15FF-EA42-D5E89C75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507A4E-30AA-1A1F-408D-3B4AED73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76E558-B643-5EDE-A627-9C5875F8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DEFDB2-C4AD-BF9C-5C27-99F4FB85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6AFE6C-C2C4-99B5-F722-CFA3C5BB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0F10ED-67C2-8D25-F420-08B3DCB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1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A61C0-0D00-755F-1BA4-132A5472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DCACF-0E70-99F6-7A5C-67E79F9C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FE0F04-69AC-924C-E87C-B573D53D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A2AD2A-76D0-609A-B1B3-E0D13DF2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016A15-A82C-BB66-6033-956F1A92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62E437-745B-C503-7427-A2401E68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7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28910-CB96-F12D-0731-8F9E98F3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3C1699C-6FBC-3F8A-65D5-AD22C1A70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B0DC75-6F0C-EBF8-ED79-2F85EDAD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BBD1D4-1890-A710-157E-C68F20A2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8151E0-4C0F-AA5E-52D4-129D6B22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BE818D-5474-0F43-86EA-9DF473F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93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CC27CA-BE1C-BDB1-53CE-7FAA91FB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2CAFB4-794E-9290-6F0B-1240F04A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9C3C65-7F9B-BF9E-DC7C-B25208121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ABF98-F26C-4DC7-AD74-79E97F1FDE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006FC-D67C-919F-3F4B-1434EF52E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305A9-4747-118E-D168-D080C7BA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3EC3F-8BE5-45AF-81A6-A100282043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5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76243-7394-3AA1-227A-D15A347C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168634"/>
            <a:ext cx="9144000" cy="749980"/>
          </a:xfrm>
        </p:spPr>
        <p:txBody>
          <a:bodyPr>
            <a:normAutofit/>
          </a:bodyPr>
          <a:lstStyle/>
          <a:p>
            <a:r>
              <a:rPr lang="it-IT" sz="2800"/>
              <a:t>URL sito: </a:t>
            </a:r>
            <a:r>
              <a:rPr lang="it-IT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https://www.bardelcorsoinfantino.it/</a:t>
            </a:r>
            <a:endParaRPr lang="it-IT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432AAD-1FAE-E513-4F63-F2441628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935" y="1022555"/>
            <a:ext cx="11071123" cy="547656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F861DE-B956-5253-FF37-1A06D4FD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" y="862474"/>
            <a:ext cx="11829143" cy="59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77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URL sito: https://www.bardelcorsoinfantino.it/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PANTANO</dc:creator>
  <cp:lastModifiedBy>LORENZO PANTANO</cp:lastModifiedBy>
  <cp:revision>1</cp:revision>
  <dcterms:created xsi:type="dcterms:W3CDTF">2025-03-25T17:59:05Z</dcterms:created>
  <dcterms:modified xsi:type="dcterms:W3CDTF">2025-03-25T18:03:02Z</dcterms:modified>
</cp:coreProperties>
</file>