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9532E3-6C5C-4727-A1E2-C1325B6F8B19}" type="datetimeFigureOut">
              <a:rPr lang="it-IT" smtClean="0"/>
              <a:t>30/05/2024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8D89B4-7701-4BD5-B205-459519074A0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1195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8D89B4-7701-4BD5-B205-459519074A06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7925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7610621-398E-4E40-9D6B-5068DC0E40D1}" type="datetimeFigureOut">
              <a:rPr lang="it-IT" smtClean="0"/>
              <a:t>30/05/2024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021E94E-4002-41AC-8736-86DD68002009}" type="slidenum">
              <a:rPr lang="it-IT" smtClean="0"/>
              <a:t>‹N›</a:t>
            </a:fld>
            <a:endParaRPr lang="it-IT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7202737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0621-398E-4E40-9D6B-5068DC0E40D1}" type="datetimeFigureOut">
              <a:rPr lang="it-IT" smtClean="0"/>
              <a:t>30/05/2024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E94E-4002-41AC-8736-86DD680020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1649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0621-398E-4E40-9D6B-5068DC0E40D1}" type="datetimeFigureOut">
              <a:rPr lang="it-IT" smtClean="0"/>
              <a:t>30/05/2024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E94E-4002-41AC-8736-86DD680020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6028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0621-398E-4E40-9D6B-5068DC0E40D1}" type="datetimeFigureOut">
              <a:rPr lang="it-IT" smtClean="0"/>
              <a:t>30/05/2024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E94E-4002-41AC-8736-86DD680020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2960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610621-398E-4E40-9D6B-5068DC0E40D1}" type="datetimeFigureOut">
              <a:rPr lang="it-IT" smtClean="0"/>
              <a:t>30/05/2024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21E94E-4002-41AC-8736-86DD68002009}" type="slidenum">
              <a:rPr lang="it-IT" smtClean="0"/>
              <a:t>‹N›</a:t>
            </a:fld>
            <a:endParaRPr lang="it-IT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40437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0621-398E-4E40-9D6B-5068DC0E40D1}" type="datetimeFigureOut">
              <a:rPr lang="it-IT" smtClean="0"/>
              <a:t>30/05/2024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E94E-4002-41AC-8736-86DD680020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0130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0621-398E-4E40-9D6B-5068DC0E40D1}" type="datetimeFigureOut">
              <a:rPr lang="it-IT" smtClean="0"/>
              <a:t>30/05/2024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E94E-4002-41AC-8736-86DD680020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5034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0621-398E-4E40-9D6B-5068DC0E40D1}" type="datetimeFigureOut">
              <a:rPr lang="it-IT" smtClean="0"/>
              <a:t>30/05/2024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E94E-4002-41AC-8736-86DD680020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2466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0621-398E-4E40-9D6B-5068DC0E40D1}" type="datetimeFigureOut">
              <a:rPr lang="it-IT" smtClean="0"/>
              <a:t>30/05/2024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E94E-4002-41AC-8736-86DD680020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5429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610621-398E-4E40-9D6B-5068DC0E40D1}" type="datetimeFigureOut">
              <a:rPr lang="it-IT" smtClean="0"/>
              <a:t>30/05/2024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21E94E-4002-41AC-8736-86DD68002009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87573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610621-398E-4E40-9D6B-5068DC0E40D1}" type="datetimeFigureOut">
              <a:rPr lang="it-IT" smtClean="0"/>
              <a:t>30/05/2024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21E94E-4002-41AC-8736-86DD68002009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9321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7610621-398E-4E40-9D6B-5068DC0E40D1}" type="datetimeFigureOut">
              <a:rPr lang="it-IT" smtClean="0"/>
              <a:t>30/05/2024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021E94E-4002-41AC-8736-86DD68002009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27466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65F118-409A-8C29-8DEB-3247059754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0271" y="1193800"/>
            <a:ext cx="3193050" cy="4699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spc="100" dirty="0">
                <a:solidFill>
                  <a:schemeClr val="bg1"/>
                </a:solidFill>
              </a:rPr>
              <a:t>WHAT’S THE MOOD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9B254C0-F85E-100D-863E-56DCCBF664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6638" y="2825545"/>
            <a:ext cx="6085091" cy="14355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Internet Of Things Algorithms and Services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 point of the situation on the project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E74482A-90E9-4512-175F-5B78B02D24A0}"/>
              </a:ext>
            </a:extLst>
          </p:cNvPr>
          <p:cNvSpPr txBox="1"/>
          <p:nvPr/>
        </p:nvSpPr>
        <p:spPr>
          <a:xfrm>
            <a:off x="1648418" y="5341034"/>
            <a:ext cx="6656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Michele Nicoletti 1886646 - Lorenzo </a:t>
            </a:r>
            <a:r>
              <a:rPr lang="en-US" dirty="0" err="1">
                <a:solidFill>
                  <a:schemeClr val="bg1"/>
                </a:solidFill>
              </a:rPr>
              <a:t>Pecorari</a:t>
            </a:r>
            <a:r>
              <a:rPr lang="en-US" dirty="0">
                <a:solidFill>
                  <a:schemeClr val="bg1"/>
                </a:solidFill>
              </a:rPr>
              <a:t> 1885161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241921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184F28-BEDF-BAA8-5337-F135A7A46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Application </a:t>
            </a:r>
            <a:r>
              <a:rPr lang="it-IT" dirty="0" err="1"/>
              <a:t>context</a:t>
            </a:r>
            <a:r>
              <a:rPr lang="it-IT" dirty="0"/>
              <a:t> – clear </a:t>
            </a:r>
            <a:r>
              <a:rPr lang="it-IT" dirty="0" err="1"/>
              <a:t>requirements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F2DC53C-B25D-49AE-EECD-9EA88FB85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 err="1"/>
              <a:t>Detecting</a:t>
            </a:r>
            <a:r>
              <a:rPr lang="it-IT" dirty="0"/>
              <a:t> people and air </a:t>
            </a:r>
            <a:r>
              <a:rPr lang="it-IT" dirty="0" err="1"/>
              <a:t>quality</a:t>
            </a:r>
            <a:endParaRPr lang="it-IT" dirty="0"/>
          </a:p>
          <a:p>
            <a:r>
              <a:rPr lang="it-IT" dirty="0" err="1"/>
              <a:t>Communication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 and to broker</a:t>
            </a:r>
          </a:p>
          <a:p>
            <a:r>
              <a:rPr lang="it-IT" dirty="0" err="1"/>
              <a:t>Evaluating</a:t>
            </a:r>
            <a:r>
              <a:rPr lang="it-IT" dirty="0"/>
              <a:t> data and </a:t>
            </a:r>
            <a:r>
              <a:rPr lang="it-IT" dirty="0" err="1"/>
              <a:t>acting</a:t>
            </a:r>
            <a:r>
              <a:rPr lang="it-IT" dirty="0"/>
              <a:t> on </a:t>
            </a:r>
            <a:r>
              <a:rPr lang="it-IT" dirty="0" err="1"/>
              <a:t>environment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How to </a:t>
            </a:r>
            <a:r>
              <a:rPr lang="it-IT" dirty="0" err="1"/>
              <a:t>get</a:t>
            </a:r>
            <a:r>
              <a:rPr lang="it-IT" dirty="0"/>
              <a:t> data?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thresholds</a:t>
            </a:r>
            <a:r>
              <a:rPr lang="it-IT" dirty="0"/>
              <a:t>? </a:t>
            </a:r>
          </a:p>
          <a:p>
            <a:r>
              <a:rPr lang="it-IT" dirty="0"/>
              <a:t>How to </a:t>
            </a:r>
            <a:r>
              <a:rPr lang="it-IT" dirty="0" err="1"/>
              <a:t>communicate</a:t>
            </a:r>
            <a:r>
              <a:rPr lang="it-IT" dirty="0"/>
              <a:t>?</a:t>
            </a:r>
          </a:p>
          <a:p>
            <a:r>
              <a:rPr lang="it-IT" dirty="0"/>
              <a:t>How to </a:t>
            </a:r>
            <a:r>
              <a:rPr lang="it-IT" dirty="0" err="1"/>
              <a:t>evaluate</a:t>
            </a:r>
            <a:r>
              <a:rPr lang="it-IT" dirty="0"/>
              <a:t> and act?</a:t>
            </a:r>
          </a:p>
          <a:p>
            <a:r>
              <a:rPr lang="it-IT" dirty="0" err="1"/>
              <a:t>Sleep</a:t>
            </a:r>
            <a:r>
              <a:rPr lang="it-IT" dirty="0"/>
              <a:t> mode: </a:t>
            </a:r>
            <a:r>
              <a:rPr lang="it-IT" dirty="0" err="1"/>
              <a:t>which</a:t>
            </a:r>
            <a:r>
              <a:rPr lang="it-IT" dirty="0"/>
              <a:t> one </a:t>
            </a:r>
            <a:r>
              <a:rPr lang="it-IT" dirty="0" err="1"/>
              <a:t>is</a:t>
            </a:r>
            <a:r>
              <a:rPr lang="it-IT" dirty="0"/>
              <a:t> the best?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01875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2E8ECD-5CC9-70D5-3502-36347B8FE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Sensors</a:t>
            </a:r>
            <a:r>
              <a:rPr lang="it-IT" dirty="0"/>
              <a:t> and </a:t>
            </a:r>
            <a:r>
              <a:rPr lang="it-IT" dirty="0" err="1"/>
              <a:t>actuators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F538C77-F793-E011-2BB3-96B9FD4AD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3898231" cy="1780674"/>
          </a:xfrm>
        </p:spPr>
        <p:txBody>
          <a:bodyPr>
            <a:normAutofit/>
          </a:bodyPr>
          <a:lstStyle/>
          <a:p>
            <a:r>
              <a:rPr lang="it-IT" dirty="0"/>
              <a:t>MQ-2  - air </a:t>
            </a:r>
            <a:r>
              <a:rPr lang="it-IT" dirty="0" err="1"/>
              <a:t>sensor</a:t>
            </a:r>
            <a:endParaRPr lang="it-IT" dirty="0"/>
          </a:p>
          <a:p>
            <a:r>
              <a:rPr lang="it-IT" dirty="0" err="1"/>
              <a:t>Microphone</a:t>
            </a:r>
            <a:endParaRPr lang="it-IT" dirty="0"/>
          </a:p>
          <a:p>
            <a:r>
              <a:rPr lang="it-IT" dirty="0"/>
              <a:t>Fan</a:t>
            </a:r>
          </a:p>
          <a:p>
            <a:r>
              <a:rPr lang="it-IT" dirty="0" err="1"/>
              <a:t>Servomotor</a:t>
            </a:r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92624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89D555-53A4-16D8-6819-688B4F02C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Algorithms</a:t>
            </a:r>
            <a:r>
              <a:rPr lang="it-IT" dirty="0"/>
              <a:t> and </a:t>
            </a:r>
            <a:r>
              <a:rPr lang="it-IT" dirty="0" err="1"/>
              <a:t>technologies</a:t>
            </a:r>
            <a:r>
              <a:rPr lang="it-IT" dirty="0"/>
              <a:t>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CFA9AF-A33B-E9A2-4DE8-E2FAE50C9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6749716" cy="3355975"/>
          </a:xfrm>
        </p:spPr>
        <p:txBody>
          <a:bodyPr/>
          <a:lstStyle/>
          <a:p>
            <a:r>
              <a:rPr lang="it-IT" dirty="0"/>
              <a:t>ADC sampling, </a:t>
            </a:r>
            <a:r>
              <a:rPr lang="it-IT" dirty="0" err="1"/>
              <a:t>digital</a:t>
            </a:r>
            <a:r>
              <a:rPr lang="it-IT" dirty="0"/>
              <a:t> and </a:t>
            </a:r>
            <a:r>
              <a:rPr lang="it-IT" dirty="0" err="1"/>
              <a:t>analogic</a:t>
            </a:r>
            <a:r>
              <a:rPr lang="it-IT" dirty="0"/>
              <a:t> output </a:t>
            </a:r>
            <a:r>
              <a:rPr lang="it-IT" dirty="0" err="1"/>
              <a:t>detection</a:t>
            </a:r>
            <a:endParaRPr lang="it-IT" dirty="0"/>
          </a:p>
          <a:p>
            <a:r>
              <a:rPr lang="it-IT" dirty="0" err="1"/>
              <a:t>Communication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ESP-NOW and custom data </a:t>
            </a:r>
            <a:r>
              <a:rPr lang="it-IT" dirty="0" err="1"/>
              <a:t>structure</a:t>
            </a:r>
            <a:endParaRPr lang="it-IT" dirty="0"/>
          </a:p>
          <a:p>
            <a:r>
              <a:rPr lang="it-IT" dirty="0"/>
              <a:t>Data transmission to MQTT broker</a:t>
            </a:r>
          </a:p>
          <a:p>
            <a:r>
              <a:rPr lang="it-IT" dirty="0" err="1"/>
              <a:t>Sleep</a:t>
            </a:r>
            <a:r>
              <a:rPr lang="it-IT" dirty="0"/>
              <a:t> mode for energy </a:t>
            </a:r>
            <a:r>
              <a:rPr lang="it-IT" dirty="0" err="1"/>
              <a:t>saving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789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E021A3-A57D-EC75-1E17-768D25A6C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Experiments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B8C4DF4-6B26-1199-F98B-9ABC7E7D8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8578516" cy="4351338"/>
          </a:xfrm>
        </p:spPr>
        <p:txBody>
          <a:bodyPr/>
          <a:lstStyle/>
          <a:p>
            <a:r>
              <a:rPr lang="it-IT" dirty="0" err="1"/>
              <a:t>Actuators</a:t>
            </a:r>
            <a:r>
              <a:rPr lang="it-IT" dirty="0"/>
              <a:t> </a:t>
            </a:r>
            <a:r>
              <a:rPr lang="it-IT" dirty="0" err="1"/>
              <a:t>effect</a:t>
            </a:r>
            <a:r>
              <a:rPr lang="it-IT" dirty="0"/>
              <a:t> on </a:t>
            </a:r>
            <a:r>
              <a:rPr lang="it-IT" dirty="0" err="1"/>
              <a:t>environment</a:t>
            </a:r>
            <a:endParaRPr lang="it-IT" dirty="0"/>
          </a:p>
          <a:p>
            <a:r>
              <a:rPr lang="it-IT" dirty="0"/>
              <a:t>Air </a:t>
            </a:r>
            <a:r>
              <a:rPr lang="it-IT" dirty="0" err="1"/>
              <a:t>quality</a:t>
            </a:r>
            <a:r>
              <a:rPr lang="it-IT" dirty="0"/>
              <a:t> on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conditions</a:t>
            </a:r>
            <a:endParaRPr lang="it-IT" dirty="0"/>
          </a:p>
          <a:p>
            <a:r>
              <a:rPr lang="it-IT" dirty="0" err="1"/>
              <a:t>Noises</a:t>
            </a:r>
            <a:r>
              <a:rPr lang="it-IT" dirty="0"/>
              <a:t> with and </a:t>
            </a:r>
            <a:r>
              <a:rPr lang="it-IT" dirty="0" err="1"/>
              <a:t>without</a:t>
            </a:r>
            <a:r>
              <a:rPr lang="it-IT" dirty="0"/>
              <a:t> people inside room</a:t>
            </a:r>
          </a:p>
          <a:p>
            <a:r>
              <a:rPr lang="it-IT" dirty="0" err="1"/>
              <a:t>Communication</a:t>
            </a:r>
            <a:r>
              <a:rPr lang="it-IT" dirty="0"/>
              <a:t> and energy </a:t>
            </a:r>
            <a:r>
              <a:rPr lang="it-IT" dirty="0" err="1"/>
              <a:t>modes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41827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A47496-6828-5998-9D01-2319F4768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Measurements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9CB4B1-7DB3-E107-CEBB-64D6FB757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Air </a:t>
            </a:r>
            <a:r>
              <a:rPr lang="it-IT" dirty="0" err="1"/>
              <a:t>quality</a:t>
            </a:r>
            <a:r>
              <a:rPr lang="it-IT" dirty="0"/>
              <a:t> in </a:t>
            </a:r>
            <a:r>
              <a:rPr lang="it-IT" dirty="0" err="1"/>
              <a:t>different</a:t>
            </a:r>
            <a:r>
              <a:rPr lang="it-IT" dirty="0"/>
              <a:t> situations</a:t>
            </a:r>
          </a:p>
          <a:p>
            <a:r>
              <a:rPr lang="it-IT" dirty="0" err="1"/>
              <a:t>Noise</a:t>
            </a:r>
            <a:r>
              <a:rPr lang="it-IT" dirty="0"/>
              <a:t> </a:t>
            </a:r>
            <a:r>
              <a:rPr lang="it-IT" dirty="0" err="1"/>
              <a:t>detection</a:t>
            </a:r>
            <a:endParaRPr lang="it-IT" dirty="0"/>
          </a:p>
          <a:p>
            <a:r>
              <a:rPr lang="it-IT" dirty="0"/>
              <a:t>Energy </a:t>
            </a:r>
            <a:r>
              <a:rPr lang="it-IT" dirty="0" err="1"/>
              <a:t>consumption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9216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87427B-E8C9-4846-0CD3-61C700308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Problems</a:t>
            </a:r>
            <a:r>
              <a:rPr lang="it-IT" dirty="0"/>
              <a:t> and </a:t>
            </a:r>
            <a:r>
              <a:rPr lang="it-IT" dirty="0" err="1"/>
              <a:t>solutions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87EB38B-C928-01D2-CA69-2756C2698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492916" cy="2666164"/>
          </a:xfrm>
        </p:spPr>
        <p:txBody>
          <a:bodyPr/>
          <a:lstStyle/>
          <a:p>
            <a:r>
              <a:rPr lang="it-IT" dirty="0"/>
              <a:t>Air </a:t>
            </a:r>
            <a:r>
              <a:rPr lang="it-IT" dirty="0" err="1"/>
              <a:t>quality</a:t>
            </a:r>
            <a:r>
              <a:rPr lang="it-IT" dirty="0"/>
              <a:t> -&gt; </a:t>
            </a:r>
            <a:r>
              <a:rPr lang="it-IT" dirty="0" err="1"/>
              <a:t>almost</a:t>
            </a:r>
            <a:r>
              <a:rPr lang="it-IT" dirty="0"/>
              <a:t> </a:t>
            </a:r>
            <a:r>
              <a:rPr lang="it-IT" dirty="0" err="1"/>
              <a:t>done</a:t>
            </a:r>
            <a:endParaRPr lang="it-IT" dirty="0"/>
          </a:p>
          <a:p>
            <a:r>
              <a:rPr lang="it-IT" dirty="0" err="1"/>
              <a:t>Noise</a:t>
            </a:r>
            <a:r>
              <a:rPr lang="it-IT" dirty="0"/>
              <a:t> </a:t>
            </a:r>
            <a:r>
              <a:rPr lang="it-IT" dirty="0" err="1"/>
              <a:t>dection</a:t>
            </a:r>
            <a:r>
              <a:rPr lang="it-IT" dirty="0"/>
              <a:t> -&gt; on the way to solve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digital</a:t>
            </a:r>
            <a:r>
              <a:rPr lang="it-IT" dirty="0"/>
              <a:t> output</a:t>
            </a:r>
          </a:p>
          <a:p>
            <a:r>
              <a:rPr lang="it-IT" dirty="0" err="1"/>
              <a:t>Nodes</a:t>
            </a:r>
            <a:r>
              <a:rPr lang="it-IT" dirty="0"/>
              <a:t> </a:t>
            </a:r>
            <a:r>
              <a:rPr lang="it-IT" dirty="0" err="1"/>
              <a:t>tx</a:t>
            </a:r>
            <a:r>
              <a:rPr lang="it-IT" dirty="0"/>
              <a:t>/rx  -&gt; </a:t>
            </a:r>
            <a:r>
              <a:rPr lang="it-IT" dirty="0" err="1"/>
              <a:t>done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esp </a:t>
            </a:r>
            <a:r>
              <a:rPr lang="it-IT" dirty="0" err="1"/>
              <a:t>now</a:t>
            </a:r>
            <a:endParaRPr lang="it-IT" dirty="0"/>
          </a:p>
          <a:p>
            <a:r>
              <a:rPr lang="it-IT" dirty="0"/>
              <a:t>Wake up/ </a:t>
            </a:r>
            <a:r>
              <a:rPr lang="it-IT" dirty="0" err="1"/>
              <a:t>sleep</a:t>
            </a:r>
            <a:r>
              <a:rPr lang="it-IT" dirty="0"/>
              <a:t> mode -&gt; esp </a:t>
            </a:r>
            <a:r>
              <a:rPr lang="it-IT" dirty="0" err="1"/>
              <a:t>now</a:t>
            </a:r>
            <a:r>
              <a:rPr lang="it-IT" dirty="0"/>
              <a:t> and timers</a:t>
            </a:r>
          </a:p>
        </p:txBody>
      </p:sp>
    </p:spTree>
    <p:extLst>
      <p:ext uri="{BB962C8B-B14F-4D97-AF65-F5344CB8AC3E}">
        <p14:creationId xmlns:p14="http://schemas.microsoft.com/office/powerpoint/2010/main" val="1398389979"/>
      </p:ext>
    </p:extLst>
  </p:cSld>
  <p:clrMapOvr>
    <a:masterClrMapping/>
  </p:clrMapOvr>
</p:sld>
</file>

<file path=ppt/theme/theme1.xml><?xml version="1.0" encoding="utf-8"?>
<a:theme xmlns:a="http://schemas.openxmlformats.org/drawingml/2006/main" name="Ritaglio">
  <a:themeElements>
    <a:clrScheme name="Ritaglio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itaglio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itagli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TM10001105[[fn=Ritaglio]]</Template>
  <TotalTime>199</TotalTime>
  <Words>182</Words>
  <Application>Microsoft Office PowerPoint</Application>
  <PresentationFormat>Widescreen</PresentationFormat>
  <Paragraphs>40</Paragraphs>
  <Slides>7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0" baseType="lpstr">
      <vt:lpstr>Aptos</vt:lpstr>
      <vt:lpstr>Franklin Gothic Book</vt:lpstr>
      <vt:lpstr>Ritaglio</vt:lpstr>
      <vt:lpstr>WHAT’S THE MOOD</vt:lpstr>
      <vt:lpstr>Application context – clear requirements</vt:lpstr>
      <vt:lpstr>Sensors and actuators</vt:lpstr>
      <vt:lpstr>Algorithms and technologies </vt:lpstr>
      <vt:lpstr>Experiments</vt:lpstr>
      <vt:lpstr>Measurements</vt:lpstr>
      <vt:lpstr>Problems and solutions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THE MOOD</dc:title>
  <dc:creator>Lorenzo Pecorari</dc:creator>
  <cp:lastModifiedBy>Michele Nicoletti</cp:lastModifiedBy>
  <cp:revision>4</cp:revision>
  <dcterms:created xsi:type="dcterms:W3CDTF">2024-05-29T16:41:19Z</dcterms:created>
  <dcterms:modified xsi:type="dcterms:W3CDTF">2024-05-30T13:13:32Z</dcterms:modified>
</cp:coreProperties>
</file>