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773" autoAdjust="0"/>
  </p:normalViewPr>
  <p:slideViewPr>
    <p:cSldViewPr snapToGrid="0">
      <p:cViewPr varScale="1">
        <p:scale>
          <a:sx n="78" d="100"/>
          <a:sy n="78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7AE1-6EB5-43E1-B919-EECA9973DD12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7D56-05C5-4E4B-A557-35FA47AC65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7D56-05C5-4E4B-A557-35FA47AC653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95700" y="447675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57625" y="2043752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35241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49319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29489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4654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1587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DOES IT WORK?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18654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186753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  <p:pic>
        <p:nvPicPr>
          <p:cNvPr id="16" name="Picture 2" descr="WiFi LoRa 32(V3) – Heltec Automation">
            <a:extLst>
              <a:ext uri="{FF2B5EF4-FFF2-40B4-BE49-F238E27FC236}">
                <a16:creationId xmlns:a16="http://schemas.microsoft.com/office/drawing/2014/main" id="{8EE8F73B-096A-190C-EEF7-6A4FCD14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171" y="3475226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99020F-1ED3-94BB-1E9C-89175B3F2472}"/>
              </a:ext>
            </a:extLst>
          </p:cNvPr>
          <p:cNvCxnSpPr>
            <a:cxnSpLocks/>
          </p:cNvCxnSpPr>
          <p:nvPr/>
        </p:nvCxnSpPr>
        <p:spPr>
          <a:xfrm>
            <a:off x="1565825" y="3206561"/>
            <a:ext cx="591429" cy="53732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A6D1DC-9815-D9B9-E537-89921BA79161}"/>
              </a:ext>
            </a:extLst>
          </p:cNvPr>
          <p:cNvCxnSpPr>
            <a:cxnSpLocks/>
          </p:cNvCxnSpPr>
          <p:nvPr/>
        </p:nvCxnSpPr>
        <p:spPr>
          <a:xfrm flipH="1">
            <a:off x="1394665" y="2013481"/>
            <a:ext cx="530846" cy="60474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3775E3-F0B1-23B9-2E1E-6D13841DE266}"/>
              </a:ext>
            </a:extLst>
          </p:cNvPr>
          <p:cNvCxnSpPr>
            <a:cxnSpLocks/>
          </p:cNvCxnSpPr>
          <p:nvPr/>
        </p:nvCxnSpPr>
        <p:spPr>
          <a:xfrm flipH="1">
            <a:off x="1457858" y="4315352"/>
            <a:ext cx="699396" cy="4347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2" descr="nube png con ai generato. 26774129 PNG">
            <a:extLst>
              <a:ext uri="{FF2B5EF4-FFF2-40B4-BE49-F238E27FC236}">
                <a16:creationId xmlns:a16="http://schemas.microsoft.com/office/drawing/2014/main" id="{C60AC93D-D2E9-FA7C-0633-22A153B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23" y="1088156"/>
            <a:ext cx="1270096" cy="7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interno, arredo, miniatura, casa per bambole&#10;&#10;Descrizione generata automaticamente">
            <a:extLst>
              <a:ext uri="{FF2B5EF4-FFF2-40B4-BE49-F238E27FC236}">
                <a16:creationId xmlns:a16="http://schemas.microsoft.com/office/drawing/2014/main" id="{CC35A2ED-3FFA-AF02-E4CB-544D6A59E3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8" y="4532746"/>
            <a:ext cx="1239836" cy="12398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0532E5C-ACCF-A021-0CE4-2BA81F0082DE}"/>
              </a:ext>
            </a:extLst>
          </p:cNvPr>
          <p:cNvCxnSpPr>
            <a:cxnSpLocks/>
          </p:cNvCxnSpPr>
          <p:nvPr/>
        </p:nvCxnSpPr>
        <p:spPr>
          <a:xfrm>
            <a:off x="867180" y="3438621"/>
            <a:ext cx="0" cy="97932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CD480-063A-775C-E1B3-DF3BC9CE22A7}"/>
              </a:ext>
            </a:extLst>
          </p:cNvPr>
          <p:cNvGrpSpPr/>
          <p:nvPr/>
        </p:nvGrpSpPr>
        <p:grpSpPr>
          <a:xfrm>
            <a:off x="134131" y="2311117"/>
            <a:ext cx="1415703" cy="1310421"/>
            <a:chOff x="134131" y="2311117"/>
            <a:chExt cx="1415703" cy="1310421"/>
          </a:xfrm>
        </p:grpSpPr>
        <p:pic>
          <p:nvPicPr>
            <p:cNvPr id="24" name="Picture 2" descr="WiFi LoRa 32(V3) – Heltec Automation">
              <a:extLst>
                <a:ext uri="{FF2B5EF4-FFF2-40B4-BE49-F238E27FC236}">
                  <a16:creationId xmlns:a16="http://schemas.microsoft.com/office/drawing/2014/main" id="{3DFD86F6-8563-37AE-6A6D-14788256A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'oro re corona icona 22506245 PNG">
              <a:extLst>
                <a:ext uri="{FF2B5EF4-FFF2-40B4-BE49-F238E27FC236}">
                  <a16:creationId xmlns:a16="http://schemas.microsoft.com/office/drawing/2014/main" id="{E28475A5-1F9D-D6E3-3B61-EFDE094B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27276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733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174</TotalTime>
  <Words>188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DOES IT WORK?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Michele Nicoletti</cp:lastModifiedBy>
  <cp:revision>9</cp:revision>
  <dcterms:created xsi:type="dcterms:W3CDTF">2024-04-08T17:08:13Z</dcterms:created>
  <dcterms:modified xsi:type="dcterms:W3CDTF">2024-04-11T13:35:47Z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