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95700" y="447675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57625" y="2043752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35241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49319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29489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4654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1587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IT WORKS?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18518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186753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chemeClr val="tx1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chemeClr val="tx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27276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733262"/>
            <a:ext cx="5754254" cy="435133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(led)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115</TotalTime>
  <Words>186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IT WORKS?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Lorenzo Pecorari</cp:lastModifiedBy>
  <cp:revision>5</cp:revision>
  <dcterms:created xsi:type="dcterms:W3CDTF">2024-04-08T17:08:13Z</dcterms:created>
  <dcterms:modified xsi:type="dcterms:W3CDTF">2024-04-10T20:48:29Z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