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532E3-6C5C-4727-A1E2-C1325B6F8B19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89B4-7701-4BD5-B205-459519074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9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D89B4-7701-4BD5-B205-459519074A0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9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027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9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043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1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0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4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5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610621-398E-4E40-9D6B-5068DC0E40D1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21E94E-4002-41AC-8736-86DD6800200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46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5F118-409A-8C29-8DEB-32470597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100" dirty="0">
                <a:solidFill>
                  <a:schemeClr val="bg1"/>
                </a:solidFill>
              </a:rPr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B254C0-F85E-100D-863E-56DCCBF6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8" y="2825545"/>
            <a:ext cx="6085091" cy="14355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 Of Things Algorithms and Services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point of the situation on the project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74482A-90E9-4512-175F-5B78B02D24A0}"/>
              </a:ext>
            </a:extLst>
          </p:cNvPr>
          <p:cNvSpPr txBox="1"/>
          <p:nvPr/>
        </p:nvSpPr>
        <p:spPr>
          <a:xfrm>
            <a:off x="1648418" y="5664200"/>
            <a:ext cx="66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Michele Nicoletti 1886646 - Lorenzo </a:t>
            </a:r>
            <a:r>
              <a:rPr lang="en-US" dirty="0" err="1">
                <a:solidFill>
                  <a:schemeClr val="bg1"/>
                </a:solidFill>
              </a:rPr>
              <a:t>Pecorari</a:t>
            </a:r>
            <a:r>
              <a:rPr lang="en-US" dirty="0">
                <a:solidFill>
                  <a:schemeClr val="bg1"/>
                </a:solidFill>
              </a:rPr>
              <a:t> 1885161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19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84F28-BEDF-BAA8-5337-F135A7A4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9039"/>
          </a:xfrm>
        </p:spPr>
        <p:txBody>
          <a:bodyPr/>
          <a:lstStyle/>
          <a:p>
            <a:r>
              <a:rPr lang="it-IT" b="1" dirty="0"/>
              <a:t>APPLICATION CONTEXT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DC53C-B25D-49AE-EECD-9EA88FB8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4839"/>
            <a:ext cx="9601200" cy="3581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it-IT" dirty="0" err="1"/>
              <a:t>Detecting</a:t>
            </a:r>
            <a:r>
              <a:rPr lang="it-IT" dirty="0"/>
              <a:t> people and air </a:t>
            </a:r>
            <a:r>
              <a:rPr lang="it-IT" dirty="0" err="1"/>
              <a:t>quality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to broker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Evaluating</a:t>
            </a:r>
            <a:r>
              <a:rPr lang="it-IT" dirty="0"/>
              <a:t> data and </a:t>
            </a:r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DF39EE3-0C8A-0BA4-CBA8-2F9EE74A0893}"/>
              </a:ext>
            </a:extLst>
          </p:cNvPr>
          <p:cNvSpPr txBox="1">
            <a:spLocks/>
          </p:cNvSpPr>
          <p:nvPr/>
        </p:nvSpPr>
        <p:spPr>
          <a:xfrm>
            <a:off x="2247900" y="326553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b="1" dirty="0"/>
              <a:t>CLEAR REQUIREMENTS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BB76F55-54A1-AFA5-DFE0-216E6C9E5EFE}"/>
              </a:ext>
            </a:extLst>
          </p:cNvPr>
          <p:cNvSpPr txBox="1">
            <a:spLocks/>
          </p:cNvSpPr>
          <p:nvPr/>
        </p:nvSpPr>
        <p:spPr>
          <a:xfrm>
            <a:off x="6172200" y="415227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it-IT" dirty="0" err="1"/>
              <a:t>Getting</a:t>
            </a:r>
            <a:r>
              <a:rPr lang="it-IT" dirty="0"/>
              <a:t> data and setting </a:t>
            </a:r>
            <a:r>
              <a:rPr lang="it-IT" dirty="0" err="1"/>
              <a:t>thresholds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Acting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Sleep</a:t>
            </a:r>
            <a:r>
              <a:rPr lang="it-IT" dirty="0"/>
              <a:t> mode: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the best?</a:t>
            </a:r>
          </a:p>
          <a:p>
            <a:pPr>
              <a:buBlip>
                <a:blip r:embed="rId3"/>
              </a:buBlip>
            </a:pPr>
            <a:endParaRPr lang="it-IT" dirty="0"/>
          </a:p>
          <a:p>
            <a:pPr>
              <a:buBlip>
                <a:blip r:embed="rId3"/>
              </a:buBlip>
            </a:pPr>
            <a:endParaRPr lang="it-IT" dirty="0"/>
          </a:p>
        </p:txBody>
      </p:sp>
      <p:pic>
        <p:nvPicPr>
          <p:cNvPr id="7" name="Picture 2" descr="WiFi LoRa 32(V3) – Heltec Automation">
            <a:extLst>
              <a:ext uri="{FF2B5EF4-FFF2-40B4-BE49-F238E27FC236}">
                <a16:creationId xmlns:a16="http://schemas.microsoft.com/office/drawing/2014/main" id="{A447459B-9334-5572-95C5-74050779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1527">
            <a:off x="2595441" y="3387612"/>
            <a:ext cx="2352918" cy="23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7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/>
      <p:bldP spid="4" grpId="1"/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8ECD-5CC9-70D5-3502-36347B8F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SENSORS				   ACTUATORS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38C77-F793-E011-2BB3-96B9FD4A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3898231" cy="178067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it-IT" dirty="0"/>
              <a:t>MQ-2  - air </a:t>
            </a:r>
            <a:r>
              <a:rPr lang="it-IT" dirty="0" err="1"/>
              <a:t>sensor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Microphone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Blip>
                <a:blip r:embed="rId3"/>
              </a:buBlip>
            </a:pPr>
            <a:endParaRPr lang="it-IT" dirty="0"/>
          </a:p>
        </p:txBody>
      </p:sp>
      <p:pic>
        <p:nvPicPr>
          <p:cNvPr id="4" name="Immagine 3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4A69BB95-DE9F-81C2-63D2-B184C5BD98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1" y="4506502"/>
            <a:ext cx="3000047" cy="1665698"/>
          </a:xfrm>
          <a:prstGeom prst="rect">
            <a:avLst/>
          </a:prstGeom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8F8D62E7-4C20-E1C9-E413-D744FDF41B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20" y="3097639"/>
            <a:ext cx="1517202" cy="1517202"/>
          </a:xfrm>
          <a:prstGeom prst="rect">
            <a:avLst/>
          </a:prstGeom>
        </p:spPr>
      </p:pic>
      <p:pic>
        <p:nvPicPr>
          <p:cNvPr id="6" name="Picture 2" descr="technology cooling fan illustration 3d 18869557 PNG">
            <a:extLst>
              <a:ext uri="{FF2B5EF4-FFF2-40B4-BE49-F238E27FC236}">
                <a16:creationId xmlns:a16="http://schemas.microsoft.com/office/drawing/2014/main" id="{203C6840-1617-86B4-551C-A0E1B81A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95" y="4499360"/>
            <a:ext cx="1517201" cy="151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200D06F8-6173-CEC8-C1C0-A072594D5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94" y="3216506"/>
            <a:ext cx="1469795" cy="146979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EFF2328-CEAF-63F2-9566-7C6BFC5A639F}"/>
              </a:ext>
            </a:extLst>
          </p:cNvPr>
          <p:cNvSpPr txBox="1">
            <a:spLocks/>
          </p:cNvSpPr>
          <p:nvPr/>
        </p:nvSpPr>
        <p:spPr>
          <a:xfrm>
            <a:off x="7395179" y="1853754"/>
            <a:ext cx="3898231" cy="178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r>
              <a:rPr lang="it-IT" dirty="0"/>
              <a:t>Fan</a:t>
            </a:r>
          </a:p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r>
              <a:rPr lang="it-IT" dirty="0" err="1"/>
              <a:t>Servomotor</a:t>
            </a:r>
            <a:endParaRPr lang="it-IT" dirty="0"/>
          </a:p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endParaRPr lang="it-IT" dirty="0"/>
          </a:p>
          <a:p>
            <a:pPr>
              <a:buFont typeface="Franklin Gothic Book" panose="020B0503020102020204" pitchFamily="34" charset="0"/>
              <a:buBlip>
                <a:blip r:embed="rId3"/>
              </a:buBlip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6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9D555-53A4-16D8-6819-688B4F0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ALGORITHMS AND TECHNOLOGIES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CFA9AF-A33B-E9A2-4DE8-E2FAE50C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6749716" cy="1899096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it-IT" dirty="0"/>
              <a:t>Sampling: </a:t>
            </a:r>
            <a:r>
              <a:rPr lang="it-IT" dirty="0" err="1"/>
              <a:t>digital</a:t>
            </a:r>
            <a:r>
              <a:rPr lang="it-IT" dirty="0"/>
              <a:t> and </a:t>
            </a:r>
            <a:r>
              <a:rPr lang="it-IT" dirty="0" err="1"/>
              <a:t>analogic</a:t>
            </a:r>
            <a:r>
              <a:rPr lang="it-IT" dirty="0"/>
              <a:t> input </a:t>
            </a:r>
            <a:r>
              <a:rPr lang="it-IT" dirty="0" err="1"/>
              <a:t>detection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/>
              <a:t>Data transmission to a MQTT broker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ESP-NOW </a:t>
            </a:r>
            <a:r>
              <a:rPr lang="it-IT" dirty="0" err="1"/>
              <a:t>protocol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Sleep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 for energy </a:t>
            </a:r>
            <a:r>
              <a:rPr lang="it-IT" dirty="0" err="1"/>
              <a:t>saving</a:t>
            </a:r>
            <a:endParaRPr lang="it-IT" dirty="0"/>
          </a:p>
        </p:txBody>
      </p:sp>
      <p:pic>
        <p:nvPicPr>
          <p:cNvPr id="1026" name="Picture 2" descr="Getting Started with ESP-NOW (ESP32 with Arduino IDE) | Random Nerd  Tutorials">
            <a:extLst>
              <a:ext uri="{FF2B5EF4-FFF2-40B4-BE49-F238E27FC236}">
                <a16:creationId xmlns:a16="http://schemas.microsoft.com/office/drawing/2014/main" id="{32104881-0CE9-1CDD-17EC-6C5AA07A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7" y="4314825"/>
            <a:ext cx="4126762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021A3-A57D-EC75-1E17-768D25A6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EXPERIMENTS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C4DF4-6B26-1199-F98B-9ABC7E7D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578516" cy="4351338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on </a:t>
            </a:r>
            <a:r>
              <a:rPr lang="it-IT" dirty="0" err="1"/>
              <a:t>environment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/>
              <a:t>Air </a:t>
            </a:r>
            <a:r>
              <a:rPr lang="it-IT" dirty="0" err="1"/>
              <a:t>quality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dirty="0" err="1"/>
              <a:t>Noises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people inside room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Communication</a:t>
            </a:r>
            <a:r>
              <a:rPr lang="it-IT" dirty="0"/>
              <a:t> </a:t>
            </a:r>
          </a:p>
          <a:p>
            <a:pPr>
              <a:buBlip>
                <a:blip r:embed="rId3"/>
              </a:buBlip>
            </a:pPr>
            <a:r>
              <a:rPr lang="it-IT" dirty="0"/>
              <a:t>Energy </a:t>
            </a:r>
            <a:r>
              <a:rPr lang="it-IT" dirty="0" err="1"/>
              <a:t>modes</a:t>
            </a:r>
            <a:endParaRPr lang="it-IT" dirty="0"/>
          </a:p>
        </p:txBody>
      </p:sp>
      <p:pic>
        <p:nvPicPr>
          <p:cNvPr id="5" name="Immagine 4" descr="Immagine che contiene schermata, cerchio, Elementi grafici, Blu elettrico&#10;&#10;Descrizione generata automaticamente">
            <a:extLst>
              <a:ext uri="{FF2B5EF4-FFF2-40B4-BE49-F238E27FC236}">
                <a16:creationId xmlns:a16="http://schemas.microsoft.com/office/drawing/2014/main" id="{9D41E7F2-1536-1CA7-BAAB-AF3556B51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54" y="3339654"/>
            <a:ext cx="3225694" cy="32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47496-6828-5998-9D01-2319F476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MEASUREMENTS</a:t>
            </a:r>
          </a:p>
        </p:txBody>
      </p:sp>
      <p:pic>
        <p:nvPicPr>
          <p:cNvPr id="7" name="Immagine 6" descr="Immagine che contiene testo, diagramma, linea, Rettangolo&#10;&#10;Descrizione generata automaticamente">
            <a:extLst>
              <a:ext uri="{FF2B5EF4-FFF2-40B4-BE49-F238E27FC236}">
                <a16:creationId xmlns:a16="http://schemas.microsoft.com/office/drawing/2014/main" id="{AD85BE30-54FB-A7C6-58FF-3A45F8B2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02" y="2171700"/>
            <a:ext cx="4171396" cy="3128548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C8415C3-7E4D-7A73-247B-ECF87942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34" y="5300247"/>
            <a:ext cx="2374731" cy="37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 err="1"/>
              <a:t>vTaskDelay</a:t>
            </a:r>
            <a:r>
              <a:rPr lang="it-IT" sz="1500" dirty="0"/>
              <a:t>() vs light </a:t>
            </a:r>
            <a:r>
              <a:rPr lang="it-IT" sz="1500" dirty="0" err="1"/>
              <a:t>sleep</a:t>
            </a:r>
            <a:endParaRPr lang="it-IT" sz="1500" dirty="0"/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1D96B57-74DF-9770-A9CC-7788D1E18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171700"/>
            <a:ext cx="5889600" cy="3128548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BBF8241-FDAF-BE0E-6A3B-42F73195AF78}"/>
              </a:ext>
            </a:extLst>
          </p:cNvPr>
          <p:cNvSpPr txBox="1">
            <a:spLocks/>
          </p:cNvSpPr>
          <p:nvPr/>
        </p:nvSpPr>
        <p:spPr>
          <a:xfrm>
            <a:off x="6476229" y="5300248"/>
            <a:ext cx="4481441" cy="37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it-IT" sz="1500" dirty="0" err="1"/>
              <a:t>Measurement</a:t>
            </a:r>
            <a:r>
              <a:rPr lang="it-IT" sz="1500" dirty="0"/>
              <a:t> </a:t>
            </a:r>
            <a:r>
              <a:rPr lang="it-IT" sz="1500" dirty="0" err="1"/>
              <a:t>done</a:t>
            </a:r>
            <a:r>
              <a:rPr lang="it-IT" sz="1500" dirty="0"/>
              <a:t> </a:t>
            </a:r>
            <a:r>
              <a:rPr lang="it-IT" sz="1500" dirty="0" err="1"/>
              <a:t>during</a:t>
            </a:r>
            <a:r>
              <a:rPr lang="it-IT" sz="1500" dirty="0"/>
              <a:t> </a:t>
            </a:r>
            <a:r>
              <a:rPr lang="it-IT" sz="1500" dirty="0" err="1"/>
              <a:t>lectures</a:t>
            </a:r>
            <a:endParaRPr lang="it-IT" sz="1500" dirty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692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7427B-E8C9-4846-0CD3-61C70030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PROBLEMS AND SOLUTIONS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EB38B-C928-01D2-CA69-2756C269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9226"/>
            <a:ext cx="9492916" cy="2666164"/>
          </a:xfrm>
        </p:spPr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lang="it-IT" dirty="0"/>
              <a:t>Development:</a:t>
            </a:r>
          </a:p>
          <a:p>
            <a:pPr lvl="1">
              <a:buBlip>
                <a:blip r:embed="rId4"/>
              </a:buBlip>
            </a:pPr>
            <a:r>
              <a:rPr lang="it-IT" dirty="0" err="1"/>
              <a:t>Microphone</a:t>
            </a:r>
            <a:r>
              <a:rPr lang="it-IT" dirty="0"/>
              <a:t>, </a:t>
            </a:r>
            <a:r>
              <a:rPr lang="it-IT" dirty="0" err="1"/>
              <a:t>analog</a:t>
            </a:r>
            <a:r>
              <a:rPr lang="it-IT" dirty="0"/>
              <a:t> or </a:t>
            </a:r>
            <a:r>
              <a:rPr lang="it-IT" dirty="0" err="1"/>
              <a:t>digital</a:t>
            </a:r>
            <a:endParaRPr lang="it-IT" dirty="0"/>
          </a:p>
          <a:p>
            <a:pPr lvl="1">
              <a:buBlip>
                <a:blip r:embed="rId4"/>
              </a:buBlip>
            </a:pPr>
            <a:r>
              <a:rPr lang="it-IT" dirty="0"/>
              <a:t>ESP-NOW </a:t>
            </a:r>
            <a:r>
              <a:rPr lang="it-IT" dirty="0" err="1"/>
              <a:t>wake</a:t>
            </a:r>
            <a:r>
              <a:rPr lang="it-IT" dirty="0"/>
              <a:t> up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Measurment</a:t>
            </a:r>
            <a:r>
              <a:rPr lang="it-IT" dirty="0"/>
              <a:t>:</a:t>
            </a:r>
          </a:p>
          <a:p>
            <a:pPr lvl="1">
              <a:buBlip>
                <a:blip r:embed="rId4"/>
              </a:buBlip>
            </a:pPr>
            <a:r>
              <a:rPr lang="it-IT" dirty="0"/>
              <a:t>Good places for sampling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Acting</a:t>
            </a:r>
            <a:r>
              <a:rPr lang="it-IT" dirty="0"/>
              <a:t>:</a:t>
            </a:r>
          </a:p>
          <a:p>
            <a:pPr lvl="1">
              <a:buBlip>
                <a:blip r:embed="rId4"/>
              </a:buBlip>
            </a:pPr>
            <a:r>
              <a:rPr lang="it-IT" dirty="0"/>
              <a:t>Setting up the </a:t>
            </a:r>
            <a:r>
              <a:rPr lang="it-IT" dirty="0" err="1"/>
              <a:t>actuators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3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2C44E-4310-7A5E-C32B-7D557323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0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561</TotalTime>
  <Words>162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Aptos</vt:lpstr>
      <vt:lpstr>Franklin Gothic Book</vt:lpstr>
      <vt:lpstr>Ritaglio</vt:lpstr>
      <vt:lpstr>WHAT’S THE MOOD</vt:lpstr>
      <vt:lpstr>APPLICATION CONTEXT</vt:lpstr>
      <vt:lpstr>SENSORS       ACTUATORS</vt:lpstr>
      <vt:lpstr>ALGORITHMS AND TECHNOLOGIES</vt:lpstr>
      <vt:lpstr>EXPERIMENTS</vt:lpstr>
      <vt:lpstr>MEASUREMENTS</vt:lpstr>
      <vt:lpstr>PROBLEMS AND SOLUTIONS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</dc:title>
  <dc:creator>Lorenzo Pecorari</dc:creator>
  <cp:lastModifiedBy>Michele Nicoletti</cp:lastModifiedBy>
  <cp:revision>11</cp:revision>
  <dcterms:created xsi:type="dcterms:W3CDTF">2024-05-29T16:41:19Z</dcterms:created>
  <dcterms:modified xsi:type="dcterms:W3CDTF">2024-05-31T10:16:05Z</dcterms:modified>
</cp:coreProperties>
</file>