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40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9E0859-E012-4AE2-AD02-FE9135D88DB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3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2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6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5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47855" y="427672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An IoT project by </a:t>
            </a:r>
            <a:endParaRPr lang="it-I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Michele Nicoletti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Lorenzo Pecorari</a:t>
            </a:r>
            <a:endParaRPr lang="it-IT" sz="2400" b="0" i="1" strike="noStrike" spc="-1" dirty="0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0" y="734071"/>
            <a:ext cx="8944095" cy="223135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6000" b="1" strike="noStrike" spc="-1" dirty="0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 b="1" dirty="0"/>
            </a:b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(CHE ARIA TIRA?)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  <p:bldP spid="83" grpId="1" build="p"/>
      <p:bldP spid="82" grpId="0"/>
      <p:bldP spid="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695700" y="447675"/>
            <a:ext cx="8686800" cy="13104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idx="4294967295"/>
          </p:nvPr>
        </p:nvSpPr>
        <p:spPr>
          <a:xfrm>
            <a:off x="3857625" y="2043752"/>
            <a:ext cx="7041284" cy="3571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M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aintenance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good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air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into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classrooms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better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focus 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of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students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teachers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IoT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project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proposed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solution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reaching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aim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N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data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sampling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interacting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with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4413153" y="352418"/>
            <a:ext cx="5257800" cy="1025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CENTRAL DEVICE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idx="4294967295"/>
          </p:nvPr>
        </p:nvSpPr>
        <p:spPr>
          <a:xfrm>
            <a:off x="4413153" y="1493199"/>
            <a:ext cx="5257800" cy="446425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Management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of «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helper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» devices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Sampling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Data transmission to </a:t>
            </a: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cloud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trike="noStrike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Microphone</a:t>
            </a:r>
            <a:endParaRPr lang="it-IT" sz="24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4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endParaRPr lang="it-IT" sz="24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4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5260469" y="4619542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1026" name="Picture 2" descr="WiFi LoRa 32(V3) – Heltec Automation">
            <a:extLst>
              <a:ext uri="{FF2B5EF4-FFF2-40B4-BE49-F238E27FC236}">
                <a16:creationId xmlns:a16="http://schemas.microsoft.com/office/drawing/2014/main" id="{55C75F96-A18C-82B2-CFC8-57E14D42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34" y="2723627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8B6B7A51-A6D8-98E0-439B-101083E1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4" y="4553523"/>
            <a:ext cx="2537832" cy="1409065"/>
          </a:xfrm>
          <a:prstGeom prst="rect">
            <a:avLst/>
          </a:prstGeom>
        </p:spPr>
      </p:pic>
      <p:pic>
        <p:nvPicPr>
          <p:cNvPr id="6" name="Immagine 5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1C7C2A12-3DEA-BDAD-A2DB-B21E6AE1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1187374"/>
            <a:ext cx="1592813" cy="1592813"/>
          </a:xfrm>
          <a:prstGeom prst="rect">
            <a:avLst/>
          </a:prstGeom>
        </p:spPr>
      </p:pic>
      <p:pic>
        <p:nvPicPr>
          <p:cNvPr id="1032" name="Picture 8" descr="LED 5MM GE: LED, 5 mm, cablato, giallo, 110 mcd, 22° da reichelt elektronik">
            <a:extLst>
              <a:ext uri="{FF2B5EF4-FFF2-40B4-BE49-F238E27FC236}">
                <a16:creationId xmlns:a16="http://schemas.microsoft.com/office/drawing/2014/main" id="{771DD697-932F-E455-0C42-F9A44E67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4"/>
          <a:stretch/>
        </p:blipFill>
        <p:spPr bwMode="auto">
          <a:xfrm>
            <a:off x="2121695" y="2304477"/>
            <a:ext cx="1181799" cy="6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ED9458-DD3B-C9B2-45F2-AC54A326CD03}"/>
              </a:ext>
            </a:extLst>
          </p:cNvPr>
          <p:cNvCxnSpPr>
            <a:cxnSpLocks/>
          </p:cNvCxnSpPr>
          <p:nvPr/>
        </p:nvCxnSpPr>
        <p:spPr>
          <a:xfrm flipV="1">
            <a:off x="852140" y="2545493"/>
            <a:ext cx="0" cy="63271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B4B6F37-91F7-AB98-AF9D-56C2D6DD1131}"/>
              </a:ext>
            </a:extLst>
          </p:cNvPr>
          <p:cNvCxnSpPr>
            <a:cxnSpLocks/>
          </p:cNvCxnSpPr>
          <p:nvPr/>
        </p:nvCxnSpPr>
        <p:spPr>
          <a:xfrm>
            <a:off x="1128461" y="4191620"/>
            <a:ext cx="691461" cy="4788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5CAD12-B47D-C8A8-0F9A-BBC73D2C3A4B}"/>
              </a:ext>
            </a:extLst>
          </p:cNvPr>
          <p:cNvCxnSpPr>
            <a:cxnSpLocks/>
          </p:cNvCxnSpPr>
          <p:nvPr/>
        </p:nvCxnSpPr>
        <p:spPr>
          <a:xfrm flipV="1">
            <a:off x="1946699" y="3101456"/>
            <a:ext cx="606000" cy="42466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 idx="4294967295"/>
          </p:nvPr>
        </p:nvSpPr>
        <p:spPr>
          <a:xfrm>
            <a:off x="4313144" y="294893"/>
            <a:ext cx="883458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HELPER DEVICE(S)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4523389" y="4690586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E5D547F-C93B-6962-A2DC-872C124827AF}"/>
              </a:ext>
            </a:extLst>
          </p:cNvPr>
          <p:cNvSpPr txBox="1">
            <a:spLocks/>
          </p:cNvSpPr>
          <p:nvPr/>
        </p:nvSpPr>
        <p:spPr>
          <a:xfrm>
            <a:off x="4303908" y="1465489"/>
            <a:ext cx="5257800" cy="46582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Coordinated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by «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central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»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Sampling and transmission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Interactions with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2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Battery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Servomotor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Fan</a:t>
            </a:r>
            <a:endParaRPr lang="it-IT" sz="22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618CAB6C-FD38-4CE4-3582-B483079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638" y="2693866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5F3A6926-8566-BE7F-D5CF-D0933569E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" y="1375340"/>
            <a:ext cx="1253225" cy="12532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94ED4D-54D5-6B51-DE7C-8EA284436CF8}"/>
              </a:ext>
            </a:extLst>
          </p:cNvPr>
          <p:cNvCxnSpPr>
            <a:cxnSpLocks/>
          </p:cNvCxnSpPr>
          <p:nvPr/>
        </p:nvCxnSpPr>
        <p:spPr>
          <a:xfrm flipH="1" flipV="1">
            <a:off x="896528" y="2509393"/>
            <a:ext cx="301957" cy="6155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echnology cooling fan illustration 3d 18869557 PNG">
            <a:extLst>
              <a:ext uri="{FF2B5EF4-FFF2-40B4-BE49-F238E27FC236}">
                <a16:creationId xmlns:a16="http://schemas.microsoft.com/office/drawing/2014/main" id="{395DCE4E-5B65-C526-5F89-D7E21349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" y="4659524"/>
            <a:ext cx="1295346" cy="12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E3BAA8-B8DC-3760-77BE-22A7871C5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67380" y="4215650"/>
            <a:ext cx="433061" cy="7037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A1A0B1-D4A1-5C5D-91D8-4357FEF3EB8A}"/>
              </a:ext>
            </a:extLst>
          </p:cNvPr>
          <p:cNvCxnSpPr>
            <a:cxnSpLocks/>
          </p:cNvCxnSpPr>
          <p:nvPr/>
        </p:nvCxnSpPr>
        <p:spPr>
          <a:xfrm flipV="1">
            <a:off x="1873733" y="2417229"/>
            <a:ext cx="420773" cy="704029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magine 13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60A20874-3D0A-C5D1-528B-039F8D247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9" y="1225292"/>
            <a:ext cx="1121598" cy="1121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3745578" y="158753"/>
            <a:ext cx="649905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HOW IT WORKS?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4526764" y="3497972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4526764" y="3989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4526764" y="4457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819B42E-1376-5D52-D734-3791DF703D0F}"/>
              </a:ext>
            </a:extLst>
          </p:cNvPr>
          <p:cNvSpPr txBox="1">
            <a:spLocks/>
          </p:cNvSpPr>
          <p:nvPr/>
        </p:nvSpPr>
        <p:spPr>
          <a:xfrm>
            <a:off x="3745578" y="1865465"/>
            <a:ext cx="3569622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Central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Noises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detection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Indicating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helpers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start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Reception,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comparison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estimation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of data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Telling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interaction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Transmission of data to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cloud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59FACD-9BC5-8412-E5A2-1651EEB8CCEF}"/>
              </a:ext>
            </a:extLst>
          </p:cNvPr>
          <p:cNvSpPr txBox="1">
            <a:spLocks/>
          </p:cNvSpPr>
          <p:nvPr/>
        </p:nvSpPr>
        <p:spPr>
          <a:xfrm>
            <a:off x="7759084" y="1867532"/>
            <a:ext cx="4021584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 err="1">
                <a:solidFill>
                  <a:schemeClr val="tx1"/>
                </a:solidFill>
                <a:latin typeface="Arial"/>
              </a:rPr>
              <a:t>Helper</a:t>
            </a: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Asking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what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transmission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Executing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interaction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through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actuator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(s)</a:t>
            </a:r>
            <a:endParaRPr lang="it-IT" sz="2200" b="1" spc="-1" dirty="0">
              <a:solidFill>
                <a:schemeClr val="tx1"/>
              </a:solidFill>
              <a:latin typeface="Apt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036291" y="272762"/>
            <a:ext cx="5948218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EFFECTIVENESS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4036291" y="1733262"/>
            <a:ext cx="5754254" cy="435133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Better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air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Appreciation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temperature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Visible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warnings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(led)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</p:bldLst>
  </p:timing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153</TotalTime>
  <Words>186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Times New Roman</vt:lpstr>
      <vt:lpstr>Wingdings</vt:lpstr>
      <vt:lpstr>Wingdings 2</vt:lpstr>
      <vt:lpstr>Cornice</vt:lpstr>
      <vt:lpstr>WHAT’S THE MOOD? (CHE ARIA TIRA?)</vt:lpstr>
      <vt:lpstr>PROBLEM AND A POSSIBLE SOLUTION</vt:lpstr>
      <vt:lpstr>CENTRAL DEVICE</vt:lpstr>
      <vt:lpstr>HELPER DEVICE(S)</vt:lpstr>
      <vt:lpstr>HOW IT WORKS?</vt:lpstr>
      <vt:lpstr>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subject/>
  <dc:creator>Lorenzo Pecorari</dc:creator>
  <dc:description/>
  <cp:lastModifiedBy>Michele Nicoletti</cp:lastModifiedBy>
  <cp:revision>6</cp:revision>
  <dcterms:created xsi:type="dcterms:W3CDTF">2024-04-08T17:08:13Z</dcterms:created>
  <dcterms:modified xsi:type="dcterms:W3CDTF">2024-04-10T21:35:30Z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