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 autoAdjust="0"/>
    <p:restoredTop sz="94660"/>
  </p:normalViewPr>
  <p:slideViewPr>
    <p:cSldViewPr snapToGrid="0">
      <p:cViewPr>
        <p:scale>
          <a:sx n="80" d="100"/>
          <a:sy n="80" d="100"/>
        </p:scale>
        <p:origin x="82" y="-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532E3-6C5C-4727-A1E2-C1325B6F8B19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D89B4-7701-4BD5-B205-459519074A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195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D89B4-7701-4BD5-B205-459519074A0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792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610621-398E-4E40-9D6B-5068DC0E40D1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20273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21-398E-4E40-9D6B-5068DC0E40D1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164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21-398E-4E40-9D6B-5068DC0E40D1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602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21-398E-4E40-9D6B-5068DC0E40D1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96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610621-398E-4E40-9D6B-5068DC0E40D1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40437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21-398E-4E40-9D6B-5068DC0E40D1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013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21-398E-4E40-9D6B-5068DC0E40D1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503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21-398E-4E40-9D6B-5068DC0E40D1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246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21-398E-4E40-9D6B-5068DC0E40D1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542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610621-398E-4E40-9D6B-5068DC0E40D1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757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610621-398E-4E40-9D6B-5068DC0E40D1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32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7610621-398E-4E40-9D6B-5068DC0E40D1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746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65F118-409A-8C29-8DEB-324705975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271" y="1193800"/>
            <a:ext cx="3193050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spc="100" dirty="0">
                <a:solidFill>
                  <a:schemeClr val="bg1"/>
                </a:solidFill>
              </a:rPr>
              <a:t>WHAT’S THE MOOD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9B254C0-F85E-100D-863E-56DCCBF66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638" y="2825545"/>
            <a:ext cx="6085091" cy="14355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Internet Of Things Algorithms and Services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point of the situation on the project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E74482A-90E9-4512-175F-5B78B02D24A0}"/>
              </a:ext>
            </a:extLst>
          </p:cNvPr>
          <p:cNvSpPr txBox="1"/>
          <p:nvPr/>
        </p:nvSpPr>
        <p:spPr>
          <a:xfrm>
            <a:off x="1648418" y="5664200"/>
            <a:ext cx="6656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Michele Nicoletti 1886646 - Lorenzo </a:t>
            </a:r>
            <a:r>
              <a:rPr lang="en-US" dirty="0" err="1">
                <a:solidFill>
                  <a:schemeClr val="bg1"/>
                </a:solidFill>
              </a:rPr>
              <a:t>Pecorari</a:t>
            </a:r>
            <a:r>
              <a:rPr lang="en-US" dirty="0">
                <a:solidFill>
                  <a:schemeClr val="bg1"/>
                </a:solidFill>
              </a:rPr>
              <a:t> 1885161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4192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184F28-BEDF-BAA8-5337-F135A7A4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9039"/>
          </a:xfrm>
        </p:spPr>
        <p:txBody>
          <a:bodyPr/>
          <a:lstStyle/>
          <a:p>
            <a:r>
              <a:rPr lang="it-IT" dirty="0"/>
              <a:t>Application </a:t>
            </a:r>
            <a:r>
              <a:rPr lang="it-IT" dirty="0" err="1"/>
              <a:t>context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2DC53C-B25D-49AE-EECD-9EA88FB85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4839"/>
            <a:ext cx="9601200" cy="3581400"/>
          </a:xfrm>
        </p:spPr>
        <p:txBody>
          <a:bodyPr>
            <a:normAutofit/>
          </a:bodyPr>
          <a:lstStyle/>
          <a:p>
            <a:r>
              <a:rPr lang="it-IT" dirty="0" err="1"/>
              <a:t>Detecting</a:t>
            </a:r>
            <a:r>
              <a:rPr lang="it-IT" dirty="0"/>
              <a:t> people and air </a:t>
            </a:r>
            <a:r>
              <a:rPr lang="it-IT" dirty="0" err="1"/>
              <a:t>quality</a:t>
            </a:r>
            <a:endParaRPr lang="it-IT" dirty="0"/>
          </a:p>
          <a:p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and to broker</a:t>
            </a:r>
          </a:p>
          <a:p>
            <a:r>
              <a:rPr lang="it-IT" dirty="0" err="1"/>
              <a:t>Evaluating</a:t>
            </a:r>
            <a:r>
              <a:rPr lang="it-IT" dirty="0"/>
              <a:t> data and </a:t>
            </a:r>
            <a:r>
              <a:rPr lang="it-IT" dirty="0" err="1"/>
              <a:t>acting</a:t>
            </a:r>
            <a:r>
              <a:rPr lang="it-IT" dirty="0"/>
              <a:t> on </a:t>
            </a:r>
            <a:r>
              <a:rPr lang="it-IT" dirty="0" err="1"/>
              <a:t>environment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5DF39EE3-0C8A-0BA4-CBA8-2F9EE74A0893}"/>
              </a:ext>
            </a:extLst>
          </p:cNvPr>
          <p:cNvSpPr txBox="1">
            <a:spLocks/>
          </p:cNvSpPr>
          <p:nvPr/>
        </p:nvSpPr>
        <p:spPr>
          <a:xfrm>
            <a:off x="1371600" y="3265364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dirty="0"/>
              <a:t>Clear </a:t>
            </a:r>
            <a:r>
              <a:rPr lang="it-IT" dirty="0" err="1"/>
              <a:t>requirements</a:t>
            </a:r>
            <a:endParaRPr lang="it-IT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9BB76F55-54A1-AFA5-DFE0-216E6C9E5EFE}"/>
              </a:ext>
            </a:extLst>
          </p:cNvPr>
          <p:cNvSpPr txBox="1">
            <a:spLocks/>
          </p:cNvSpPr>
          <p:nvPr/>
        </p:nvSpPr>
        <p:spPr>
          <a:xfrm>
            <a:off x="6172200" y="4152272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Getting</a:t>
            </a:r>
            <a:r>
              <a:rPr lang="it-IT" dirty="0"/>
              <a:t> data and setting </a:t>
            </a:r>
            <a:r>
              <a:rPr lang="it-IT" dirty="0" err="1"/>
              <a:t>thresholds</a:t>
            </a:r>
            <a:endParaRPr lang="it-IT" dirty="0"/>
          </a:p>
          <a:p>
            <a:r>
              <a:rPr lang="it-IT" dirty="0" err="1"/>
              <a:t>Acting</a:t>
            </a:r>
            <a:r>
              <a:rPr lang="it-IT" dirty="0"/>
              <a:t> on </a:t>
            </a:r>
            <a:r>
              <a:rPr lang="it-IT" dirty="0" err="1"/>
              <a:t>environment</a:t>
            </a:r>
            <a:endParaRPr lang="it-IT" dirty="0"/>
          </a:p>
          <a:p>
            <a:r>
              <a:rPr lang="it-IT" dirty="0" err="1"/>
              <a:t>Communication</a:t>
            </a:r>
            <a:endParaRPr lang="it-IT" dirty="0"/>
          </a:p>
          <a:p>
            <a:r>
              <a:rPr lang="it-IT" dirty="0" err="1"/>
              <a:t>Sleep</a:t>
            </a:r>
            <a:r>
              <a:rPr lang="it-IT" dirty="0"/>
              <a:t> mode: </a:t>
            </a:r>
            <a:r>
              <a:rPr lang="it-IT" dirty="0" err="1"/>
              <a:t>which</a:t>
            </a:r>
            <a:r>
              <a:rPr lang="it-IT" dirty="0"/>
              <a:t> one </a:t>
            </a:r>
            <a:r>
              <a:rPr lang="it-IT" dirty="0" err="1"/>
              <a:t>is</a:t>
            </a:r>
            <a:r>
              <a:rPr lang="it-IT" dirty="0"/>
              <a:t> the best?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187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2E8ECD-5CC9-70D5-3502-36347B8F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Sensors</a:t>
            </a:r>
            <a:r>
              <a:rPr lang="it-IT" dirty="0"/>
              <a:t> and </a:t>
            </a:r>
            <a:r>
              <a:rPr lang="it-IT" dirty="0" err="1"/>
              <a:t>actuators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538C77-F793-E011-2BB3-96B9FD4AD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3898231" cy="1780674"/>
          </a:xfrm>
        </p:spPr>
        <p:txBody>
          <a:bodyPr>
            <a:normAutofit/>
          </a:bodyPr>
          <a:lstStyle/>
          <a:p>
            <a:r>
              <a:rPr lang="it-IT" dirty="0"/>
              <a:t>MQ-2  - air </a:t>
            </a:r>
            <a:r>
              <a:rPr lang="it-IT" dirty="0" err="1"/>
              <a:t>sensor</a:t>
            </a:r>
            <a:endParaRPr lang="it-IT" dirty="0"/>
          </a:p>
          <a:p>
            <a:r>
              <a:rPr lang="it-IT" dirty="0" err="1"/>
              <a:t>Microphone</a:t>
            </a:r>
            <a:endParaRPr lang="it-IT" dirty="0"/>
          </a:p>
          <a:p>
            <a:r>
              <a:rPr lang="it-IT" dirty="0"/>
              <a:t>Fan</a:t>
            </a:r>
          </a:p>
          <a:p>
            <a:r>
              <a:rPr lang="it-IT" dirty="0" err="1"/>
              <a:t>Servomotor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262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89D555-53A4-16D8-6819-688B4F02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Algorithms</a:t>
            </a:r>
            <a:r>
              <a:rPr lang="it-IT" dirty="0"/>
              <a:t> and </a:t>
            </a:r>
            <a:r>
              <a:rPr lang="it-IT" dirty="0" err="1"/>
              <a:t>technologies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CFA9AF-A33B-E9A2-4DE8-E2FAE50C9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6749716" cy="3355975"/>
          </a:xfrm>
        </p:spPr>
        <p:txBody>
          <a:bodyPr/>
          <a:lstStyle/>
          <a:p>
            <a:r>
              <a:rPr lang="it-IT" dirty="0"/>
              <a:t>Sampling: </a:t>
            </a:r>
            <a:r>
              <a:rPr lang="it-IT" dirty="0" err="1"/>
              <a:t>digital</a:t>
            </a:r>
            <a:r>
              <a:rPr lang="it-IT" dirty="0"/>
              <a:t> and </a:t>
            </a:r>
            <a:r>
              <a:rPr lang="it-IT" dirty="0" err="1"/>
              <a:t>analogic</a:t>
            </a:r>
            <a:r>
              <a:rPr lang="it-IT" dirty="0"/>
              <a:t> output </a:t>
            </a:r>
            <a:r>
              <a:rPr lang="it-IT" dirty="0" err="1"/>
              <a:t>detection</a:t>
            </a:r>
            <a:endParaRPr lang="it-IT" dirty="0"/>
          </a:p>
          <a:p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ESP-NOW </a:t>
            </a:r>
            <a:r>
              <a:rPr lang="it-IT" dirty="0" err="1"/>
              <a:t>protocol</a:t>
            </a:r>
            <a:endParaRPr lang="it-IT" dirty="0"/>
          </a:p>
          <a:p>
            <a:r>
              <a:rPr lang="it-IT" dirty="0"/>
              <a:t>Data transmission to a MQTT broker</a:t>
            </a:r>
          </a:p>
          <a:p>
            <a:r>
              <a:rPr lang="it-IT" dirty="0" err="1"/>
              <a:t>Sleep</a:t>
            </a:r>
            <a:r>
              <a:rPr lang="it-IT" dirty="0"/>
              <a:t> </a:t>
            </a:r>
            <a:r>
              <a:rPr lang="it-IT" dirty="0" err="1"/>
              <a:t>modes</a:t>
            </a:r>
            <a:r>
              <a:rPr lang="it-IT" dirty="0"/>
              <a:t> for energy </a:t>
            </a:r>
            <a:r>
              <a:rPr lang="it-IT" dirty="0" err="1"/>
              <a:t>saving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78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021A3-A57D-EC75-1E17-768D25A6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8C4DF4-6B26-1199-F98B-9ABC7E7D8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8578516" cy="4351338"/>
          </a:xfrm>
        </p:spPr>
        <p:txBody>
          <a:bodyPr/>
          <a:lstStyle/>
          <a:p>
            <a:r>
              <a:rPr lang="it-IT" dirty="0" err="1"/>
              <a:t>Actuators</a:t>
            </a:r>
            <a:r>
              <a:rPr lang="it-IT" dirty="0"/>
              <a:t> </a:t>
            </a:r>
            <a:r>
              <a:rPr lang="it-IT" dirty="0" err="1"/>
              <a:t>effect</a:t>
            </a:r>
            <a:r>
              <a:rPr lang="it-IT" dirty="0"/>
              <a:t> on </a:t>
            </a:r>
            <a:r>
              <a:rPr lang="it-IT" dirty="0" err="1"/>
              <a:t>environment</a:t>
            </a:r>
            <a:endParaRPr lang="it-IT" dirty="0"/>
          </a:p>
          <a:p>
            <a:r>
              <a:rPr lang="it-IT" dirty="0"/>
              <a:t>Air </a:t>
            </a:r>
            <a:r>
              <a:rPr lang="it-IT" dirty="0" err="1"/>
              <a:t>quality</a:t>
            </a:r>
            <a:r>
              <a:rPr lang="it-IT" dirty="0"/>
              <a:t> on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conditions</a:t>
            </a:r>
            <a:endParaRPr lang="it-IT" dirty="0"/>
          </a:p>
          <a:p>
            <a:r>
              <a:rPr lang="it-IT" dirty="0" err="1"/>
              <a:t>Noises</a:t>
            </a:r>
            <a:r>
              <a:rPr lang="it-IT" dirty="0"/>
              <a:t> with and </a:t>
            </a:r>
            <a:r>
              <a:rPr lang="it-IT" dirty="0" err="1"/>
              <a:t>without</a:t>
            </a:r>
            <a:r>
              <a:rPr lang="it-IT" dirty="0"/>
              <a:t> people inside room</a:t>
            </a:r>
          </a:p>
          <a:p>
            <a:r>
              <a:rPr lang="it-IT" dirty="0" err="1"/>
              <a:t>Communication</a:t>
            </a:r>
            <a:r>
              <a:rPr lang="it-IT" dirty="0"/>
              <a:t> </a:t>
            </a:r>
          </a:p>
          <a:p>
            <a:r>
              <a:rPr lang="it-IT" dirty="0"/>
              <a:t>Energy </a:t>
            </a:r>
            <a:r>
              <a:rPr lang="it-IT" dirty="0" err="1"/>
              <a:t>modes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182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A47496-6828-5998-9D01-2319F476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Measurements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9CB4B1-7DB3-E107-CEBB-64D6FB757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Air </a:t>
            </a:r>
            <a:r>
              <a:rPr lang="it-IT" dirty="0" err="1"/>
              <a:t>quality</a:t>
            </a:r>
            <a:r>
              <a:rPr lang="it-IT" dirty="0"/>
              <a:t> in </a:t>
            </a:r>
            <a:r>
              <a:rPr lang="it-IT" dirty="0" err="1"/>
              <a:t>different</a:t>
            </a:r>
            <a:r>
              <a:rPr lang="it-IT" dirty="0"/>
              <a:t> situations</a:t>
            </a:r>
          </a:p>
          <a:p>
            <a:r>
              <a:rPr lang="it-IT" dirty="0" err="1"/>
              <a:t>Noise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it-IT" dirty="0"/>
          </a:p>
          <a:p>
            <a:r>
              <a:rPr lang="it-IT" dirty="0"/>
              <a:t>Energy </a:t>
            </a:r>
            <a:r>
              <a:rPr lang="it-IT" dirty="0" err="1"/>
              <a:t>consumption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21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87427B-E8C9-4846-0CD3-61C70030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Problems</a:t>
            </a:r>
            <a:r>
              <a:rPr lang="it-IT" dirty="0"/>
              <a:t> and </a:t>
            </a:r>
            <a:r>
              <a:rPr lang="it-IT" dirty="0" err="1"/>
              <a:t>solutions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7EB38B-C928-01D2-CA69-2756C2698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492916" cy="2666164"/>
          </a:xfrm>
        </p:spPr>
        <p:txBody>
          <a:bodyPr>
            <a:normAutofit lnSpcReduction="10000"/>
          </a:bodyPr>
          <a:lstStyle/>
          <a:p>
            <a:r>
              <a:rPr lang="it-IT" dirty="0"/>
              <a:t>Development </a:t>
            </a:r>
            <a:r>
              <a:rPr lang="it-IT" dirty="0" err="1"/>
              <a:t>problems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Microphone</a:t>
            </a:r>
            <a:r>
              <a:rPr lang="it-IT" dirty="0"/>
              <a:t>, </a:t>
            </a:r>
            <a:r>
              <a:rPr lang="it-IT" dirty="0" err="1"/>
              <a:t>analog</a:t>
            </a:r>
            <a:r>
              <a:rPr lang="it-IT" dirty="0"/>
              <a:t> or </a:t>
            </a:r>
            <a:r>
              <a:rPr lang="it-IT" dirty="0" err="1"/>
              <a:t>digital</a:t>
            </a:r>
            <a:endParaRPr lang="it-IT" dirty="0"/>
          </a:p>
          <a:p>
            <a:pPr lvl="1"/>
            <a:r>
              <a:rPr lang="it-IT" dirty="0"/>
              <a:t>ESP-NOW </a:t>
            </a:r>
            <a:r>
              <a:rPr lang="it-IT" dirty="0" err="1"/>
              <a:t>wake</a:t>
            </a:r>
            <a:r>
              <a:rPr lang="it-IT" dirty="0"/>
              <a:t> up</a:t>
            </a:r>
          </a:p>
          <a:p>
            <a:r>
              <a:rPr lang="it-IT" dirty="0" err="1"/>
              <a:t>Measurment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Good places for sampling</a:t>
            </a:r>
          </a:p>
          <a:p>
            <a:r>
              <a:rPr lang="it-IT" dirty="0" err="1"/>
              <a:t>Acting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Setting up the </a:t>
            </a:r>
            <a:r>
              <a:rPr lang="it-IT" dirty="0" err="1"/>
              <a:t>actuators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8389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02C44E-4310-7A5E-C32B-7D557323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/>
          <a:lstStyle/>
          <a:p>
            <a:pPr algn="ctr"/>
            <a:r>
              <a:rPr lang="it-IT" dirty="0"/>
              <a:t>Thanks for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attention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2040762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Ritaglio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264</TotalTime>
  <Words>161</Words>
  <Application>Microsoft Office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1" baseType="lpstr">
      <vt:lpstr>Aptos</vt:lpstr>
      <vt:lpstr>Franklin Gothic Book</vt:lpstr>
      <vt:lpstr>Ritaglio</vt:lpstr>
      <vt:lpstr>WHAT’S THE MOOD</vt:lpstr>
      <vt:lpstr>Application context</vt:lpstr>
      <vt:lpstr>Sensors and actuators</vt:lpstr>
      <vt:lpstr>Algorithms and technologies </vt:lpstr>
      <vt:lpstr>Experiments</vt:lpstr>
      <vt:lpstr>Measurements</vt:lpstr>
      <vt:lpstr>Problems and solutions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THE MOOD</dc:title>
  <dc:creator>Lorenzo Pecorari</dc:creator>
  <cp:lastModifiedBy>Michele Nicoletti</cp:lastModifiedBy>
  <cp:revision>7</cp:revision>
  <dcterms:created xsi:type="dcterms:W3CDTF">2024-05-29T16:41:19Z</dcterms:created>
  <dcterms:modified xsi:type="dcterms:W3CDTF">2024-05-30T14:18:13Z</dcterms:modified>
</cp:coreProperties>
</file>