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39563-D0A2-266A-8E97-F3BF53E0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1DAD9A-FE19-3D05-784B-D32FA007F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BF088A-0FC2-4226-A551-54340A51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F931D3-D2D7-4F62-355B-F776C001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9B990-2EB9-0520-02E0-9CFEE9F1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26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A53AD-FD5B-3D54-D518-6FDD66F4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C24205-0FFC-F7AF-E620-25FE2548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F913AE-855C-DE35-A94D-6D3B06D0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4F81E9-F4CF-DCED-2D1B-27305F48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A1D85-FA11-07D1-EBC2-62BC7CA7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8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F98E69-FF3A-A3F3-1FB7-D6CE23323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2D6E13-1337-DF71-F336-6207366D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5091B-3F9E-34BA-8E34-8A346689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18C66-65BF-34F6-47D1-EB7DE4F0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C7F405-FD34-FE58-D7EB-053EDED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2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5FC4A-CEAD-07EB-6367-69F5CFF2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337D5-7DDB-FF30-E999-DAD89B0E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25529E-AF20-4BAF-7140-F6DA25E1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2B93FD-F293-0C32-0E04-F8DA10D6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1ACA6B-E213-8706-9D05-FF620007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41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68743-A6EB-520A-03CE-67681C65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5FAEF-F01F-788F-14DB-B59BBC31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55BBBC-52C4-B619-E6F0-AC84D28B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9C5BBF-CBDE-6608-7AE9-BC7AA7B9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C6DFCB-0B6D-C1DA-EA48-43693F4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9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9B57B-79CE-DFF3-8711-AC05CE3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89BC8-CF3F-621D-761E-2D83824A7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C71040-D6E1-8E32-31D6-7927BB50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8663D8-675C-F022-D604-AE44A562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5D260C-2E4C-E939-F19A-08B2B190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9561D3-5939-1595-D7AE-3E756C2B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1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C65E5-E13B-1535-12F0-ED613CF4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98B7EB-568F-A2CC-19F0-B159BF8C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E176AD-2E70-A8CD-9223-F5E6DB81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5B6C4D-EB06-1662-6A69-3AF6C784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8224A3-59A3-068B-2FF8-C0B645E9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03E6CA9-6E12-8CD8-99EF-627C7C3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45B3DF-80B1-0F6F-0511-8423B8D2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0D713C-4A4A-A317-220C-B3E7B190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5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58E2E-17F4-6AE7-16EC-8446BE44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600A92-1A11-B81F-8C1C-42C2EF88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305B3-B480-1E05-D1E9-036C8792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3C73B0-FD5E-3630-6FCB-2F338274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D7370B-97D3-B549-026F-2924A562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568B0B-980E-8984-6660-D7CD7B9A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D892C2-099D-F53A-10EA-27FBE075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4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424DE-F634-496A-E2BC-8BEB8566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68BE5-BF8C-30E1-64CB-98A34982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28D6C3-5FCF-7324-9488-77F268F9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49705-FD36-C4ED-A8EE-8E68A53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58142D-8007-CD51-D043-A2BB842D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7DB4A3-F86E-AC7D-0838-D8478C87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0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65224-458D-2A30-64D6-4EEB0BCC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B7B6104-F22A-DCCC-1BAA-DE09EAD6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DFEC91-EBF9-1119-99BA-622A9513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82D472-5BBA-A6C7-1C56-71DBE94D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F92D70-08FF-59A7-BB55-62C8AD6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DE4F56-C9BD-CFAB-847A-E1C1A22F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6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E96CE6-4349-52CB-6D1E-5B36A1F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A0D5E4-B39F-98C7-A53E-D08FFC9E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38DDE0-93F2-72E1-D635-56C1DC567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808BF9-693F-714A-D11D-EC02C6520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C727C-C99E-846D-F151-77E566DA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16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5F118-409A-8C29-8DEB-324705975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B254C0-F85E-100D-863E-56DCCBF6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4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point of the situation on the project</a:t>
            </a:r>
            <a:endParaRPr lang="it-IT" dirty="0"/>
          </a:p>
          <a:p>
            <a:endParaRPr lang="it-IT" dirty="0"/>
          </a:p>
          <a:p>
            <a:r>
              <a:rPr lang="it-IT" dirty="0"/>
              <a:t>Michele Nicoletti 1885161 – Lorenzo Pecorari 1885161</a:t>
            </a:r>
          </a:p>
          <a:p>
            <a:r>
              <a:rPr lang="it-IT" dirty="0"/>
              <a:t>Internet Of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and Services</a:t>
            </a:r>
          </a:p>
        </p:txBody>
      </p:sp>
    </p:spTree>
    <p:extLst>
      <p:ext uri="{BB962C8B-B14F-4D97-AF65-F5344CB8AC3E}">
        <p14:creationId xmlns:p14="http://schemas.microsoft.com/office/powerpoint/2010/main" val="36241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84F28-BEDF-BAA8-5337-F135A7A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context</a:t>
            </a:r>
            <a:r>
              <a:rPr lang="it-IT" dirty="0"/>
              <a:t> – clear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DC53C-B25D-49AE-EECD-9EA88FB8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Detecting</a:t>
            </a:r>
            <a:r>
              <a:rPr lang="it-IT" dirty="0"/>
              <a:t> people and air </a:t>
            </a:r>
            <a:r>
              <a:rPr lang="it-IT" dirty="0" err="1"/>
              <a:t>quality</a:t>
            </a:r>
            <a:endParaRPr lang="it-IT" dirty="0"/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to broker</a:t>
            </a:r>
          </a:p>
          <a:p>
            <a:r>
              <a:rPr lang="it-IT" dirty="0" err="1"/>
              <a:t>Evaluating</a:t>
            </a:r>
            <a:r>
              <a:rPr lang="it-IT" dirty="0"/>
              <a:t> data and </a:t>
            </a: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How to </a:t>
            </a:r>
            <a:r>
              <a:rPr lang="it-IT" dirty="0" err="1"/>
              <a:t>get</a:t>
            </a:r>
            <a:r>
              <a:rPr lang="it-IT" dirty="0"/>
              <a:t> data?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thresholds</a:t>
            </a:r>
            <a:r>
              <a:rPr lang="it-IT" dirty="0"/>
              <a:t>? </a:t>
            </a:r>
          </a:p>
          <a:p>
            <a:r>
              <a:rPr lang="it-IT" dirty="0"/>
              <a:t>How to </a:t>
            </a:r>
            <a:r>
              <a:rPr lang="it-IT" dirty="0" err="1"/>
              <a:t>communicate</a:t>
            </a:r>
            <a:r>
              <a:rPr lang="it-IT" dirty="0"/>
              <a:t>?</a:t>
            </a:r>
          </a:p>
          <a:p>
            <a:r>
              <a:rPr lang="it-IT" dirty="0"/>
              <a:t>How to </a:t>
            </a:r>
            <a:r>
              <a:rPr lang="it-IT" dirty="0" err="1"/>
              <a:t>evaluate</a:t>
            </a:r>
            <a:r>
              <a:rPr lang="it-IT" dirty="0"/>
              <a:t> and act?</a:t>
            </a:r>
          </a:p>
          <a:p>
            <a:r>
              <a:rPr lang="it-IT" dirty="0" err="1"/>
              <a:t>Sleep</a:t>
            </a:r>
            <a:r>
              <a:rPr lang="it-IT" dirty="0"/>
              <a:t> mode: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the best?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8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8ECD-5CC9-70D5-3502-36347B8F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38C77-F793-E011-2BB3-96B9FD4A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690688"/>
            <a:ext cx="3898231" cy="1780674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MQ-2  - air </a:t>
            </a:r>
            <a:r>
              <a:rPr lang="it-IT" dirty="0" err="1"/>
              <a:t>sensor</a:t>
            </a:r>
            <a:endParaRPr lang="it-IT" dirty="0"/>
          </a:p>
          <a:p>
            <a:r>
              <a:rPr lang="it-IT" dirty="0" err="1"/>
              <a:t>Microphone</a:t>
            </a:r>
            <a:endParaRPr lang="it-IT" dirty="0"/>
          </a:p>
          <a:p>
            <a:r>
              <a:rPr lang="it-IT" dirty="0"/>
              <a:t>Fan</a:t>
            </a:r>
          </a:p>
          <a:p>
            <a:r>
              <a:rPr lang="it-IT" dirty="0" err="1"/>
              <a:t>Servomotor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62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9D555-53A4-16D8-6819-688B4F0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Algorithms</a:t>
            </a:r>
            <a:r>
              <a:rPr lang="it-IT" dirty="0"/>
              <a:t> and </a:t>
            </a:r>
            <a:r>
              <a:rPr lang="it-IT" dirty="0" err="1"/>
              <a:t>technologies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FA9AF-A33B-E9A2-4DE8-E2FAE50C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9716" cy="3355975"/>
          </a:xfrm>
        </p:spPr>
        <p:txBody>
          <a:bodyPr/>
          <a:lstStyle/>
          <a:p>
            <a:r>
              <a:rPr lang="it-IT" dirty="0"/>
              <a:t>ADC sampling and </a:t>
            </a:r>
            <a:r>
              <a:rPr lang="it-IT" dirty="0" err="1"/>
              <a:t>digital</a:t>
            </a:r>
            <a:r>
              <a:rPr lang="it-IT" dirty="0"/>
              <a:t> output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ESP-NOW and custom data </a:t>
            </a:r>
            <a:r>
              <a:rPr lang="it-IT" dirty="0" err="1"/>
              <a:t>structure</a:t>
            </a:r>
            <a:endParaRPr lang="it-IT" dirty="0"/>
          </a:p>
          <a:p>
            <a:r>
              <a:rPr lang="it-IT" dirty="0"/>
              <a:t>Data transmission to MQTT broker</a:t>
            </a:r>
          </a:p>
          <a:p>
            <a:r>
              <a:rPr lang="it-IT" dirty="0" err="1"/>
              <a:t>Sleep</a:t>
            </a:r>
            <a:r>
              <a:rPr lang="it-IT" dirty="0"/>
              <a:t> mode for energy </a:t>
            </a:r>
            <a:r>
              <a:rPr lang="it-IT" dirty="0" err="1"/>
              <a:t>saving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8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021A3-A57D-EC75-1E17-768D2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C4DF4-6B26-1199-F98B-9ABC7E7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8516" cy="4351338"/>
          </a:xfrm>
        </p:spPr>
        <p:txBody>
          <a:bodyPr/>
          <a:lstStyle/>
          <a:p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r>
              <a:rPr lang="it-IT" dirty="0" err="1"/>
              <a:t>Noises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people inside room</a:t>
            </a:r>
          </a:p>
          <a:p>
            <a:r>
              <a:rPr lang="it-IT" dirty="0" err="1"/>
              <a:t>Communication</a:t>
            </a:r>
            <a:r>
              <a:rPr lang="it-IT" dirty="0"/>
              <a:t> and energy </a:t>
            </a:r>
            <a:r>
              <a:rPr lang="it-IT" dirty="0" err="1"/>
              <a:t>modes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18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47496-6828-5998-9D01-2319F476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Measurements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9CB4B1-7DB3-E107-CEBB-64D6FB75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situations</a:t>
            </a:r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consumption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1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7427B-E8C9-4846-0CD3-61C7003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and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EB38B-C928-01D2-CA69-2756C269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2916" cy="2666164"/>
          </a:xfrm>
        </p:spPr>
        <p:txBody>
          <a:bodyPr/>
          <a:lstStyle/>
          <a:p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-&gt;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dection</a:t>
            </a:r>
            <a:r>
              <a:rPr lang="it-IT" dirty="0"/>
              <a:t> -&gt; on the way to solve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output</a:t>
            </a:r>
          </a:p>
          <a:p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tx</a:t>
            </a:r>
            <a:r>
              <a:rPr lang="it-IT" dirty="0"/>
              <a:t>/rx  -&gt;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esp </a:t>
            </a:r>
            <a:r>
              <a:rPr lang="it-IT" dirty="0" err="1"/>
              <a:t>now</a:t>
            </a:r>
            <a:endParaRPr lang="it-IT" dirty="0"/>
          </a:p>
          <a:p>
            <a:r>
              <a:rPr lang="it-IT" dirty="0"/>
              <a:t>Wake up/ </a:t>
            </a:r>
            <a:r>
              <a:rPr lang="it-IT" dirty="0" err="1"/>
              <a:t>sleep</a:t>
            </a:r>
            <a:r>
              <a:rPr lang="it-IT" dirty="0"/>
              <a:t> mode -&gt; esp </a:t>
            </a:r>
            <a:r>
              <a:rPr lang="it-IT" dirty="0" err="1"/>
              <a:t>now</a:t>
            </a:r>
            <a:r>
              <a:rPr lang="it-IT" dirty="0"/>
              <a:t> and timers</a:t>
            </a:r>
          </a:p>
        </p:txBody>
      </p:sp>
    </p:spTree>
    <p:extLst>
      <p:ext uri="{BB962C8B-B14F-4D97-AF65-F5344CB8AC3E}">
        <p14:creationId xmlns:p14="http://schemas.microsoft.com/office/powerpoint/2010/main" val="1398389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WHAT’S THE MOOD</vt:lpstr>
      <vt:lpstr>Application context – clear requirements</vt:lpstr>
      <vt:lpstr>Sensors and actuators</vt:lpstr>
      <vt:lpstr>Algorithms and technologies </vt:lpstr>
      <vt:lpstr>Experiments</vt:lpstr>
      <vt:lpstr>Measurements</vt:lpstr>
      <vt:lpstr>Problems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Lorenzo Pecorari</cp:lastModifiedBy>
  <cp:revision>2</cp:revision>
  <dcterms:created xsi:type="dcterms:W3CDTF">2024-05-29T16:41:19Z</dcterms:created>
  <dcterms:modified xsi:type="dcterms:W3CDTF">2024-05-29T17:08:48Z</dcterms:modified>
</cp:coreProperties>
</file>