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78C7E8-9F74-EE87-3698-598DEFCD1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6D86BBB-50D3-DF90-0FB2-C2A281910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886973-11CF-2BF0-9DA1-D00211E8F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615E-69A0-4173-A590-587043E12A05}" type="datetimeFigureOut">
              <a:rPr lang="it-IT" smtClean="0"/>
              <a:t>08/04/2024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3D5B17-CD66-DF49-44BB-BCAF87A2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CBDA0D-5188-F166-E6A6-D89B96EA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F94A-3B65-48F4-9BD4-76ADE7B146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799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A187AF-C14B-156B-09AA-9F2BF999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EFAD13A-6A2B-4726-EE87-C06548D6B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3DEEE9-E8AD-2779-1734-73198225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615E-69A0-4173-A590-587043E12A05}" type="datetimeFigureOut">
              <a:rPr lang="it-IT" smtClean="0"/>
              <a:t>08/04/2024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E7AD4D-96EF-AA35-BEC9-8012BDDF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D43AF5-84AF-2B93-1A5B-3627E439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F94A-3B65-48F4-9BD4-76ADE7B146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488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DF5D40C-AF5C-13AA-63BB-769D90395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7D62A44-7AF8-A586-B34E-2B5FAAABA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BD4D19-5E02-B0A3-9F95-B1EBB979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615E-69A0-4173-A590-587043E12A05}" type="datetimeFigureOut">
              <a:rPr lang="it-IT" smtClean="0"/>
              <a:t>08/04/2024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BDF3AE-2271-26D8-67ED-4FE32EE0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F32A79-96F1-ADF8-06EF-80479254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F94A-3B65-48F4-9BD4-76ADE7B146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266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8D7718-2D2D-EAA7-6A9B-759FBA48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FD5F0C-29DF-22B9-3E91-0E08C4EB4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8F0651-43B8-60AA-FED5-C981A15C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615E-69A0-4173-A590-587043E12A05}" type="datetimeFigureOut">
              <a:rPr lang="it-IT" smtClean="0"/>
              <a:t>08/04/2024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F3C8CC-1DB8-77B4-E964-5EF68120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75C957-51D8-7FF3-2475-4233558F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F94A-3B65-48F4-9BD4-76ADE7B146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268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137DC8-0F86-ED07-00BA-E7B32C596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1BCEA4-97C1-FA8B-38DC-AD9E247CF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CC9E1B-A484-FB23-9C6C-155F1D49C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615E-69A0-4173-A590-587043E12A05}" type="datetimeFigureOut">
              <a:rPr lang="it-IT" smtClean="0"/>
              <a:t>08/04/2024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8783B1-B2A5-631E-3037-929C0937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E246CF-7E96-D250-9C64-EE999FEC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F94A-3B65-48F4-9BD4-76ADE7B146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177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7C757F-1D92-00B2-1580-DE6B5A08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FFC3EC-0192-0DCE-79B3-9F83A2915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5739905-58F8-FD5E-0F0F-B35CC7019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C67E7DE-7FAA-7953-BE33-C691346A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615E-69A0-4173-A590-587043E12A05}" type="datetimeFigureOut">
              <a:rPr lang="it-IT" smtClean="0"/>
              <a:t>08/04/2024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5CABD3-F22D-F53B-916E-8C6C95B8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3FF812-D225-99A9-26B0-39C9E47E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F94A-3B65-48F4-9BD4-76ADE7B146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39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A9FC77-AE35-0F25-EEEB-9BEE22C4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5B9F75-512D-51C8-C427-55B9DCBC3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3107F6A-1BB0-407A-B6D4-B0FE26B10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873510A-07ED-8F69-424A-AF6AE05EA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FA36ECE-8F5E-95E8-B10C-E8790802F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15D9629-A83C-7C95-6CD5-A54AE7BE7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615E-69A0-4173-A590-587043E12A05}" type="datetimeFigureOut">
              <a:rPr lang="it-IT" smtClean="0"/>
              <a:t>08/04/2024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E41DA81-E143-D62E-626A-FDC5F7DB7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D19FE2E-EB4C-7E83-B7FE-A40B4AFE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F94A-3B65-48F4-9BD4-76ADE7B146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794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E32332-0515-DBC9-5658-AA77C8D1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D2AFAB8-0015-E71B-D535-1D85BAD9C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615E-69A0-4173-A590-587043E12A05}" type="datetimeFigureOut">
              <a:rPr lang="it-IT" smtClean="0"/>
              <a:t>08/04/2024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6483DB5-99E9-6003-A3AF-5BD6CCA4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972D73-2052-135A-1BD6-65010667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F94A-3B65-48F4-9BD4-76ADE7B146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219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F1522EF-F0C4-746D-1DFF-37EF24DB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615E-69A0-4173-A590-587043E12A05}" type="datetimeFigureOut">
              <a:rPr lang="it-IT" smtClean="0"/>
              <a:t>08/04/2024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20AF8AE-69D7-8C3E-5561-898C3A50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B52311E-07B6-2AFD-BA8D-8763AC50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F94A-3B65-48F4-9BD4-76ADE7B146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481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0992F1-A567-62F8-BCC9-EFF041F2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A92CB1-A648-C14C-2360-6691A27EE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C4D947A-809B-46D9-CA1B-05190C0AE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77AEB1-FAEE-D365-E131-78AA00B3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615E-69A0-4173-A590-587043E12A05}" type="datetimeFigureOut">
              <a:rPr lang="it-IT" smtClean="0"/>
              <a:t>08/04/2024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2A7280-883B-B971-F9AE-8AFFE23D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CD93B15-F068-0D3D-1EFE-212D07D7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F94A-3B65-48F4-9BD4-76ADE7B146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78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B82BE8-3685-2BA6-A29C-B0AE7DF7D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A57DCFC-F8D3-2E99-0C1D-150878B38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B58EC25-0EC6-4C83-B8F4-F4E05E0C3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D7D2F7C-E112-E374-2D97-9297B28A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615E-69A0-4173-A590-587043E12A05}" type="datetimeFigureOut">
              <a:rPr lang="it-IT" smtClean="0"/>
              <a:t>08/04/2024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776194-E1F4-0F39-8AF8-EC05CFDA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7138DD0-8D7D-9A65-60F3-8E984202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F94A-3B65-48F4-9BD4-76ADE7B146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042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5BBB5B4-99E1-C7AE-6FFF-896A52D32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296050-1042-957F-16F9-200238AB7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23C18C-CFB3-7211-7B4C-C66F653FD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22615E-69A0-4173-A590-587043E12A05}" type="datetimeFigureOut">
              <a:rPr lang="it-IT" smtClean="0"/>
              <a:t>08/04/2024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9702E4-2781-E636-24C8-6772F6827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87A09E-1AC5-ABF9-DFB5-2F9CCECAD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16F94A-3B65-48F4-9BD4-76ADE7B146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532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C0870B-7A38-505D-4ADC-D5F997B7B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8996"/>
            <a:ext cx="9144000" cy="2387600"/>
          </a:xfrm>
        </p:spPr>
        <p:txBody>
          <a:bodyPr/>
          <a:lstStyle/>
          <a:p>
            <a:r>
              <a:rPr lang="it-IT" dirty="0"/>
              <a:t>WHAT’S THE MOOD?</a:t>
            </a:r>
            <a:br>
              <a:rPr lang="it-IT" dirty="0"/>
            </a:br>
            <a:r>
              <a:rPr lang="it-IT" sz="4000" dirty="0"/>
              <a:t>(CHE ARIA TIRA?)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8E5DDF5-4755-525F-C4D1-83E9DE663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990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it-IT" dirty="0"/>
              <a:t>An IoT project by </a:t>
            </a:r>
          </a:p>
          <a:p>
            <a:r>
              <a:rPr lang="it-IT" dirty="0"/>
              <a:t>Michele Nicoletti and Lorenzo Pecorari</a:t>
            </a:r>
          </a:p>
          <a:p>
            <a:endParaRPr lang="it-IT" dirty="0"/>
          </a:p>
          <a:p>
            <a:r>
              <a:rPr lang="it-IT" dirty="0"/>
              <a:t>CONSTRAINTS </a:t>
            </a:r>
            <a:r>
              <a:rPr lang="it-IT" b="1" dirty="0"/>
              <a:t>TO DO</a:t>
            </a:r>
          </a:p>
        </p:txBody>
      </p:sp>
    </p:spTree>
    <p:extLst>
      <p:ext uri="{BB962C8B-B14F-4D97-AF65-F5344CB8AC3E}">
        <p14:creationId xmlns:p14="http://schemas.microsoft.com/office/powerpoint/2010/main" val="85596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94D9F7-2CED-4E69-1164-29D4CA5D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 AND A POSSIBLE 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9B270C-2635-04E3-BBAC-BBC7CF683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6558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 - </a:t>
            </a:r>
            <a:r>
              <a:rPr lang="it-IT" dirty="0" err="1"/>
              <a:t>maintenance</a:t>
            </a:r>
            <a:r>
              <a:rPr lang="it-IT" dirty="0"/>
              <a:t> of good </a:t>
            </a:r>
            <a:r>
              <a:rPr lang="it-IT" dirty="0" err="1"/>
              <a:t>quality</a:t>
            </a:r>
            <a:r>
              <a:rPr lang="it-IT" dirty="0"/>
              <a:t> air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classrooms</a:t>
            </a:r>
            <a:r>
              <a:rPr lang="it-IT" dirty="0"/>
              <a:t> for </a:t>
            </a:r>
            <a:r>
              <a:rPr lang="it-IT" dirty="0" err="1"/>
              <a:t>better</a:t>
            </a:r>
            <a:r>
              <a:rPr lang="it-IT" dirty="0"/>
              <a:t> focus of </a:t>
            </a:r>
            <a:r>
              <a:rPr lang="it-IT" dirty="0" err="1"/>
              <a:t>students</a:t>
            </a:r>
            <a:r>
              <a:rPr lang="it-IT" dirty="0"/>
              <a:t> and </a:t>
            </a:r>
            <a:r>
              <a:rPr lang="it-IT" dirty="0" err="1"/>
              <a:t>teachers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>
              <a:buFontTx/>
              <a:buChar char="-"/>
            </a:pP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2C087524-4B23-4F75-6BEF-80DCE786EBD3}"/>
              </a:ext>
            </a:extLst>
          </p:cNvPr>
          <p:cNvSpPr txBox="1">
            <a:spLocks/>
          </p:cNvSpPr>
          <p:nvPr/>
        </p:nvSpPr>
        <p:spPr>
          <a:xfrm>
            <a:off x="838200" y="3563937"/>
            <a:ext cx="5546558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 - IoT project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proposed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for </a:t>
            </a:r>
            <a:r>
              <a:rPr lang="it-IT" dirty="0" err="1"/>
              <a:t>reaching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aim</a:t>
            </a:r>
            <a:endParaRPr lang="it-IT" dirty="0"/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  <a:p>
            <a:pPr>
              <a:buFontTx/>
              <a:buChar char="-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177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A1FDD8-0475-DF67-56DE-65DE8A83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CENTRAL DEVICE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86705E-C7A1-8305-3BCC-3AF497AE6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2489701"/>
          </a:xfrm>
        </p:spPr>
        <p:txBody>
          <a:bodyPr>
            <a:normAutofit/>
          </a:bodyPr>
          <a:lstStyle/>
          <a:p>
            <a:r>
              <a:rPr lang="it-IT" sz="2600" dirty="0"/>
              <a:t>Esp32 </a:t>
            </a:r>
            <a:r>
              <a:rPr lang="it-IT" sz="2600" dirty="0" err="1"/>
              <a:t>based</a:t>
            </a:r>
            <a:r>
              <a:rPr lang="it-IT" sz="2600" dirty="0"/>
              <a:t> device</a:t>
            </a:r>
          </a:p>
          <a:p>
            <a:r>
              <a:rPr lang="it-IT" sz="2600" dirty="0"/>
              <a:t>Management of «</a:t>
            </a:r>
            <a:r>
              <a:rPr lang="it-IT" sz="2600" dirty="0" err="1"/>
              <a:t>helper</a:t>
            </a:r>
            <a:r>
              <a:rPr lang="it-IT" sz="2600" dirty="0"/>
              <a:t>» devices</a:t>
            </a:r>
          </a:p>
          <a:p>
            <a:r>
              <a:rPr lang="it-IT" sz="2600" dirty="0"/>
              <a:t>Sampling of data</a:t>
            </a:r>
          </a:p>
          <a:p>
            <a:r>
              <a:rPr lang="it-IT" sz="2600" dirty="0"/>
              <a:t>Data transmission to cloud</a:t>
            </a:r>
          </a:p>
          <a:p>
            <a:r>
              <a:rPr lang="it-IT" sz="2600" dirty="0"/>
              <a:t>AC </a:t>
            </a:r>
            <a:r>
              <a:rPr lang="it-IT" sz="2600" dirty="0" err="1"/>
              <a:t>supplied</a:t>
            </a:r>
            <a:endParaRPr lang="it-IT" sz="2600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E8B29A1-C54D-4DB1-FC78-E2731C9E6B7C}"/>
              </a:ext>
            </a:extLst>
          </p:cNvPr>
          <p:cNvSpPr txBox="1">
            <a:spLocks/>
          </p:cNvSpPr>
          <p:nvPr/>
        </p:nvSpPr>
        <p:spPr>
          <a:xfrm>
            <a:off x="838200" y="4674851"/>
            <a:ext cx="5257800" cy="1886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600" dirty="0" err="1"/>
              <a:t>Microphone</a:t>
            </a:r>
            <a:endParaRPr lang="it-IT" sz="2600" dirty="0"/>
          </a:p>
          <a:p>
            <a:r>
              <a:rPr lang="it-IT" sz="2600" dirty="0" err="1"/>
              <a:t>Leds</a:t>
            </a:r>
            <a:endParaRPr lang="it-IT" sz="2600" dirty="0"/>
          </a:p>
          <a:p>
            <a:r>
              <a:rPr lang="it-IT" sz="2600" dirty="0"/>
              <a:t>Air </a:t>
            </a:r>
            <a:r>
              <a:rPr lang="it-IT" sz="2600" dirty="0" err="1"/>
              <a:t>module</a:t>
            </a: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val="225040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B860C5-D26A-0281-811C-75413410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HELPER DEVICE(S)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8F5D362E-7B74-2481-D025-16BAAC9BC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5257800" cy="2441574"/>
          </a:xfrm>
        </p:spPr>
        <p:txBody>
          <a:bodyPr>
            <a:normAutofit fontScale="92500"/>
          </a:bodyPr>
          <a:lstStyle/>
          <a:p>
            <a:r>
              <a:rPr lang="it-IT" sz="2600" dirty="0"/>
              <a:t>Esp32 </a:t>
            </a:r>
            <a:r>
              <a:rPr lang="it-IT" sz="2600" dirty="0" err="1"/>
              <a:t>based</a:t>
            </a:r>
            <a:r>
              <a:rPr lang="it-IT" sz="2600" dirty="0"/>
              <a:t> device</a:t>
            </a:r>
          </a:p>
          <a:p>
            <a:r>
              <a:rPr lang="it-IT" sz="2600" dirty="0" err="1"/>
              <a:t>Coordinated</a:t>
            </a:r>
            <a:r>
              <a:rPr lang="it-IT" sz="2600" dirty="0"/>
              <a:t> with «</a:t>
            </a:r>
            <a:r>
              <a:rPr lang="it-IT" sz="2600" dirty="0" err="1"/>
              <a:t>central</a:t>
            </a:r>
            <a:r>
              <a:rPr lang="it-IT" sz="2600" dirty="0"/>
              <a:t>»</a:t>
            </a:r>
          </a:p>
          <a:p>
            <a:r>
              <a:rPr lang="it-IT" sz="2600" dirty="0"/>
              <a:t>Sampling and transmission of data</a:t>
            </a:r>
          </a:p>
          <a:p>
            <a:r>
              <a:rPr lang="it-IT" sz="2600" dirty="0"/>
              <a:t>Interactions with </a:t>
            </a:r>
            <a:r>
              <a:rPr lang="it-IT" sz="2600" dirty="0" err="1"/>
              <a:t>environment</a:t>
            </a:r>
            <a:endParaRPr lang="it-IT" sz="2600" dirty="0"/>
          </a:p>
          <a:p>
            <a:r>
              <a:rPr lang="it-IT" sz="2600" dirty="0" err="1"/>
              <a:t>Battery</a:t>
            </a:r>
            <a:r>
              <a:rPr lang="it-IT" sz="2600" dirty="0"/>
              <a:t> </a:t>
            </a:r>
            <a:r>
              <a:rPr lang="it-IT" sz="2600" dirty="0" err="1"/>
              <a:t>supplied</a:t>
            </a:r>
            <a:endParaRPr lang="it-IT" sz="260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950E25F-697B-12B2-0408-A0006D5C6670}"/>
              </a:ext>
            </a:extLst>
          </p:cNvPr>
          <p:cNvSpPr txBox="1">
            <a:spLocks/>
          </p:cNvSpPr>
          <p:nvPr/>
        </p:nvSpPr>
        <p:spPr>
          <a:xfrm>
            <a:off x="838200" y="4755061"/>
            <a:ext cx="5257800" cy="1886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600" dirty="0"/>
              <a:t>Air </a:t>
            </a:r>
            <a:r>
              <a:rPr lang="it-IT" sz="2600" dirty="0" err="1"/>
              <a:t>module</a:t>
            </a:r>
            <a:endParaRPr lang="it-IT" sz="2600" dirty="0"/>
          </a:p>
          <a:p>
            <a:r>
              <a:rPr lang="it-IT" sz="2600" dirty="0" err="1"/>
              <a:t>Servomotor</a:t>
            </a:r>
            <a:endParaRPr lang="it-IT" sz="2600" dirty="0"/>
          </a:p>
          <a:p>
            <a:r>
              <a:rPr lang="it-IT" sz="2600" dirty="0"/>
              <a:t>Fan / </a:t>
            </a:r>
            <a:r>
              <a:rPr lang="it-IT" sz="2600" dirty="0" err="1"/>
              <a:t>rc</a:t>
            </a:r>
            <a:r>
              <a:rPr lang="it-IT" sz="2600" dirty="0"/>
              <a:t> </a:t>
            </a:r>
            <a:r>
              <a:rPr lang="it-IT" sz="2600" dirty="0" err="1"/>
              <a:t>motor</a:t>
            </a: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val="343659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C5A23E-F72D-3FCC-F8A3-03FDFB19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IT WORKS? (PLAN + METRICS)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621F6840-28A5-0FDE-1B06-91FAB9ADF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5257800" cy="2024479"/>
          </a:xfrm>
        </p:spPr>
        <p:txBody>
          <a:bodyPr>
            <a:normAutofit lnSpcReduction="10000"/>
          </a:bodyPr>
          <a:lstStyle/>
          <a:p>
            <a:r>
              <a:rPr lang="it-IT" sz="2600" dirty="0"/>
              <a:t>Central </a:t>
            </a:r>
            <a:r>
              <a:rPr lang="it-IT" sz="2600" dirty="0" err="1"/>
              <a:t>detects</a:t>
            </a:r>
            <a:r>
              <a:rPr lang="it-IT" sz="2600" dirty="0"/>
              <a:t> </a:t>
            </a:r>
            <a:r>
              <a:rPr lang="it-IT" sz="2600" dirty="0" err="1"/>
              <a:t>noises</a:t>
            </a:r>
            <a:endParaRPr lang="it-IT" sz="2600" dirty="0"/>
          </a:p>
          <a:p>
            <a:r>
              <a:rPr lang="it-IT" sz="2600" dirty="0" err="1"/>
              <a:t>Communicates</a:t>
            </a:r>
            <a:r>
              <a:rPr lang="it-IT" sz="2600" dirty="0"/>
              <a:t> </a:t>
            </a:r>
            <a:r>
              <a:rPr lang="it-IT" sz="2600" dirty="0" err="1"/>
              <a:t>what</a:t>
            </a:r>
            <a:r>
              <a:rPr lang="it-IT" sz="2600" dirty="0"/>
              <a:t> to do to </a:t>
            </a:r>
            <a:r>
              <a:rPr lang="it-IT" sz="2600" dirty="0" err="1"/>
              <a:t>helpers</a:t>
            </a:r>
            <a:endParaRPr lang="it-IT" sz="2600" dirty="0"/>
          </a:p>
          <a:p>
            <a:r>
              <a:rPr lang="it-IT" sz="2600" dirty="0"/>
              <a:t>Sampling of data + </a:t>
            </a:r>
            <a:r>
              <a:rPr lang="it-IT" sz="2600" dirty="0" err="1"/>
              <a:t>comparison</a:t>
            </a:r>
            <a:r>
              <a:rPr lang="it-IT" sz="2600" dirty="0"/>
              <a:t> with </a:t>
            </a:r>
            <a:r>
              <a:rPr lang="it-IT" sz="2600" dirty="0" err="1"/>
              <a:t>received</a:t>
            </a:r>
            <a:r>
              <a:rPr lang="it-IT" sz="2600" dirty="0"/>
              <a:t> </a:t>
            </a:r>
            <a:r>
              <a:rPr lang="it-IT" sz="2600" dirty="0" err="1"/>
              <a:t>ones</a:t>
            </a:r>
            <a:endParaRPr lang="it-IT" sz="2600" dirty="0"/>
          </a:p>
          <a:p>
            <a:endParaRPr lang="it-IT" sz="2600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F2632C8-8A55-309C-2B4B-9B50DA6E4552}"/>
              </a:ext>
            </a:extLst>
          </p:cNvPr>
          <p:cNvSpPr txBox="1">
            <a:spLocks/>
          </p:cNvSpPr>
          <p:nvPr/>
        </p:nvSpPr>
        <p:spPr>
          <a:xfrm>
            <a:off x="878303" y="4320174"/>
            <a:ext cx="3517231" cy="652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600" dirty="0" err="1"/>
              <a:t>Send</a:t>
            </a:r>
            <a:r>
              <a:rPr lang="it-IT" sz="2600" dirty="0"/>
              <a:t> data to cloud</a:t>
            </a:r>
          </a:p>
          <a:p>
            <a:endParaRPr lang="it-IT" sz="2600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10D5249F-0446-192C-5E56-F53234E62565}"/>
              </a:ext>
            </a:extLst>
          </p:cNvPr>
          <p:cNvSpPr txBox="1">
            <a:spLocks/>
          </p:cNvSpPr>
          <p:nvPr/>
        </p:nvSpPr>
        <p:spPr>
          <a:xfrm>
            <a:off x="878303" y="4811133"/>
            <a:ext cx="4936958" cy="652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600" dirty="0"/>
              <a:t>Interaction with </a:t>
            </a:r>
            <a:r>
              <a:rPr lang="it-IT" sz="2600" dirty="0" err="1"/>
              <a:t>environment</a:t>
            </a:r>
            <a:endParaRPr lang="it-IT" sz="2600" dirty="0"/>
          </a:p>
          <a:p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val="10440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A4A09D-ADE1-5647-9E6A-5A420125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EFFECTIVENESS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6EA591-D3F4-285B-DA7F-20838587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Better </a:t>
            </a:r>
            <a:r>
              <a:rPr lang="it-IT" dirty="0" err="1"/>
              <a:t>quality</a:t>
            </a:r>
            <a:r>
              <a:rPr lang="it-IT" dirty="0"/>
              <a:t> of air</a:t>
            </a:r>
          </a:p>
          <a:p>
            <a:r>
              <a:rPr lang="it-IT" dirty="0" err="1"/>
              <a:t>Appreciation</a:t>
            </a:r>
            <a:r>
              <a:rPr lang="it-IT" dirty="0"/>
              <a:t> of temperature</a:t>
            </a:r>
          </a:p>
          <a:p>
            <a:r>
              <a:rPr lang="it-IT" dirty="0" err="1"/>
              <a:t>Visible</a:t>
            </a:r>
            <a:r>
              <a:rPr lang="it-IT" dirty="0"/>
              <a:t> </a:t>
            </a:r>
            <a:r>
              <a:rPr lang="it-IT" dirty="0" err="1"/>
              <a:t>warnings</a:t>
            </a:r>
            <a:r>
              <a:rPr lang="it-IT" dirty="0"/>
              <a:t> (led)</a:t>
            </a:r>
          </a:p>
        </p:txBody>
      </p:sp>
    </p:spTree>
    <p:extLst>
      <p:ext uri="{BB962C8B-B14F-4D97-AF65-F5344CB8AC3E}">
        <p14:creationId xmlns:p14="http://schemas.microsoft.com/office/powerpoint/2010/main" val="699712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155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di Office</vt:lpstr>
      <vt:lpstr>WHAT’S THE MOOD? (CHE ARIA TIRA?)</vt:lpstr>
      <vt:lpstr>PROBLEM AND A POSSIBLE SOLUTION</vt:lpstr>
      <vt:lpstr>CENTRAL DEVICE</vt:lpstr>
      <vt:lpstr>HELPER DEVICE(S)</vt:lpstr>
      <vt:lpstr>HOW IT WORKS? (PLAN + METRICS)</vt:lpstr>
      <vt:lpstr>EFFECTIVENESS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THE MOOD? (CHE ARIA TIRA?)</dc:title>
  <dc:creator>Lorenzo Pecorari</dc:creator>
  <cp:lastModifiedBy>Lorenzo Pecorari</cp:lastModifiedBy>
  <cp:revision>1</cp:revision>
  <dcterms:created xsi:type="dcterms:W3CDTF">2024-04-08T17:08:13Z</dcterms:created>
  <dcterms:modified xsi:type="dcterms:W3CDTF">2024-04-08T17:40:10Z</dcterms:modified>
</cp:coreProperties>
</file>