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11614-AF6E-2FB8-B74F-DCC8104D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FC9A2A-C83D-157F-C46A-9ADAB4C2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A40D4C-F1C0-EB87-A41F-7BF0A3B1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D7B65D-B429-A6C9-6A65-5AEE2263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FD9A4-5509-93BC-9987-181865ED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AF2C4-220F-193D-4DFD-382B4042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F96257-5F96-7FDC-1FFF-49A514311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A3FDD-1F32-3D25-B260-9703612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A0840-4570-26EB-F74C-C42B5419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369B1A-97F4-25E2-F6DA-34F81424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8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F7161C-247C-A1F7-FE1D-23185EDF1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A9AA4E-17E4-6E04-3922-4B53C1E2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305A0C-367F-1DDC-E687-4A7B8E81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52AD73-C448-ADD0-46E9-AF41CBAA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87D489-E524-4E7F-2E43-064148EB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3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2D0C8-7B1F-E42C-1710-CB5341EA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A9C8D-8DA6-4612-DE65-B44E24D0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7D93FF-A360-DEE4-9BBF-42B766DC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BC67C7-36B3-1719-4C9A-BF895B9D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8EAA87-098F-7E67-E0D0-30173C68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B06D3-2273-8DA8-B0BE-103DF42D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3471A6-6049-2A92-2FA8-E405B82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70C95C-1885-B5FE-1D5B-5BD8157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00E9E1-C084-D050-2B49-8D797E8D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C9690A-7CD8-2827-284A-03A3719E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2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F5445-AD03-B9A4-929A-B7488A4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1FAA8-76F3-873C-300F-CA4A91B93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03D82C-E513-A82B-B5C8-86C358034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EA32EF-045B-1DF4-C398-75A6910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B1281B-FD4A-A6FF-9791-824E6396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2877D7-57B0-5DE4-2F40-332EB27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4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FBD5A8-5B7C-2F2D-996E-9CA733DB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0E381A-380C-75FF-CE79-A87A1BC4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4656A7-4A13-E800-1DCB-A416295A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D24D49-08CC-A463-A546-A4DA4F353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66FD28-0E4B-1219-E39A-99BB17D4F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2B37AC-8233-547E-FBEB-3F10416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E637E8-F461-B1D3-23C7-E1AD6191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1C2C04-42B2-FB0E-8523-7DCC5103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34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739E3-E747-2762-840B-D5F25039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95600B4-A077-DA65-6373-A10A41CC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FA0506-35C3-01F5-3C19-79EE4187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789E92-C2BD-6547-A63D-6E19CE38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9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FD9226-BBEE-0389-09CB-12F21275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92B758-C877-C579-4DD1-F64A28D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59314D-66B9-3AA7-2DF8-433F12F8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6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92B7C-0451-7046-E1B6-9469612A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8E41A6-B397-BC0F-9EFB-A3582B2B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A70227-6D49-4C85-6ED6-78423A64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1D8197-07E3-A386-B1FF-3E61342F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51A341-16E1-7470-0ACC-2A37FA94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521C7F-DE26-FFFE-1F5A-1546AC0C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3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980EE-DFC1-C8C4-20B6-31CDC62E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FF0896-A721-68EC-5194-BFBBA3BAE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00A1F9-67AB-5BE3-21F8-4319B596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D761FD-0C78-BF0F-5B6A-837B002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241E86-9BB0-9EEE-C7BE-79CFB10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EBA91-0A64-3817-6ECC-A4A4AE2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13ED8A-7CC9-C062-4B93-068EF915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23292-6CA3-21A9-BDA3-76690340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69695-0D6C-21E0-1A82-71D7C214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4BC6-099A-4AE7-9F9D-5C1AFA7F226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CE3BF-78EA-5FBE-C258-023396BE8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AD293-71A5-206A-8BFA-A2BE7DD6B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BEFB-35AB-4DA9-940B-8FC76AFC9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3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hop.akinformatica.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8351E-160B-D55E-FCEA-15D11B08F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Pennisi Lorenzo </a:t>
            </a:r>
            <a:r>
              <a:rPr lang="en-GB" b="1" dirty="0"/>
              <a:t>- </a:t>
            </a:r>
            <a:r>
              <a:rPr lang="it-IT" b="1" dirty="0"/>
              <a:t>mh1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8B18A2-49F7-F514-E0DD-B63F03E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3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FAEB9-E9BD-3869-60F6-76B6552B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364"/>
            <a:ext cx="10515600" cy="973345"/>
          </a:xfrm>
        </p:spPr>
        <p:txBody>
          <a:bodyPr/>
          <a:lstStyle/>
          <a:p>
            <a:r>
              <a:rPr lang="en-GB" dirty="0"/>
              <a:t>Sito </a:t>
            </a:r>
            <a:r>
              <a:rPr lang="en-GB" dirty="0" err="1"/>
              <a:t>scelto</a:t>
            </a:r>
            <a:r>
              <a:rPr lang="en-GB" dirty="0"/>
              <a:t>: </a:t>
            </a:r>
            <a:r>
              <a:rPr lang="en-GB" b="1" dirty="0"/>
              <a:t>Ak Informatica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86025-CA1B-6D7E-7242-B8722FE0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GB" sz="2000" dirty="0"/>
              <a:t>Link: </a:t>
            </a:r>
            <a:r>
              <a:rPr lang="en-GB" sz="2000" dirty="0">
                <a:hlinkClick r:id="rId2"/>
              </a:rPr>
              <a:t>https://shop.akinformatica.it/</a:t>
            </a:r>
            <a:endParaRPr lang="en-GB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C9EBE8-584A-3015-177C-B7A1B4FA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45" y="2018902"/>
            <a:ext cx="7923509" cy="44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55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Pennisi Lorenzo - mh1</vt:lpstr>
      <vt:lpstr>Sito scelto: Ak Informatica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Pennisi Lorenzo - mh1</dc:title>
  <dc:creator>LORENZO PENNISI</dc:creator>
  <cp:lastModifiedBy>LORENZO PENNISI</cp:lastModifiedBy>
  <cp:revision>1</cp:revision>
  <dcterms:created xsi:type="dcterms:W3CDTF">2024-03-24T11:42:42Z</dcterms:created>
  <dcterms:modified xsi:type="dcterms:W3CDTF">2024-03-24T11:46:35Z</dcterms:modified>
</cp:coreProperties>
</file>