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353" r:id="rId6"/>
    <p:sldId id="354" r:id="rId7"/>
    <p:sldId id="355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E2AAB-1006-4BA7-817F-86A01148584B}" type="datetimeFigureOut">
              <a:rPr lang="it-IT" smtClean="0"/>
              <a:t>04/07/2020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7E988-436F-41DF-8164-1A0BE83632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532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83FC0D-7B17-4510-80EC-7D2B56F35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77B25D4-8E8F-49AB-A62E-7C9631705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0C86E8-BABF-4460-BFEB-F0957227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04/07/2020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1CEB0A-2E5A-4EFE-8510-39987A6E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AD337C-3CEE-4F4C-95A2-E9310E24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291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57E011-2738-45F5-8B05-96FEE7AE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CAFD34D-100D-453C-8836-0696AC440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6E4121-4D31-4E90-95A2-2F526D26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04/07/2020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DC7502-7FF6-46E7-AD4E-BBB6D2F5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84E02C-76E4-4B37-AC4B-A276C06A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8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AA514DA-7D1E-4E6A-86CF-2E6DCF1EB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3AB22D-AD95-4E40-B513-39ED05F32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46F1D7-5D71-4FE0-B0DF-12B4E511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04/07/2020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117147-24E7-435F-9CB1-127300D9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DD0823-67D4-48DF-81F4-8681C642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045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955854-5E97-4AE9-BAB4-534BA426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160A6A-3C55-4997-B825-8DD08C5DF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19CC52-9C61-42F6-ABC3-C13C7373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04/07/2020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0D7F3A-CFA6-40A8-A1A7-9C81B64C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829F71-4397-43C2-B7F7-B22F2E96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44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CDF460-B342-4675-8308-44A1C51E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54BBE1-6BFB-42CE-8849-B5D3C8F4F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0A558C-AC55-4B53-B9B1-B3C51CF0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04/07/2020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810DA0-0AB3-49E6-B516-A3812A81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D2026B-5846-40D5-A7C2-C83B5F98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999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D2ED59-10BF-4B35-A357-8C1A6700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99473D-5233-47CA-89B1-0C3A47AB0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F7351C-000D-4E03-B712-1A408BF1C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4C81AC-E18E-4ED0-B216-7A1E08AC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04/07/2020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709C72-4783-4CAC-8BD7-D04BB198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756939-6025-4E9D-8820-EAA9D5F9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905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7E967-921E-40AF-A78F-668F3965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E1E87F-CFAA-4693-950A-EAA65011C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0918AD-C64C-40DB-89CD-957F04714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EB2B991-B165-4301-A7B4-07B0B635B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F02D4C3-ED30-4B92-8C31-A0717B422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8DE6760-2F8A-419D-8FF3-0D1C5CA1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04/07/2020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42F24AB-7863-4858-8039-0D237F62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B328301-24BA-4081-9099-6DE8BA8B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045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B0D76E-DCFF-4F78-9A1A-884889C3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0921C30-1F08-487E-AB1F-7C8C3870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04/07/2020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20DF8B-9769-48F9-8437-F68303C8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CE977DE-3F14-4067-A5C9-1002A1A4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630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463BAFA-DD91-4881-9975-A132A0F0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04/07/2020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2E1D6A7-90D1-4EF8-88C2-6AA9A424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20DDF4-9B2B-4C10-A9F5-EBA65BEC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8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8BA5EC-E6A8-4E2C-967B-70EFD2A7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6D8DF5-9D5C-4994-86FC-328579E3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C5E4F7-E1A3-4F1A-8AFE-7ACEA3E3F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E1CE53-3D19-45E2-B606-292EDFA9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04/07/2020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AF0962-4416-41B2-8E0C-81D1E958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B7CB14-47BF-4238-97F4-4C9D986D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658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B9935E-D34D-48E5-A238-0F799522D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BDB826F-22C9-4C0A-B38F-9C952F6C4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7BCB8E-FAF7-4A4B-A263-80C620CA9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03EFD2-2E67-4842-80AD-B66B0641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04/07/2020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DFF9B9D-787E-4921-96E7-5DD61E81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3C0A13-463F-4A23-B7B4-A1278503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24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2E5C51B-06C1-4038-B1FB-0B919681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A1316B-5550-4E43-9727-719C7245F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067F03-BBDD-41F7-A502-54A3AD07A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0BBF0-42E9-4380-BF75-9938A7ED37A5}" type="datetimeFigureOut">
              <a:rPr lang="it-IT" smtClean="0"/>
              <a:t>04/07/2020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F7620D-6769-4A46-83AA-12BB4769D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0EFC01-9B7E-4F29-8BC7-19E1ECF79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857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48927A-B25E-4BF0-8779-430B55DE9A18}"/>
              </a:ext>
            </a:extLst>
          </p:cNvPr>
          <p:cNvSpPr/>
          <p:nvPr/>
        </p:nvSpPr>
        <p:spPr>
          <a:xfrm>
            <a:off x="248574" y="4537852"/>
            <a:ext cx="2275750" cy="1715056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0" name="Gruppo 72">
            <a:extLst>
              <a:ext uri="{FF2B5EF4-FFF2-40B4-BE49-F238E27FC236}">
                <a16:creationId xmlns:a16="http://schemas.microsoft.com/office/drawing/2014/main" id="{D418CD12-C2C4-4437-B0F0-3E34C9404403}"/>
              </a:ext>
            </a:extLst>
          </p:cNvPr>
          <p:cNvGrpSpPr/>
          <p:nvPr/>
        </p:nvGrpSpPr>
        <p:grpSpPr>
          <a:xfrm>
            <a:off x="506631" y="5811711"/>
            <a:ext cx="693123" cy="289457"/>
            <a:chOff x="5133975" y="5295900"/>
            <a:chExt cx="342900" cy="238125"/>
          </a:xfrm>
        </p:grpSpPr>
        <p:sp>
          <p:nvSpPr>
            <p:cNvPr id="21" name="Figura a mano libera 73">
              <a:extLst>
                <a:ext uri="{FF2B5EF4-FFF2-40B4-BE49-F238E27FC236}">
                  <a16:creationId xmlns:a16="http://schemas.microsoft.com/office/drawing/2014/main" id="{BAB4FA64-3CC3-4EFF-B527-46875A573925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  <p:sp>
          <p:nvSpPr>
            <p:cNvPr id="22" name="Figura a mano libera 74">
              <a:extLst>
                <a:ext uri="{FF2B5EF4-FFF2-40B4-BE49-F238E27FC236}">
                  <a16:creationId xmlns:a16="http://schemas.microsoft.com/office/drawing/2014/main" id="{E08E533C-FEA7-4632-8A21-1EC27F53467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  <p:sp>
          <p:nvSpPr>
            <p:cNvPr id="23" name="Figura a mano libera 75">
              <a:extLst>
                <a:ext uri="{FF2B5EF4-FFF2-40B4-BE49-F238E27FC236}">
                  <a16:creationId xmlns:a16="http://schemas.microsoft.com/office/drawing/2014/main" id="{D3FB0C0E-CD50-4167-AFFF-3C1DE9BD08A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sp>
        <p:nvSpPr>
          <p:cNvPr id="24" name="CasellaDiTesto 77">
            <a:extLst>
              <a:ext uri="{FF2B5EF4-FFF2-40B4-BE49-F238E27FC236}">
                <a16:creationId xmlns:a16="http://schemas.microsoft.com/office/drawing/2014/main" id="{AA4E2AE2-57A6-4718-9F70-EEC578C8EB58}"/>
              </a:ext>
            </a:extLst>
          </p:cNvPr>
          <p:cNvSpPr txBox="1"/>
          <p:nvPr/>
        </p:nvSpPr>
        <p:spPr>
          <a:xfrm>
            <a:off x="1389122" y="5783314"/>
            <a:ext cx="83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Event</a:t>
            </a:r>
            <a:endParaRPr lang="en-GB" dirty="0"/>
          </a:p>
        </p:txBody>
      </p:sp>
      <p:grpSp>
        <p:nvGrpSpPr>
          <p:cNvPr id="25" name="Gruppo 56">
            <a:extLst>
              <a:ext uri="{FF2B5EF4-FFF2-40B4-BE49-F238E27FC236}">
                <a16:creationId xmlns:a16="http://schemas.microsoft.com/office/drawing/2014/main" id="{67211873-3802-4229-BE3B-03B5B7921F0F}"/>
              </a:ext>
            </a:extLst>
          </p:cNvPr>
          <p:cNvGrpSpPr/>
          <p:nvPr/>
        </p:nvGrpSpPr>
        <p:grpSpPr>
          <a:xfrm>
            <a:off x="483901" y="5169539"/>
            <a:ext cx="780765" cy="96938"/>
            <a:chOff x="4586473" y="4245346"/>
            <a:chExt cx="667405" cy="86434"/>
          </a:xfrm>
        </p:grpSpPr>
        <p:sp>
          <p:nvSpPr>
            <p:cNvPr id="26" name="Freccia a destra 58">
              <a:extLst>
                <a:ext uri="{FF2B5EF4-FFF2-40B4-BE49-F238E27FC236}">
                  <a16:creationId xmlns:a16="http://schemas.microsoft.com/office/drawing/2014/main" id="{66642AEA-3769-4EEF-B7D8-D5811E3D9F90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27" name="Triangolo isoscele 76">
              <a:extLst>
                <a:ext uri="{FF2B5EF4-FFF2-40B4-BE49-F238E27FC236}">
                  <a16:creationId xmlns:a16="http://schemas.microsoft.com/office/drawing/2014/main" id="{D435595C-1DA5-4682-9D39-66DB112B4D3D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28" name="CasellaDiTesto 80">
            <a:extLst>
              <a:ext uri="{FF2B5EF4-FFF2-40B4-BE49-F238E27FC236}">
                <a16:creationId xmlns:a16="http://schemas.microsoft.com/office/drawing/2014/main" id="{6F9C0F8F-4315-4F12-B111-6C9E63542E4E}"/>
              </a:ext>
            </a:extLst>
          </p:cNvPr>
          <p:cNvSpPr txBox="1"/>
          <p:nvPr/>
        </p:nvSpPr>
        <p:spPr>
          <a:xfrm>
            <a:off x="1360076" y="4593710"/>
            <a:ext cx="116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Dispatch</a:t>
            </a:r>
            <a:endParaRPr lang="en-GB" dirty="0"/>
          </a:p>
        </p:txBody>
      </p:sp>
      <p:sp>
        <p:nvSpPr>
          <p:cNvPr id="29" name="CasellaDiTesto 81">
            <a:extLst>
              <a:ext uri="{FF2B5EF4-FFF2-40B4-BE49-F238E27FC236}">
                <a16:creationId xmlns:a16="http://schemas.microsoft.com/office/drawing/2014/main" id="{B8D59302-F7FF-4489-A239-233D79C5F819}"/>
              </a:ext>
            </a:extLst>
          </p:cNvPr>
          <p:cNvSpPr txBox="1"/>
          <p:nvPr/>
        </p:nvSpPr>
        <p:spPr>
          <a:xfrm>
            <a:off x="1364462" y="5032148"/>
            <a:ext cx="109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Request</a:t>
            </a:r>
            <a:endParaRPr lang="en-GB" dirty="0"/>
          </a:p>
        </p:txBody>
      </p:sp>
      <p:grpSp>
        <p:nvGrpSpPr>
          <p:cNvPr id="30" name="Gruppo 87">
            <a:extLst>
              <a:ext uri="{FF2B5EF4-FFF2-40B4-BE49-F238E27FC236}">
                <a16:creationId xmlns:a16="http://schemas.microsoft.com/office/drawing/2014/main" id="{BF512C7F-BEF2-4C1A-ACDC-6605F106310A}"/>
              </a:ext>
            </a:extLst>
          </p:cNvPr>
          <p:cNvGrpSpPr/>
          <p:nvPr/>
        </p:nvGrpSpPr>
        <p:grpSpPr>
          <a:xfrm>
            <a:off x="502659" y="5432259"/>
            <a:ext cx="780169" cy="96938"/>
            <a:chOff x="4592177" y="4419530"/>
            <a:chExt cx="666895" cy="86434"/>
          </a:xfrm>
        </p:grpSpPr>
        <p:cxnSp>
          <p:nvCxnSpPr>
            <p:cNvPr id="31" name="Connettore 1 89">
              <a:extLst>
                <a:ext uri="{FF2B5EF4-FFF2-40B4-BE49-F238E27FC236}">
                  <a16:creationId xmlns:a16="http://schemas.microsoft.com/office/drawing/2014/main" id="{0C8D9D81-921B-43C7-838C-CE180D752219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olo isoscele 90">
              <a:extLst>
                <a:ext uri="{FF2B5EF4-FFF2-40B4-BE49-F238E27FC236}">
                  <a16:creationId xmlns:a16="http://schemas.microsoft.com/office/drawing/2014/main" id="{093749CD-0345-4193-898C-BEB9040530D4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33" name="CasellaDiTesto 91">
            <a:extLst>
              <a:ext uri="{FF2B5EF4-FFF2-40B4-BE49-F238E27FC236}">
                <a16:creationId xmlns:a16="http://schemas.microsoft.com/office/drawing/2014/main" id="{FB05345A-06E8-438E-A4F5-55BF3BBCA253}"/>
              </a:ext>
            </a:extLst>
          </p:cNvPr>
          <p:cNvSpPr txBox="1"/>
          <p:nvPr/>
        </p:nvSpPr>
        <p:spPr>
          <a:xfrm>
            <a:off x="1364953" y="5287460"/>
            <a:ext cx="8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Reply</a:t>
            </a:r>
            <a:endParaRPr lang="en-GB" dirty="0"/>
          </a:p>
        </p:txBody>
      </p:sp>
      <p:cxnSp>
        <p:nvCxnSpPr>
          <p:cNvPr id="34" name="Connettore 2 92">
            <a:extLst>
              <a:ext uri="{FF2B5EF4-FFF2-40B4-BE49-F238E27FC236}">
                <a16:creationId xmlns:a16="http://schemas.microsoft.com/office/drawing/2014/main" id="{A1B99D93-9C5B-4896-9759-ADD23DDBA2CC}"/>
              </a:ext>
            </a:extLst>
          </p:cNvPr>
          <p:cNvCxnSpPr>
            <a:cxnSpLocks/>
          </p:cNvCxnSpPr>
          <p:nvPr/>
        </p:nvCxnSpPr>
        <p:spPr>
          <a:xfrm>
            <a:off x="462691" y="4799802"/>
            <a:ext cx="91629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4E662002-1884-488C-B573-69B42D803D9E}"/>
              </a:ext>
            </a:extLst>
          </p:cNvPr>
          <p:cNvGrpSpPr/>
          <p:nvPr/>
        </p:nvGrpSpPr>
        <p:grpSpPr>
          <a:xfrm>
            <a:off x="2377572" y="1058344"/>
            <a:ext cx="1696867" cy="1164750"/>
            <a:chOff x="2680234" y="3945052"/>
            <a:chExt cx="1696867" cy="1164750"/>
          </a:xfrm>
        </p:grpSpPr>
        <p:sp>
          <p:nvSpPr>
            <p:cNvPr id="38" name="Triangolo isoscele 37">
              <a:extLst>
                <a:ext uri="{FF2B5EF4-FFF2-40B4-BE49-F238E27FC236}">
                  <a16:creationId xmlns:a16="http://schemas.microsoft.com/office/drawing/2014/main" id="{F201D9EA-4475-4C26-AD48-85ABAAE571D6}"/>
                </a:ext>
              </a:extLst>
            </p:cNvPr>
            <p:cNvSpPr/>
            <p:nvPr/>
          </p:nvSpPr>
          <p:spPr>
            <a:xfrm rot="5400000">
              <a:off x="3440550" y="4113921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CF282831-37E0-4575-BE92-F9EBB4D3DACD}"/>
                </a:ext>
              </a:extLst>
            </p:cNvPr>
            <p:cNvSpPr/>
            <p:nvPr/>
          </p:nvSpPr>
          <p:spPr>
            <a:xfrm>
              <a:off x="2869667" y="3945052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61660206-2541-4D72-9CB1-75AC5AF3C017}"/>
                </a:ext>
              </a:extLst>
            </p:cNvPr>
            <p:cNvSpPr/>
            <p:nvPr/>
          </p:nvSpPr>
          <p:spPr>
            <a:xfrm>
              <a:off x="2680234" y="4331193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CF3BD5B5-BFC2-4754-B02D-ED53F485FF7B}"/>
                </a:ext>
              </a:extLst>
            </p:cNvPr>
            <p:cNvSpPr/>
            <p:nvPr/>
          </p:nvSpPr>
          <p:spPr>
            <a:xfrm>
              <a:off x="3059787" y="4329682"/>
              <a:ext cx="1069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smartbell</a:t>
              </a:r>
              <a:endParaRPr lang="en-GB" dirty="0"/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F51467B8-D012-4365-B8BF-A309CA882A31}"/>
              </a:ext>
            </a:extLst>
          </p:cNvPr>
          <p:cNvGrpSpPr/>
          <p:nvPr/>
        </p:nvGrpSpPr>
        <p:grpSpPr>
          <a:xfrm>
            <a:off x="5467758" y="1083159"/>
            <a:ext cx="1696867" cy="1164750"/>
            <a:chOff x="2928808" y="2307658"/>
            <a:chExt cx="1696867" cy="1164750"/>
          </a:xfrm>
        </p:grpSpPr>
        <p:sp>
          <p:nvSpPr>
            <p:cNvPr id="42" name="Triangolo isoscele 41">
              <a:extLst>
                <a:ext uri="{FF2B5EF4-FFF2-40B4-BE49-F238E27FC236}">
                  <a16:creationId xmlns:a16="http://schemas.microsoft.com/office/drawing/2014/main" id="{F91D6952-AF65-4F5A-A489-53743B23090F}"/>
                </a:ext>
              </a:extLst>
            </p:cNvPr>
            <p:cNvSpPr/>
            <p:nvPr/>
          </p:nvSpPr>
          <p:spPr>
            <a:xfrm rot="5400000">
              <a:off x="3689124" y="247652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3" name="Ovale 38">
              <a:extLst>
                <a:ext uri="{FF2B5EF4-FFF2-40B4-BE49-F238E27FC236}">
                  <a16:creationId xmlns:a16="http://schemas.microsoft.com/office/drawing/2014/main" id="{FA2B460B-6E40-4553-B382-84492199F22D}"/>
                </a:ext>
              </a:extLst>
            </p:cNvPr>
            <p:cNvSpPr/>
            <p:nvPr/>
          </p:nvSpPr>
          <p:spPr>
            <a:xfrm>
              <a:off x="3118241" y="2307658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4" name="Rettangolo 39">
              <a:extLst>
                <a:ext uri="{FF2B5EF4-FFF2-40B4-BE49-F238E27FC236}">
                  <a16:creationId xmlns:a16="http://schemas.microsoft.com/office/drawing/2014/main" id="{2B860F7E-20FE-4F72-BA6C-4B7E08C98E61}"/>
                </a:ext>
              </a:extLst>
            </p:cNvPr>
            <p:cNvSpPr/>
            <p:nvPr/>
          </p:nvSpPr>
          <p:spPr>
            <a:xfrm>
              <a:off x="2928808" y="2693799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BCCA13AE-A509-47FD-998A-4B48D322A58C}"/>
                </a:ext>
              </a:extLst>
            </p:cNvPr>
            <p:cNvSpPr/>
            <p:nvPr/>
          </p:nvSpPr>
          <p:spPr>
            <a:xfrm>
              <a:off x="3403212" y="2692288"/>
              <a:ext cx="7807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waiter</a:t>
              </a:r>
            </a:p>
          </p:txBody>
        </p:sp>
      </p:grp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C31F4BAD-E0EA-40C3-BEE5-07B95A5502C8}"/>
              </a:ext>
            </a:extLst>
          </p:cNvPr>
          <p:cNvGrpSpPr/>
          <p:nvPr/>
        </p:nvGrpSpPr>
        <p:grpSpPr>
          <a:xfrm>
            <a:off x="8637332" y="1083159"/>
            <a:ext cx="1696867" cy="1164750"/>
            <a:chOff x="6349393" y="1966105"/>
            <a:chExt cx="1696867" cy="1164750"/>
          </a:xfrm>
        </p:grpSpPr>
        <p:sp>
          <p:nvSpPr>
            <p:cNvPr id="46" name="Triangolo isoscele 45">
              <a:extLst>
                <a:ext uri="{FF2B5EF4-FFF2-40B4-BE49-F238E27FC236}">
                  <a16:creationId xmlns:a16="http://schemas.microsoft.com/office/drawing/2014/main" id="{A7519B0E-C856-4DBD-B9C3-B228037C3B30}"/>
                </a:ext>
              </a:extLst>
            </p:cNvPr>
            <p:cNvSpPr/>
            <p:nvPr/>
          </p:nvSpPr>
          <p:spPr>
            <a:xfrm rot="5400000">
              <a:off x="7109709" y="2134974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38">
              <a:extLst>
                <a:ext uri="{FF2B5EF4-FFF2-40B4-BE49-F238E27FC236}">
                  <a16:creationId xmlns:a16="http://schemas.microsoft.com/office/drawing/2014/main" id="{292D4D7B-1795-435A-A750-EF2934242A01}"/>
                </a:ext>
              </a:extLst>
            </p:cNvPr>
            <p:cNvSpPr/>
            <p:nvPr/>
          </p:nvSpPr>
          <p:spPr>
            <a:xfrm>
              <a:off x="6538826" y="1966105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8" name="Rettangolo 39">
              <a:extLst>
                <a:ext uri="{FF2B5EF4-FFF2-40B4-BE49-F238E27FC236}">
                  <a16:creationId xmlns:a16="http://schemas.microsoft.com/office/drawing/2014/main" id="{AF94E75D-10C5-46FA-BDA0-4E7B53BA3EAA}"/>
                </a:ext>
              </a:extLst>
            </p:cNvPr>
            <p:cNvSpPr/>
            <p:nvPr/>
          </p:nvSpPr>
          <p:spPr>
            <a:xfrm>
              <a:off x="6349393" y="2352246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10E4C2AC-F36A-4FA3-A908-8378B3AD5A9F}"/>
                </a:ext>
              </a:extLst>
            </p:cNvPr>
            <p:cNvSpPr/>
            <p:nvPr/>
          </p:nvSpPr>
          <p:spPr>
            <a:xfrm>
              <a:off x="6755579" y="2350735"/>
              <a:ext cx="9140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barman</a:t>
              </a:r>
            </a:p>
          </p:txBody>
        </p:sp>
      </p:grp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34559AF2-EC69-4C7F-8732-34FD0B8DF5AB}"/>
              </a:ext>
            </a:extLst>
          </p:cNvPr>
          <p:cNvGrpSpPr/>
          <p:nvPr/>
        </p:nvGrpSpPr>
        <p:grpSpPr>
          <a:xfrm>
            <a:off x="8405993" y="4594086"/>
            <a:ext cx="1696867" cy="1164750"/>
            <a:chOff x="7666665" y="4321887"/>
            <a:chExt cx="1696867" cy="1164750"/>
          </a:xfrm>
        </p:grpSpPr>
        <p:sp>
          <p:nvSpPr>
            <p:cNvPr id="50" name="Triangolo isoscele 49">
              <a:extLst>
                <a:ext uri="{FF2B5EF4-FFF2-40B4-BE49-F238E27FC236}">
                  <a16:creationId xmlns:a16="http://schemas.microsoft.com/office/drawing/2014/main" id="{157944DA-C9A2-4693-8101-6512D4B0918E}"/>
                </a:ext>
              </a:extLst>
            </p:cNvPr>
            <p:cNvSpPr/>
            <p:nvPr/>
          </p:nvSpPr>
          <p:spPr>
            <a:xfrm rot="5400000">
              <a:off x="8426981" y="4490756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51" name="Ovale 38">
              <a:extLst>
                <a:ext uri="{FF2B5EF4-FFF2-40B4-BE49-F238E27FC236}">
                  <a16:creationId xmlns:a16="http://schemas.microsoft.com/office/drawing/2014/main" id="{EA74B948-AD0D-437E-AFB7-E697523E2EAC}"/>
                </a:ext>
              </a:extLst>
            </p:cNvPr>
            <p:cNvSpPr/>
            <p:nvPr/>
          </p:nvSpPr>
          <p:spPr>
            <a:xfrm>
              <a:off x="7856098" y="4321887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2" name="Rettangolo 39">
              <a:extLst>
                <a:ext uri="{FF2B5EF4-FFF2-40B4-BE49-F238E27FC236}">
                  <a16:creationId xmlns:a16="http://schemas.microsoft.com/office/drawing/2014/main" id="{0B3D96CB-19B1-4DEE-8C45-1DECC801AFCF}"/>
                </a:ext>
              </a:extLst>
            </p:cNvPr>
            <p:cNvSpPr/>
            <p:nvPr/>
          </p:nvSpPr>
          <p:spPr>
            <a:xfrm>
              <a:off x="7666665" y="4708028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5E07DEE7-85A8-4806-B1A8-B5E0E96E82BF}"/>
                </a:ext>
              </a:extLst>
            </p:cNvPr>
            <p:cNvSpPr/>
            <p:nvPr/>
          </p:nvSpPr>
          <p:spPr>
            <a:xfrm>
              <a:off x="7673362" y="4724273"/>
              <a:ext cx="15638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situation_observer</a:t>
              </a:r>
              <a:endParaRPr lang="en-GB" dirty="0"/>
            </a:p>
          </p:txBody>
        </p:sp>
      </p:grp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A43CD019-7917-401E-8A80-B43CD7749BC2}"/>
              </a:ext>
            </a:extLst>
          </p:cNvPr>
          <p:cNvGrpSpPr/>
          <p:nvPr/>
        </p:nvGrpSpPr>
        <p:grpSpPr>
          <a:xfrm>
            <a:off x="3220531" y="4574883"/>
            <a:ext cx="1696867" cy="1164750"/>
            <a:chOff x="10084210" y="2903031"/>
            <a:chExt cx="1696867" cy="1164750"/>
          </a:xfrm>
        </p:grpSpPr>
        <p:sp>
          <p:nvSpPr>
            <p:cNvPr id="54" name="Triangolo isoscele 53">
              <a:extLst>
                <a:ext uri="{FF2B5EF4-FFF2-40B4-BE49-F238E27FC236}">
                  <a16:creationId xmlns:a16="http://schemas.microsoft.com/office/drawing/2014/main" id="{72FA6D94-885D-4064-A5CA-94ABE96AAD34}"/>
                </a:ext>
              </a:extLst>
            </p:cNvPr>
            <p:cNvSpPr/>
            <p:nvPr/>
          </p:nvSpPr>
          <p:spPr>
            <a:xfrm rot="5400000">
              <a:off x="10844526" y="3071900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55" name="Ovale 38">
              <a:extLst>
                <a:ext uri="{FF2B5EF4-FFF2-40B4-BE49-F238E27FC236}">
                  <a16:creationId xmlns:a16="http://schemas.microsoft.com/office/drawing/2014/main" id="{0CA551EF-4C1F-47E7-BA01-EE4934761FD7}"/>
                </a:ext>
              </a:extLst>
            </p:cNvPr>
            <p:cNvSpPr/>
            <p:nvPr/>
          </p:nvSpPr>
          <p:spPr>
            <a:xfrm>
              <a:off x="10273643" y="2903031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6" name="Rettangolo 39">
              <a:extLst>
                <a:ext uri="{FF2B5EF4-FFF2-40B4-BE49-F238E27FC236}">
                  <a16:creationId xmlns:a16="http://schemas.microsoft.com/office/drawing/2014/main" id="{3DEB57A6-D9EB-42BA-87A2-A7949960B33C}"/>
                </a:ext>
              </a:extLst>
            </p:cNvPr>
            <p:cNvSpPr/>
            <p:nvPr/>
          </p:nvSpPr>
          <p:spPr>
            <a:xfrm>
              <a:off x="10084210" y="3289172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1C2A35D7-E62F-4BC3-850E-CAAE6A782000}"/>
                </a:ext>
              </a:extLst>
            </p:cNvPr>
            <p:cNvSpPr/>
            <p:nvPr/>
          </p:nvSpPr>
          <p:spPr>
            <a:xfrm>
              <a:off x="10161919" y="3287661"/>
              <a:ext cx="14587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client_simulator</a:t>
              </a:r>
              <a:r>
                <a:rPr lang="en-GB" sz="1400" dirty="0"/>
                <a:t>*</a:t>
              </a:r>
            </a:p>
          </p:txBody>
        </p:sp>
      </p:grpSp>
      <p:grpSp>
        <p:nvGrpSpPr>
          <p:cNvPr id="67" name="Gruppo 56">
            <a:extLst>
              <a:ext uri="{FF2B5EF4-FFF2-40B4-BE49-F238E27FC236}">
                <a16:creationId xmlns:a16="http://schemas.microsoft.com/office/drawing/2014/main" id="{5C11EF35-4CF4-4DC5-B036-6F87CF7D7E2A}"/>
              </a:ext>
            </a:extLst>
          </p:cNvPr>
          <p:cNvGrpSpPr/>
          <p:nvPr/>
        </p:nvGrpSpPr>
        <p:grpSpPr>
          <a:xfrm>
            <a:off x="3902639" y="1324712"/>
            <a:ext cx="1594842" cy="118262"/>
            <a:chOff x="4586473" y="4245346"/>
            <a:chExt cx="667405" cy="86434"/>
          </a:xfrm>
        </p:grpSpPr>
        <p:sp>
          <p:nvSpPr>
            <p:cNvPr id="68" name="Freccia a destra 58">
              <a:extLst>
                <a:ext uri="{FF2B5EF4-FFF2-40B4-BE49-F238E27FC236}">
                  <a16:creationId xmlns:a16="http://schemas.microsoft.com/office/drawing/2014/main" id="{1903A0D3-2689-4460-8AC1-B0EE3FC4EE30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Triangolo isoscele 76">
              <a:extLst>
                <a:ext uri="{FF2B5EF4-FFF2-40B4-BE49-F238E27FC236}">
                  <a16:creationId xmlns:a16="http://schemas.microsoft.com/office/drawing/2014/main" id="{1917ECE7-D105-4351-A9EF-412EB179A873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0" name="Gruppo 87">
            <a:extLst>
              <a:ext uri="{FF2B5EF4-FFF2-40B4-BE49-F238E27FC236}">
                <a16:creationId xmlns:a16="http://schemas.microsoft.com/office/drawing/2014/main" id="{FDABF722-05DF-445B-B685-E2D66A4F0B75}"/>
              </a:ext>
            </a:extLst>
          </p:cNvPr>
          <p:cNvGrpSpPr/>
          <p:nvPr/>
        </p:nvGrpSpPr>
        <p:grpSpPr>
          <a:xfrm>
            <a:off x="3860693" y="1888520"/>
            <a:ext cx="1600507" cy="170634"/>
            <a:chOff x="4592177" y="4419530"/>
            <a:chExt cx="666895" cy="86434"/>
          </a:xfrm>
        </p:grpSpPr>
        <p:cxnSp>
          <p:nvCxnSpPr>
            <p:cNvPr id="71" name="Connettore 1 89">
              <a:extLst>
                <a:ext uri="{FF2B5EF4-FFF2-40B4-BE49-F238E27FC236}">
                  <a16:creationId xmlns:a16="http://schemas.microsoft.com/office/drawing/2014/main" id="{2504BA67-4E57-4F03-968A-6F89B7FA7B0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90">
              <a:extLst>
                <a:ext uri="{FF2B5EF4-FFF2-40B4-BE49-F238E27FC236}">
                  <a16:creationId xmlns:a16="http://schemas.microsoft.com/office/drawing/2014/main" id="{F4BD77D6-BF5C-43D1-AC6D-C93AC33A2686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3" name="Connettore 2 92">
            <a:extLst>
              <a:ext uri="{FF2B5EF4-FFF2-40B4-BE49-F238E27FC236}">
                <a16:creationId xmlns:a16="http://schemas.microsoft.com/office/drawing/2014/main" id="{5794C931-8569-4958-B34A-9A684EC7B760}"/>
              </a:ext>
            </a:extLst>
          </p:cNvPr>
          <p:cNvCxnSpPr>
            <a:cxnSpLocks/>
          </p:cNvCxnSpPr>
          <p:nvPr/>
        </p:nvCxnSpPr>
        <p:spPr>
          <a:xfrm flipV="1">
            <a:off x="7003741" y="1324711"/>
            <a:ext cx="1761392" cy="8445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92">
            <a:extLst>
              <a:ext uri="{FF2B5EF4-FFF2-40B4-BE49-F238E27FC236}">
                <a16:creationId xmlns:a16="http://schemas.microsoft.com/office/drawing/2014/main" id="{E3CF7BFC-21BC-4381-A4BD-6F06EC7104FB}"/>
              </a:ext>
            </a:extLst>
          </p:cNvPr>
          <p:cNvCxnSpPr>
            <a:cxnSpLocks/>
          </p:cNvCxnSpPr>
          <p:nvPr/>
        </p:nvCxnSpPr>
        <p:spPr>
          <a:xfrm flipH="1">
            <a:off x="7003743" y="1975926"/>
            <a:ext cx="1761390" cy="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po 56">
            <a:extLst>
              <a:ext uri="{FF2B5EF4-FFF2-40B4-BE49-F238E27FC236}">
                <a16:creationId xmlns:a16="http://schemas.microsoft.com/office/drawing/2014/main" id="{8F7E19E1-0B13-4E14-AD18-1DC87F224E35}"/>
              </a:ext>
            </a:extLst>
          </p:cNvPr>
          <p:cNvGrpSpPr/>
          <p:nvPr/>
        </p:nvGrpSpPr>
        <p:grpSpPr>
          <a:xfrm rot="15348643">
            <a:off x="2611036" y="3866279"/>
            <a:ext cx="1338397" cy="133885"/>
            <a:chOff x="4586473" y="4245346"/>
            <a:chExt cx="667405" cy="86434"/>
          </a:xfrm>
        </p:grpSpPr>
        <p:sp>
          <p:nvSpPr>
            <p:cNvPr id="78" name="Freccia a destra 58">
              <a:extLst>
                <a:ext uri="{FF2B5EF4-FFF2-40B4-BE49-F238E27FC236}">
                  <a16:creationId xmlns:a16="http://schemas.microsoft.com/office/drawing/2014/main" id="{4F3AD279-FCFB-499B-AA62-540AC5753485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Triangolo isoscele 76">
              <a:extLst>
                <a:ext uri="{FF2B5EF4-FFF2-40B4-BE49-F238E27FC236}">
                  <a16:creationId xmlns:a16="http://schemas.microsoft.com/office/drawing/2014/main" id="{730374E7-15E5-4201-8C07-AAB6FDCC83DE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0" name="Gruppo 87">
            <a:extLst>
              <a:ext uri="{FF2B5EF4-FFF2-40B4-BE49-F238E27FC236}">
                <a16:creationId xmlns:a16="http://schemas.microsoft.com/office/drawing/2014/main" id="{571D1811-ADC0-4C54-AD90-CBD807BB1BE5}"/>
              </a:ext>
            </a:extLst>
          </p:cNvPr>
          <p:cNvGrpSpPr/>
          <p:nvPr/>
        </p:nvGrpSpPr>
        <p:grpSpPr>
          <a:xfrm rot="15369352">
            <a:off x="3031394" y="3773234"/>
            <a:ext cx="1235473" cy="131452"/>
            <a:chOff x="4592177" y="4419530"/>
            <a:chExt cx="666895" cy="86434"/>
          </a:xfrm>
        </p:grpSpPr>
        <p:cxnSp>
          <p:nvCxnSpPr>
            <p:cNvPr id="81" name="Connettore 1 89">
              <a:extLst>
                <a:ext uri="{FF2B5EF4-FFF2-40B4-BE49-F238E27FC236}">
                  <a16:creationId xmlns:a16="http://schemas.microsoft.com/office/drawing/2014/main" id="{8C916F1B-37AC-4389-8528-9CC6653FDEBC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riangolo isoscele 90">
              <a:extLst>
                <a:ext uri="{FF2B5EF4-FFF2-40B4-BE49-F238E27FC236}">
                  <a16:creationId xmlns:a16="http://schemas.microsoft.com/office/drawing/2014/main" id="{E4388E73-B6CB-41F9-9CAE-96BCD1240159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545D740A-32E5-4E2A-933A-E61A12377276}"/>
              </a:ext>
            </a:extLst>
          </p:cNvPr>
          <p:cNvSpPr txBox="1"/>
          <p:nvPr/>
        </p:nvSpPr>
        <p:spPr>
          <a:xfrm rot="1698871">
            <a:off x="5659163" y="3884466"/>
            <a:ext cx="1248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readyToPay</a:t>
            </a:r>
            <a:endParaRPr lang="it-IT" sz="1400" dirty="0"/>
          </a:p>
          <a:p>
            <a:br>
              <a:rPr lang="it-IT" sz="1400" dirty="0"/>
            </a:br>
            <a:r>
              <a:rPr lang="it-IT" sz="1400" dirty="0" err="1"/>
              <a:t>readyToOrder</a:t>
            </a:r>
            <a:endParaRPr lang="it-IT" sz="1400" dirty="0"/>
          </a:p>
        </p:txBody>
      </p:sp>
      <p:cxnSp>
        <p:nvCxnSpPr>
          <p:cNvPr id="94" name="Connettore 2 92">
            <a:extLst>
              <a:ext uri="{FF2B5EF4-FFF2-40B4-BE49-F238E27FC236}">
                <a16:creationId xmlns:a16="http://schemas.microsoft.com/office/drawing/2014/main" id="{BD830DD7-B771-4A9C-960D-8E0D8AFA2DC0}"/>
              </a:ext>
            </a:extLst>
          </p:cNvPr>
          <p:cNvCxnSpPr>
            <a:cxnSpLocks/>
          </p:cNvCxnSpPr>
          <p:nvPr/>
        </p:nvCxnSpPr>
        <p:spPr>
          <a:xfrm flipV="1">
            <a:off x="4852008" y="3135232"/>
            <a:ext cx="951150" cy="164740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D20D1931-A65E-4A3F-A750-C7A6E99B86F2}"/>
              </a:ext>
            </a:extLst>
          </p:cNvPr>
          <p:cNvSpPr txBox="1"/>
          <p:nvPr/>
        </p:nvSpPr>
        <p:spPr>
          <a:xfrm>
            <a:off x="3922806" y="884537"/>
            <a:ext cx="1532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enterRequest</a:t>
            </a:r>
            <a:r>
              <a:rPr lang="it-IT" sz="1400" dirty="0"/>
              <a:t>(CID)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E34B3A85-F4AC-40DF-8FE7-CEAC2DFFD32C}"/>
              </a:ext>
            </a:extLst>
          </p:cNvPr>
          <p:cNvSpPr txBox="1"/>
          <p:nvPr/>
        </p:nvSpPr>
        <p:spPr>
          <a:xfrm>
            <a:off x="4127702" y="2094020"/>
            <a:ext cx="1334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answer</a:t>
            </a:r>
            <a:r>
              <a:rPr lang="it-IT" sz="1400" dirty="0"/>
              <a:t>(TIME)</a:t>
            </a: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A64FC86D-5870-4026-9D98-B01A3844AA07}"/>
              </a:ext>
            </a:extLst>
          </p:cNvPr>
          <p:cNvSpPr txBox="1"/>
          <p:nvPr/>
        </p:nvSpPr>
        <p:spPr>
          <a:xfrm>
            <a:off x="7221863" y="945688"/>
            <a:ext cx="1305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order</a:t>
            </a:r>
            <a:r>
              <a:rPr lang="it-IT" sz="1400" dirty="0"/>
              <a:t>(CID, TEA)</a:t>
            </a:r>
          </a:p>
        </p:txBody>
      </p: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3F6052BD-268E-4F8C-AEB8-1AFC15E490E5}"/>
              </a:ext>
            </a:extLst>
          </p:cNvPr>
          <p:cNvSpPr txBox="1"/>
          <p:nvPr/>
        </p:nvSpPr>
        <p:spPr>
          <a:xfrm>
            <a:off x="7146864" y="2111032"/>
            <a:ext cx="1752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orderReady</a:t>
            </a:r>
            <a:r>
              <a:rPr lang="it-IT" sz="1400" dirty="0"/>
              <a:t>(CID, TEA)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6BEAC265-4A25-49E8-AC0A-0F9341DA1CCE}"/>
              </a:ext>
            </a:extLst>
          </p:cNvPr>
          <p:cNvSpPr txBox="1"/>
          <p:nvPr/>
        </p:nvSpPr>
        <p:spPr>
          <a:xfrm rot="20858184">
            <a:off x="2390569" y="4001256"/>
            <a:ext cx="75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Ring(N)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A3F08987-5640-46DD-AFE9-91D2B509DBC4}"/>
              </a:ext>
            </a:extLst>
          </p:cNvPr>
          <p:cNvSpPr txBox="1"/>
          <p:nvPr/>
        </p:nvSpPr>
        <p:spPr>
          <a:xfrm rot="20858184">
            <a:off x="3690566" y="3578739"/>
            <a:ext cx="15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waiterResponse</a:t>
            </a:r>
            <a:r>
              <a:rPr lang="it-IT" sz="1200" dirty="0"/>
              <a:t>(CID)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DBF1C222-3CFB-4B09-8B4A-1F2F5CA84698}"/>
              </a:ext>
            </a:extLst>
          </p:cNvPr>
          <p:cNvSpPr txBox="1"/>
          <p:nvPr/>
        </p:nvSpPr>
        <p:spPr>
          <a:xfrm>
            <a:off x="249580" y="391882"/>
            <a:ext cx="212799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Overview</a:t>
            </a:r>
            <a:endParaRPr lang="it-IT" dirty="0"/>
          </a:p>
          <a:p>
            <a:r>
              <a:rPr lang="it-IT" dirty="0"/>
              <a:t>Architettura logica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DC33050-28DE-487F-B3CD-42EFEA69C969}"/>
              </a:ext>
            </a:extLst>
          </p:cNvPr>
          <p:cNvSpPr txBox="1"/>
          <p:nvPr/>
        </p:nvSpPr>
        <p:spPr>
          <a:xfrm>
            <a:off x="1553592" y="2743200"/>
            <a:ext cx="103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---------------------------------------------------------------------------------------------------------------------------------------------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C18F562-9AED-4F5B-8BC9-481CCFFFE2F1}"/>
              </a:ext>
            </a:extLst>
          </p:cNvPr>
          <p:cNvSpPr txBox="1"/>
          <p:nvPr/>
        </p:nvSpPr>
        <p:spPr>
          <a:xfrm>
            <a:off x="4852008" y="5656792"/>
            <a:ext cx="207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*per scopo di simulazione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852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CBDAE4C-9DA8-46A0-96A2-AA515FB45BC3}"/>
              </a:ext>
            </a:extLst>
          </p:cNvPr>
          <p:cNvSpPr/>
          <p:nvPr/>
        </p:nvSpPr>
        <p:spPr>
          <a:xfrm>
            <a:off x="3529933" y="1877230"/>
            <a:ext cx="4971328" cy="3963128"/>
          </a:xfrm>
          <a:prstGeom prst="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>
              <a:highlight>
                <a:srgbClr val="FFFF00"/>
              </a:highlight>
            </a:endParaRPr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45E157C6-E4E2-442D-A450-90C6910E169C}"/>
              </a:ext>
            </a:extLst>
          </p:cNvPr>
          <p:cNvSpPr/>
          <p:nvPr/>
        </p:nvSpPr>
        <p:spPr>
          <a:xfrm rot="5400000">
            <a:off x="6465058" y="3171499"/>
            <a:ext cx="3333982" cy="730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5EBF42B2-8140-4BE8-8C4B-DF04C6278B2F}"/>
              </a:ext>
            </a:extLst>
          </p:cNvPr>
          <p:cNvSpPr/>
          <p:nvPr/>
        </p:nvSpPr>
        <p:spPr>
          <a:xfrm>
            <a:off x="3535786" y="5203898"/>
            <a:ext cx="4950988" cy="6364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2F4FDB06-D679-4C70-8980-21DBAAE5DE32}"/>
              </a:ext>
            </a:extLst>
          </p:cNvPr>
          <p:cNvSpPr/>
          <p:nvPr/>
        </p:nvSpPr>
        <p:spPr>
          <a:xfrm>
            <a:off x="6328038" y="1881974"/>
            <a:ext cx="1436347" cy="7047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1 41">
            <a:extLst>
              <a:ext uri="{FF2B5EF4-FFF2-40B4-BE49-F238E27FC236}">
                <a16:creationId xmlns:a16="http://schemas.microsoft.com/office/drawing/2014/main" id="{0BB1E4EF-4D1C-43F9-913A-61EED79C1710}"/>
              </a:ext>
            </a:extLst>
          </p:cNvPr>
          <p:cNvCxnSpPr>
            <a:cxnSpLocks/>
          </p:cNvCxnSpPr>
          <p:nvPr/>
        </p:nvCxnSpPr>
        <p:spPr>
          <a:xfrm flipH="1">
            <a:off x="4167218" y="1908959"/>
            <a:ext cx="8894" cy="393805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ttore 1 42">
            <a:extLst>
              <a:ext uri="{FF2B5EF4-FFF2-40B4-BE49-F238E27FC236}">
                <a16:creationId xmlns:a16="http://schemas.microsoft.com/office/drawing/2014/main" id="{6D963F83-816D-405F-84EE-B0203D0E1D2E}"/>
              </a:ext>
            </a:extLst>
          </p:cNvPr>
          <p:cNvCxnSpPr>
            <a:cxnSpLocks/>
          </p:cNvCxnSpPr>
          <p:nvPr/>
        </p:nvCxnSpPr>
        <p:spPr>
          <a:xfrm>
            <a:off x="4878592" y="1896754"/>
            <a:ext cx="0" cy="3943604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ttore 1 43">
            <a:extLst>
              <a:ext uri="{FF2B5EF4-FFF2-40B4-BE49-F238E27FC236}">
                <a16:creationId xmlns:a16="http://schemas.microsoft.com/office/drawing/2014/main" id="{DD3CC188-00E0-4551-A535-16C6706B43B6}"/>
              </a:ext>
            </a:extLst>
          </p:cNvPr>
          <p:cNvCxnSpPr>
            <a:cxnSpLocks/>
          </p:cNvCxnSpPr>
          <p:nvPr/>
        </p:nvCxnSpPr>
        <p:spPr>
          <a:xfrm>
            <a:off x="3521541" y="2592204"/>
            <a:ext cx="4971329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ttore 1 44">
            <a:extLst>
              <a:ext uri="{FF2B5EF4-FFF2-40B4-BE49-F238E27FC236}">
                <a16:creationId xmlns:a16="http://schemas.microsoft.com/office/drawing/2014/main" id="{EC629B97-1BCC-4D18-A0E8-C81275B59246}"/>
              </a:ext>
            </a:extLst>
          </p:cNvPr>
          <p:cNvCxnSpPr>
            <a:cxnSpLocks/>
          </p:cNvCxnSpPr>
          <p:nvPr/>
        </p:nvCxnSpPr>
        <p:spPr>
          <a:xfrm flipV="1">
            <a:off x="3534673" y="3236635"/>
            <a:ext cx="4962790" cy="13764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1DC5E701-B04E-4F43-AE1B-772FBA891E12}"/>
              </a:ext>
            </a:extLst>
          </p:cNvPr>
          <p:cNvSpPr/>
          <p:nvPr/>
        </p:nvSpPr>
        <p:spPr>
          <a:xfrm>
            <a:off x="3534673" y="1896754"/>
            <a:ext cx="631361" cy="668643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/>
              <a:t>r</a:t>
            </a:r>
            <a:endParaRPr lang="en-GB" sz="1100" dirty="0"/>
          </a:p>
        </p:txBody>
      </p:sp>
      <p:cxnSp>
        <p:nvCxnSpPr>
          <p:cNvPr id="10" name="Connettore 1 57">
            <a:extLst>
              <a:ext uri="{FF2B5EF4-FFF2-40B4-BE49-F238E27FC236}">
                <a16:creationId xmlns:a16="http://schemas.microsoft.com/office/drawing/2014/main" id="{0A29E7BC-6C90-43E7-A6CD-F7589DE15A0A}"/>
              </a:ext>
            </a:extLst>
          </p:cNvPr>
          <p:cNvCxnSpPr>
            <a:cxnSpLocks/>
          </p:cNvCxnSpPr>
          <p:nvPr/>
        </p:nvCxnSpPr>
        <p:spPr>
          <a:xfrm>
            <a:off x="3518508" y="3881066"/>
            <a:ext cx="4974362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ttore 1 63">
            <a:extLst>
              <a:ext uri="{FF2B5EF4-FFF2-40B4-BE49-F238E27FC236}">
                <a16:creationId xmlns:a16="http://schemas.microsoft.com/office/drawing/2014/main" id="{45A47D49-5F73-49F5-8D91-421AE01D41E4}"/>
              </a:ext>
            </a:extLst>
          </p:cNvPr>
          <p:cNvCxnSpPr>
            <a:cxnSpLocks/>
          </p:cNvCxnSpPr>
          <p:nvPr/>
        </p:nvCxnSpPr>
        <p:spPr>
          <a:xfrm>
            <a:off x="5596221" y="1924697"/>
            <a:ext cx="9941" cy="391566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ttore 1 64">
            <a:extLst>
              <a:ext uri="{FF2B5EF4-FFF2-40B4-BE49-F238E27FC236}">
                <a16:creationId xmlns:a16="http://schemas.microsoft.com/office/drawing/2014/main" id="{10F1753B-34BD-49E4-A3F0-13764C920AFB}"/>
              </a:ext>
            </a:extLst>
          </p:cNvPr>
          <p:cNvCxnSpPr>
            <a:cxnSpLocks/>
          </p:cNvCxnSpPr>
          <p:nvPr/>
        </p:nvCxnSpPr>
        <p:spPr>
          <a:xfrm>
            <a:off x="6328038" y="1869913"/>
            <a:ext cx="0" cy="397044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A0CD71F-D95D-4340-900B-8855D6452A07}"/>
              </a:ext>
            </a:extLst>
          </p:cNvPr>
          <p:cNvSpPr txBox="1"/>
          <p:nvPr/>
        </p:nvSpPr>
        <p:spPr>
          <a:xfrm>
            <a:off x="3179695" y="2028054"/>
            <a:ext cx="3016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F563288-20F4-4102-83C8-F505FE3FE956}"/>
              </a:ext>
            </a:extLst>
          </p:cNvPr>
          <p:cNvSpPr txBox="1"/>
          <p:nvPr/>
        </p:nvSpPr>
        <p:spPr>
          <a:xfrm>
            <a:off x="7950360" y="142100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6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FC758EB-1A79-4C90-AD66-725A038A35A2}"/>
              </a:ext>
            </a:extLst>
          </p:cNvPr>
          <p:cNvSpPr txBox="1"/>
          <p:nvPr/>
        </p:nvSpPr>
        <p:spPr>
          <a:xfrm>
            <a:off x="3179695" y="3417829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2</a:t>
            </a:r>
          </a:p>
          <a:p>
            <a:endParaRPr lang="it-IT" sz="2000" dirty="0"/>
          </a:p>
          <a:p>
            <a:r>
              <a:rPr lang="it-IT" sz="2000" dirty="0"/>
              <a:t>3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CBE5275-6ED3-4FAF-9936-F8313210F04C}"/>
              </a:ext>
            </a:extLst>
          </p:cNvPr>
          <p:cNvSpPr txBox="1"/>
          <p:nvPr/>
        </p:nvSpPr>
        <p:spPr>
          <a:xfrm>
            <a:off x="3180562" y="2748966"/>
            <a:ext cx="3016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cxnSp>
        <p:nvCxnSpPr>
          <p:cNvPr id="17" name="Connettore 1 87">
            <a:extLst>
              <a:ext uri="{FF2B5EF4-FFF2-40B4-BE49-F238E27FC236}">
                <a16:creationId xmlns:a16="http://schemas.microsoft.com/office/drawing/2014/main" id="{B766F777-D1AD-41EB-A9D7-7BBCA8B7C01F}"/>
              </a:ext>
            </a:extLst>
          </p:cNvPr>
          <p:cNvCxnSpPr>
            <a:cxnSpLocks/>
          </p:cNvCxnSpPr>
          <p:nvPr/>
        </p:nvCxnSpPr>
        <p:spPr>
          <a:xfrm>
            <a:off x="3534673" y="4517531"/>
            <a:ext cx="495819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ttore 1 88">
            <a:extLst>
              <a:ext uri="{FF2B5EF4-FFF2-40B4-BE49-F238E27FC236}">
                <a16:creationId xmlns:a16="http://schemas.microsoft.com/office/drawing/2014/main" id="{B79F8006-A7A3-40AD-BE45-6D6CBB687F64}"/>
              </a:ext>
            </a:extLst>
          </p:cNvPr>
          <p:cNvCxnSpPr>
            <a:cxnSpLocks/>
          </p:cNvCxnSpPr>
          <p:nvPr/>
        </p:nvCxnSpPr>
        <p:spPr>
          <a:xfrm>
            <a:off x="7048118" y="1877232"/>
            <a:ext cx="0" cy="3963126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ttore 1 64">
            <a:extLst>
              <a:ext uri="{FF2B5EF4-FFF2-40B4-BE49-F238E27FC236}">
                <a16:creationId xmlns:a16="http://schemas.microsoft.com/office/drawing/2014/main" id="{65DEC593-0C49-4113-8619-A57FD33FD00A}"/>
              </a:ext>
            </a:extLst>
          </p:cNvPr>
          <p:cNvCxnSpPr>
            <a:cxnSpLocks/>
          </p:cNvCxnSpPr>
          <p:nvPr/>
        </p:nvCxnSpPr>
        <p:spPr>
          <a:xfrm>
            <a:off x="7772790" y="1877231"/>
            <a:ext cx="0" cy="3963127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84FAB7E-370D-423C-A467-DF32C83555C3}"/>
              </a:ext>
            </a:extLst>
          </p:cNvPr>
          <p:cNvSpPr txBox="1"/>
          <p:nvPr/>
        </p:nvSpPr>
        <p:spPr>
          <a:xfrm>
            <a:off x="3698934" y="1420328"/>
            <a:ext cx="396454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r>
              <a:rPr lang="it-IT" sz="2000" dirty="0"/>
              <a:t>         1           2           3          4          5</a:t>
            </a:r>
            <a:endParaRPr lang="en-GB" sz="2000" u="sng" dirty="0"/>
          </a:p>
        </p:txBody>
      </p:sp>
      <p:cxnSp>
        <p:nvCxnSpPr>
          <p:cNvPr id="30" name="Connettore 1 57">
            <a:extLst>
              <a:ext uri="{FF2B5EF4-FFF2-40B4-BE49-F238E27FC236}">
                <a16:creationId xmlns:a16="http://schemas.microsoft.com/office/drawing/2014/main" id="{8AD76B33-C858-4205-86D1-0DB71DBEBB71}"/>
              </a:ext>
            </a:extLst>
          </p:cNvPr>
          <p:cNvCxnSpPr>
            <a:cxnSpLocks/>
          </p:cNvCxnSpPr>
          <p:nvPr/>
        </p:nvCxnSpPr>
        <p:spPr>
          <a:xfrm>
            <a:off x="3528081" y="5203898"/>
            <a:ext cx="4974362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ttore 1 87">
            <a:extLst>
              <a:ext uri="{FF2B5EF4-FFF2-40B4-BE49-F238E27FC236}">
                <a16:creationId xmlns:a16="http://schemas.microsoft.com/office/drawing/2014/main" id="{FB54C94C-BB23-4BA2-9192-1F0A60D34625}"/>
              </a:ext>
            </a:extLst>
          </p:cNvPr>
          <p:cNvCxnSpPr>
            <a:cxnSpLocks/>
          </p:cNvCxnSpPr>
          <p:nvPr/>
        </p:nvCxnSpPr>
        <p:spPr>
          <a:xfrm>
            <a:off x="3543064" y="5847018"/>
            <a:ext cx="495819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2A1C43D-0DBF-46E1-8977-A06952188762}"/>
              </a:ext>
            </a:extLst>
          </p:cNvPr>
          <p:cNvSpPr txBox="1"/>
          <p:nvPr/>
        </p:nvSpPr>
        <p:spPr>
          <a:xfrm>
            <a:off x="3173691" y="4696066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4</a:t>
            </a:r>
          </a:p>
          <a:p>
            <a:endParaRPr lang="it-IT" sz="2000" dirty="0"/>
          </a:p>
          <a:p>
            <a:r>
              <a:rPr lang="it-IT" sz="2000" dirty="0"/>
              <a:t>5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8107A2A7-B4BA-4A9E-85A9-6BE96EDD68AB}"/>
              </a:ext>
            </a:extLst>
          </p:cNvPr>
          <p:cNvSpPr txBox="1"/>
          <p:nvPr/>
        </p:nvSpPr>
        <p:spPr>
          <a:xfrm>
            <a:off x="7973972" y="2057568"/>
            <a:ext cx="317716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</a:t>
            </a:r>
          </a:p>
          <a:p>
            <a:endParaRPr lang="it-IT" sz="2000" dirty="0"/>
          </a:p>
          <a:p>
            <a:r>
              <a:rPr lang="it-IT" sz="2000" dirty="0"/>
              <a:t>X</a:t>
            </a:r>
            <a:endParaRPr lang="en-GB" sz="2000" dirty="0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657A2976-C66A-4849-94DC-E643067B3F53}"/>
              </a:ext>
            </a:extLst>
          </p:cNvPr>
          <p:cNvSpPr txBox="1"/>
          <p:nvPr/>
        </p:nvSpPr>
        <p:spPr>
          <a:xfrm>
            <a:off x="7973972" y="3362172"/>
            <a:ext cx="317716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</a:t>
            </a:r>
          </a:p>
          <a:p>
            <a:endParaRPr lang="it-IT" sz="2000" dirty="0"/>
          </a:p>
          <a:p>
            <a:r>
              <a:rPr lang="it-IT" sz="2000" dirty="0"/>
              <a:t>X</a:t>
            </a:r>
            <a:endParaRPr lang="en-GB" sz="2000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E1F765B-098C-41CF-BCC6-44D58B06A6DF}"/>
              </a:ext>
            </a:extLst>
          </p:cNvPr>
          <p:cNvSpPr txBox="1"/>
          <p:nvPr/>
        </p:nvSpPr>
        <p:spPr>
          <a:xfrm>
            <a:off x="7950360" y="4683910"/>
            <a:ext cx="317716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</a:t>
            </a:r>
          </a:p>
          <a:p>
            <a:endParaRPr lang="it-IT" sz="2000" dirty="0"/>
          </a:p>
          <a:p>
            <a:r>
              <a:rPr lang="it-IT" sz="2000" dirty="0"/>
              <a:t>X</a:t>
            </a:r>
            <a:endParaRPr lang="en-GB" sz="2000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70F36F97-6579-45CE-B534-2A1CCC914812}"/>
              </a:ext>
            </a:extLst>
          </p:cNvPr>
          <p:cNvSpPr txBox="1"/>
          <p:nvPr/>
        </p:nvSpPr>
        <p:spPr>
          <a:xfrm>
            <a:off x="3714668" y="5300647"/>
            <a:ext cx="97013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         </a:t>
            </a:r>
            <a:r>
              <a:rPr lang="en-GB" sz="2000" dirty="0"/>
              <a:t>X</a:t>
            </a:r>
            <a:endParaRPr lang="it-IT" sz="2000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7147AC3-1F13-4675-A204-247750E72B75}"/>
              </a:ext>
            </a:extLst>
          </p:cNvPr>
          <p:cNvSpPr txBox="1"/>
          <p:nvPr/>
        </p:nvSpPr>
        <p:spPr>
          <a:xfrm>
            <a:off x="5114292" y="5302176"/>
            <a:ext cx="102784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          </a:t>
            </a:r>
            <a:r>
              <a:rPr lang="en-GB" sz="2000" dirty="0"/>
              <a:t>X</a:t>
            </a:r>
            <a:endParaRPr lang="it-IT" sz="2000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2FB490B-29FF-445C-9748-0DF4356CBE9B}"/>
              </a:ext>
            </a:extLst>
          </p:cNvPr>
          <p:cNvSpPr txBox="1"/>
          <p:nvPr/>
        </p:nvSpPr>
        <p:spPr>
          <a:xfrm>
            <a:off x="6545319" y="5299463"/>
            <a:ext cx="102784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          </a:t>
            </a:r>
            <a:r>
              <a:rPr lang="en-GB" sz="2000" dirty="0"/>
              <a:t>X</a:t>
            </a:r>
            <a:endParaRPr lang="it-IT" sz="2000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19E9EE2B-FADE-4814-A969-BB3C623FCE8D}"/>
              </a:ext>
            </a:extLst>
          </p:cNvPr>
          <p:cNvSpPr/>
          <p:nvPr/>
        </p:nvSpPr>
        <p:spPr>
          <a:xfrm>
            <a:off x="4888670" y="3874395"/>
            <a:ext cx="699160" cy="636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4851AB67-09C2-4CE9-B4E5-50C45BEBA0A2}"/>
              </a:ext>
            </a:extLst>
          </p:cNvPr>
          <p:cNvSpPr/>
          <p:nvPr/>
        </p:nvSpPr>
        <p:spPr>
          <a:xfrm>
            <a:off x="6326241" y="3887727"/>
            <a:ext cx="718079" cy="6231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BD2D7D-3720-4694-8BFC-DAED64DEC532}"/>
              </a:ext>
            </a:extLst>
          </p:cNvPr>
          <p:cNvSpPr txBox="1"/>
          <p:nvPr/>
        </p:nvSpPr>
        <p:spPr>
          <a:xfrm>
            <a:off x="5079774" y="4014667"/>
            <a:ext cx="18181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         	         </a:t>
            </a:r>
            <a:r>
              <a:rPr lang="en-GB" sz="2000" dirty="0"/>
              <a:t>X</a:t>
            </a:r>
            <a:endParaRPr lang="it-IT" sz="2000" dirty="0"/>
          </a:p>
        </p:txBody>
      </p:sp>
      <p:sp>
        <p:nvSpPr>
          <p:cNvPr id="49" name="Freccia in su 48">
            <a:extLst>
              <a:ext uri="{FF2B5EF4-FFF2-40B4-BE49-F238E27FC236}">
                <a16:creationId xmlns:a16="http://schemas.microsoft.com/office/drawing/2014/main" id="{D1FB3E3C-220E-4316-921E-284B3D647709}"/>
              </a:ext>
            </a:extLst>
          </p:cNvPr>
          <p:cNvSpPr/>
          <p:nvPr/>
        </p:nvSpPr>
        <p:spPr>
          <a:xfrm>
            <a:off x="4380883" y="4921966"/>
            <a:ext cx="302762" cy="4001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Freccia in su 49">
            <a:extLst>
              <a:ext uri="{FF2B5EF4-FFF2-40B4-BE49-F238E27FC236}">
                <a16:creationId xmlns:a16="http://schemas.microsoft.com/office/drawing/2014/main" id="{9EC9CBD9-686F-4EBE-9EC5-85F7ED916A83}"/>
              </a:ext>
            </a:extLst>
          </p:cNvPr>
          <p:cNvSpPr/>
          <p:nvPr/>
        </p:nvSpPr>
        <p:spPr>
          <a:xfrm rot="10800000">
            <a:off x="7248156" y="4921966"/>
            <a:ext cx="302762" cy="4001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31B394DE-14F7-4128-BBB9-BBDAEE67CF45}"/>
              </a:ext>
            </a:extLst>
          </p:cNvPr>
          <p:cNvSpPr txBox="1"/>
          <p:nvPr/>
        </p:nvSpPr>
        <p:spPr>
          <a:xfrm>
            <a:off x="3685120" y="2767618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F934E644-6966-43AE-9923-5B3F3EA0EC2E}"/>
              </a:ext>
            </a:extLst>
          </p:cNvPr>
          <p:cNvSpPr txBox="1"/>
          <p:nvPr/>
        </p:nvSpPr>
        <p:spPr>
          <a:xfrm>
            <a:off x="3689741" y="4009699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EBE3AE03-E443-4D2D-8DB0-A2CF56F6BF1D}"/>
              </a:ext>
            </a:extLst>
          </p:cNvPr>
          <p:cNvSpPr txBox="1"/>
          <p:nvPr/>
        </p:nvSpPr>
        <p:spPr>
          <a:xfrm>
            <a:off x="4361619" y="2779823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FC1E7955-9F16-46DB-BD51-455638F748AA}"/>
              </a:ext>
            </a:extLst>
          </p:cNvPr>
          <p:cNvSpPr txBox="1"/>
          <p:nvPr/>
        </p:nvSpPr>
        <p:spPr>
          <a:xfrm>
            <a:off x="4366240" y="4021904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7AE103F-E44E-4EDF-BE26-84F4A559137B}"/>
              </a:ext>
            </a:extLst>
          </p:cNvPr>
          <p:cNvSpPr txBox="1"/>
          <p:nvPr/>
        </p:nvSpPr>
        <p:spPr>
          <a:xfrm>
            <a:off x="5813217" y="2799700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04E961FA-AA8E-499D-AD45-4FB0B308CDD6}"/>
              </a:ext>
            </a:extLst>
          </p:cNvPr>
          <p:cNvSpPr txBox="1"/>
          <p:nvPr/>
        </p:nvSpPr>
        <p:spPr>
          <a:xfrm>
            <a:off x="5817838" y="4066165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1695D0F-9161-459B-8E8B-784CD276ECC5}"/>
              </a:ext>
            </a:extLst>
          </p:cNvPr>
          <p:cNvSpPr txBox="1"/>
          <p:nvPr/>
        </p:nvSpPr>
        <p:spPr>
          <a:xfrm>
            <a:off x="7233592" y="2810866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BC242ED6-E6C4-40F9-B000-9754CB1B6D11}"/>
              </a:ext>
            </a:extLst>
          </p:cNvPr>
          <p:cNvSpPr txBox="1"/>
          <p:nvPr/>
        </p:nvSpPr>
        <p:spPr>
          <a:xfrm>
            <a:off x="7238213" y="4052947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3549A85-0FD0-4888-AEEE-C7C4217382F3}"/>
              </a:ext>
            </a:extLst>
          </p:cNvPr>
          <p:cNvSpPr txBox="1"/>
          <p:nvPr/>
        </p:nvSpPr>
        <p:spPr>
          <a:xfrm>
            <a:off x="5079792" y="2157968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5FDC68A9-BCC8-4AA3-8077-D008C801A60A}"/>
              </a:ext>
            </a:extLst>
          </p:cNvPr>
          <p:cNvSpPr txBox="1"/>
          <p:nvPr/>
        </p:nvSpPr>
        <p:spPr>
          <a:xfrm>
            <a:off x="5092014" y="4066165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E7433660-930C-43C9-89AD-4F8C2D5A996C}"/>
              </a:ext>
            </a:extLst>
          </p:cNvPr>
          <p:cNvSpPr txBox="1"/>
          <p:nvPr/>
        </p:nvSpPr>
        <p:spPr>
          <a:xfrm>
            <a:off x="5079792" y="2769310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3CDDD1CC-6C07-4AF7-B8DE-6E8E681EB937}"/>
              </a:ext>
            </a:extLst>
          </p:cNvPr>
          <p:cNvSpPr txBox="1"/>
          <p:nvPr/>
        </p:nvSpPr>
        <p:spPr>
          <a:xfrm>
            <a:off x="4361619" y="2164180"/>
            <a:ext cx="309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ABECCB99-B6EF-4717-B8D6-4139F49E597A}"/>
              </a:ext>
            </a:extLst>
          </p:cNvPr>
          <p:cNvSpPr txBox="1"/>
          <p:nvPr/>
        </p:nvSpPr>
        <p:spPr>
          <a:xfrm>
            <a:off x="6513512" y="2788862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CE63F9E6-6F17-4B91-A1FB-943E92BDF96C}"/>
              </a:ext>
            </a:extLst>
          </p:cNvPr>
          <p:cNvSpPr txBox="1"/>
          <p:nvPr/>
        </p:nvSpPr>
        <p:spPr>
          <a:xfrm>
            <a:off x="5799118" y="2169944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9F3177A2-F23E-4F61-A65C-A021F71D7495}"/>
              </a:ext>
            </a:extLst>
          </p:cNvPr>
          <p:cNvSpPr txBox="1"/>
          <p:nvPr/>
        </p:nvSpPr>
        <p:spPr>
          <a:xfrm>
            <a:off x="6536765" y="4696066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99EDDFA7-B90C-4ACB-A388-1C15BA98EA0D}"/>
              </a:ext>
            </a:extLst>
          </p:cNvPr>
          <p:cNvSpPr txBox="1"/>
          <p:nvPr/>
        </p:nvSpPr>
        <p:spPr>
          <a:xfrm>
            <a:off x="6525100" y="2183025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F099B5C3-17D3-4204-92CC-2C7529FE64E6}"/>
              </a:ext>
            </a:extLst>
          </p:cNvPr>
          <p:cNvSpPr txBox="1"/>
          <p:nvPr/>
        </p:nvSpPr>
        <p:spPr>
          <a:xfrm>
            <a:off x="7244426" y="2195001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5208617A-FCB8-43F5-ABB3-363B497B76C8}"/>
              </a:ext>
            </a:extLst>
          </p:cNvPr>
          <p:cNvSpPr txBox="1"/>
          <p:nvPr/>
        </p:nvSpPr>
        <p:spPr>
          <a:xfrm>
            <a:off x="236705" y="168676"/>
            <a:ext cx="3251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SPRINT1</a:t>
            </a:r>
          </a:p>
          <a:p>
            <a:r>
              <a:rPr lang="it-IT" dirty="0"/>
              <a:t>Mappa della </a:t>
            </a:r>
            <a:r>
              <a:rPr lang="it-IT" dirty="0" err="1"/>
              <a:t>TeaRoom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403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48927A-B25E-4BF0-8779-430B55DE9A18}"/>
              </a:ext>
            </a:extLst>
          </p:cNvPr>
          <p:cNvSpPr/>
          <p:nvPr/>
        </p:nvSpPr>
        <p:spPr>
          <a:xfrm>
            <a:off x="514955" y="4808819"/>
            <a:ext cx="2520280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po 72">
            <a:extLst>
              <a:ext uri="{FF2B5EF4-FFF2-40B4-BE49-F238E27FC236}">
                <a16:creationId xmlns:a16="http://schemas.microsoft.com/office/drawing/2014/main" id="{D418CD12-C2C4-4437-B0F0-3E34C9404403}"/>
              </a:ext>
            </a:extLst>
          </p:cNvPr>
          <p:cNvGrpSpPr/>
          <p:nvPr/>
        </p:nvGrpSpPr>
        <p:grpSpPr>
          <a:xfrm>
            <a:off x="898323" y="6082679"/>
            <a:ext cx="592487" cy="258092"/>
            <a:chOff x="5133975" y="5295900"/>
            <a:chExt cx="342900" cy="238125"/>
          </a:xfrm>
        </p:grpSpPr>
        <p:sp>
          <p:nvSpPr>
            <p:cNvPr id="21" name="Figura a mano libera 73">
              <a:extLst>
                <a:ext uri="{FF2B5EF4-FFF2-40B4-BE49-F238E27FC236}">
                  <a16:creationId xmlns:a16="http://schemas.microsoft.com/office/drawing/2014/main" id="{BAB4FA64-3CC3-4EFF-B527-46875A573925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Figura a mano libera 74">
              <a:extLst>
                <a:ext uri="{FF2B5EF4-FFF2-40B4-BE49-F238E27FC236}">
                  <a16:creationId xmlns:a16="http://schemas.microsoft.com/office/drawing/2014/main" id="{E08E533C-FEA7-4632-8A21-1EC27F53467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Figura a mano libera 75">
              <a:extLst>
                <a:ext uri="{FF2B5EF4-FFF2-40B4-BE49-F238E27FC236}">
                  <a16:creationId xmlns:a16="http://schemas.microsoft.com/office/drawing/2014/main" id="{D3FB0C0E-CD50-4167-AFFF-3C1DE9BD08A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" name="CasellaDiTesto 77">
            <a:extLst>
              <a:ext uri="{FF2B5EF4-FFF2-40B4-BE49-F238E27FC236}">
                <a16:creationId xmlns:a16="http://schemas.microsoft.com/office/drawing/2014/main" id="{AA4E2AE2-57A6-4718-9F70-EEC578C8EB58}"/>
              </a:ext>
            </a:extLst>
          </p:cNvPr>
          <p:cNvSpPr txBox="1"/>
          <p:nvPr/>
        </p:nvSpPr>
        <p:spPr>
          <a:xfrm>
            <a:off x="1780814" y="6054282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grpSp>
        <p:nvGrpSpPr>
          <p:cNvPr id="25" name="Gruppo 56">
            <a:extLst>
              <a:ext uri="{FF2B5EF4-FFF2-40B4-BE49-F238E27FC236}">
                <a16:creationId xmlns:a16="http://schemas.microsoft.com/office/drawing/2014/main" id="{67211873-3802-4229-BE3B-03B5B7921F0F}"/>
              </a:ext>
            </a:extLst>
          </p:cNvPr>
          <p:cNvGrpSpPr/>
          <p:nvPr/>
        </p:nvGrpSpPr>
        <p:grpSpPr>
          <a:xfrm>
            <a:off x="875593" y="5440506"/>
            <a:ext cx="667405" cy="86434"/>
            <a:chOff x="4586473" y="4245346"/>
            <a:chExt cx="667405" cy="86434"/>
          </a:xfrm>
        </p:grpSpPr>
        <p:sp>
          <p:nvSpPr>
            <p:cNvPr id="26" name="Freccia a destra 58">
              <a:extLst>
                <a:ext uri="{FF2B5EF4-FFF2-40B4-BE49-F238E27FC236}">
                  <a16:creationId xmlns:a16="http://schemas.microsoft.com/office/drawing/2014/main" id="{66642AEA-3769-4EEF-B7D8-D5811E3D9F90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riangolo isoscele 76">
              <a:extLst>
                <a:ext uri="{FF2B5EF4-FFF2-40B4-BE49-F238E27FC236}">
                  <a16:creationId xmlns:a16="http://schemas.microsoft.com/office/drawing/2014/main" id="{D435595C-1DA5-4682-9D39-66DB112B4D3D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8" name="CasellaDiTesto 80">
            <a:extLst>
              <a:ext uri="{FF2B5EF4-FFF2-40B4-BE49-F238E27FC236}">
                <a16:creationId xmlns:a16="http://schemas.microsoft.com/office/drawing/2014/main" id="{6F9C0F8F-4315-4F12-B111-6C9E63542E4E}"/>
              </a:ext>
            </a:extLst>
          </p:cNvPr>
          <p:cNvSpPr txBox="1"/>
          <p:nvPr/>
        </p:nvSpPr>
        <p:spPr>
          <a:xfrm>
            <a:off x="1751768" y="4864678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29" name="CasellaDiTesto 81">
            <a:extLst>
              <a:ext uri="{FF2B5EF4-FFF2-40B4-BE49-F238E27FC236}">
                <a16:creationId xmlns:a16="http://schemas.microsoft.com/office/drawing/2014/main" id="{B8D59302-F7FF-4489-A239-233D79C5F819}"/>
              </a:ext>
            </a:extLst>
          </p:cNvPr>
          <p:cNvSpPr txBox="1"/>
          <p:nvPr/>
        </p:nvSpPr>
        <p:spPr>
          <a:xfrm>
            <a:off x="1756154" y="5303116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30" name="Gruppo 87">
            <a:extLst>
              <a:ext uri="{FF2B5EF4-FFF2-40B4-BE49-F238E27FC236}">
                <a16:creationId xmlns:a16="http://schemas.microsoft.com/office/drawing/2014/main" id="{BF512C7F-BEF2-4C1A-ACDC-6605F106310A}"/>
              </a:ext>
            </a:extLst>
          </p:cNvPr>
          <p:cNvGrpSpPr/>
          <p:nvPr/>
        </p:nvGrpSpPr>
        <p:grpSpPr>
          <a:xfrm>
            <a:off x="894352" y="5703226"/>
            <a:ext cx="666895" cy="86434"/>
            <a:chOff x="4592177" y="4419530"/>
            <a:chExt cx="666895" cy="86434"/>
          </a:xfrm>
        </p:grpSpPr>
        <p:cxnSp>
          <p:nvCxnSpPr>
            <p:cNvPr id="31" name="Connettore 1 89">
              <a:extLst>
                <a:ext uri="{FF2B5EF4-FFF2-40B4-BE49-F238E27FC236}">
                  <a16:creationId xmlns:a16="http://schemas.microsoft.com/office/drawing/2014/main" id="{0C8D9D81-921B-43C7-838C-CE180D752219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olo isoscele 90">
              <a:extLst>
                <a:ext uri="{FF2B5EF4-FFF2-40B4-BE49-F238E27FC236}">
                  <a16:creationId xmlns:a16="http://schemas.microsoft.com/office/drawing/2014/main" id="{093749CD-0345-4193-898C-BEB9040530D4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33" name="CasellaDiTesto 91">
            <a:extLst>
              <a:ext uri="{FF2B5EF4-FFF2-40B4-BE49-F238E27FC236}">
                <a16:creationId xmlns:a16="http://schemas.microsoft.com/office/drawing/2014/main" id="{FB05345A-06E8-438E-A4F5-55BF3BBCA253}"/>
              </a:ext>
            </a:extLst>
          </p:cNvPr>
          <p:cNvSpPr txBox="1"/>
          <p:nvPr/>
        </p:nvSpPr>
        <p:spPr>
          <a:xfrm>
            <a:off x="1774402" y="5531794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34" name="Connettore 2 92">
            <a:extLst>
              <a:ext uri="{FF2B5EF4-FFF2-40B4-BE49-F238E27FC236}">
                <a16:creationId xmlns:a16="http://schemas.microsoft.com/office/drawing/2014/main" id="{A1B99D93-9C5B-4896-9759-ADD23DDBA2CC}"/>
              </a:ext>
            </a:extLst>
          </p:cNvPr>
          <p:cNvCxnSpPr/>
          <p:nvPr/>
        </p:nvCxnSpPr>
        <p:spPr>
          <a:xfrm>
            <a:off x="854383" y="507076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4E662002-1884-488C-B573-69B42D803D9E}"/>
              </a:ext>
            </a:extLst>
          </p:cNvPr>
          <p:cNvGrpSpPr/>
          <p:nvPr/>
        </p:nvGrpSpPr>
        <p:grpSpPr>
          <a:xfrm>
            <a:off x="4404244" y="2024366"/>
            <a:ext cx="1696867" cy="1164750"/>
            <a:chOff x="2680234" y="3945052"/>
            <a:chExt cx="1696867" cy="1164750"/>
          </a:xfrm>
        </p:grpSpPr>
        <p:sp>
          <p:nvSpPr>
            <p:cNvPr id="38" name="Triangolo isoscele 37">
              <a:extLst>
                <a:ext uri="{FF2B5EF4-FFF2-40B4-BE49-F238E27FC236}">
                  <a16:creationId xmlns:a16="http://schemas.microsoft.com/office/drawing/2014/main" id="{F201D9EA-4475-4C26-AD48-85ABAAE571D6}"/>
                </a:ext>
              </a:extLst>
            </p:cNvPr>
            <p:cNvSpPr/>
            <p:nvPr/>
          </p:nvSpPr>
          <p:spPr>
            <a:xfrm rot="5400000">
              <a:off x="3440550" y="4113921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CF282831-37E0-4575-BE92-F9EBB4D3DACD}"/>
                </a:ext>
              </a:extLst>
            </p:cNvPr>
            <p:cNvSpPr/>
            <p:nvPr/>
          </p:nvSpPr>
          <p:spPr>
            <a:xfrm>
              <a:off x="2869667" y="3945052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61660206-2541-4D72-9CB1-75AC5AF3C017}"/>
                </a:ext>
              </a:extLst>
            </p:cNvPr>
            <p:cNvSpPr/>
            <p:nvPr/>
          </p:nvSpPr>
          <p:spPr>
            <a:xfrm>
              <a:off x="2680234" y="4331193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CF3BD5B5-BFC2-4754-B02D-ED53F485FF7B}"/>
                </a:ext>
              </a:extLst>
            </p:cNvPr>
            <p:cNvSpPr/>
            <p:nvPr/>
          </p:nvSpPr>
          <p:spPr>
            <a:xfrm>
              <a:off x="3095299" y="4329682"/>
              <a:ext cx="9092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planner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F51467B8-D012-4365-B8BF-A309CA882A31}"/>
              </a:ext>
            </a:extLst>
          </p:cNvPr>
          <p:cNvGrpSpPr/>
          <p:nvPr/>
        </p:nvGrpSpPr>
        <p:grpSpPr>
          <a:xfrm>
            <a:off x="8142499" y="2049181"/>
            <a:ext cx="1696867" cy="1164750"/>
            <a:chOff x="2928808" y="2307658"/>
            <a:chExt cx="1696867" cy="1164750"/>
          </a:xfrm>
        </p:grpSpPr>
        <p:sp>
          <p:nvSpPr>
            <p:cNvPr id="42" name="Triangolo isoscele 41">
              <a:extLst>
                <a:ext uri="{FF2B5EF4-FFF2-40B4-BE49-F238E27FC236}">
                  <a16:creationId xmlns:a16="http://schemas.microsoft.com/office/drawing/2014/main" id="{F91D6952-AF65-4F5A-A489-53743B23090F}"/>
                </a:ext>
              </a:extLst>
            </p:cNvPr>
            <p:cNvSpPr/>
            <p:nvPr/>
          </p:nvSpPr>
          <p:spPr>
            <a:xfrm rot="5400000">
              <a:off x="3689124" y="247652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3" name="Ovale 38">
              <a:extLst>
                <a:ext uri="{FF2B5EF4-FFF2-40B4-BE49-F238E27FC236}">
                  <a16:creationId xmlns:a16="http://schemas.microsoft.com/office/drawing/2014/main" id="{FA2B460B-6E40-4553-B382-84492199F22D}"/>
                </a:ext>
              </a:extLst>
            </p:cNvPr>
            <p:cNvSpPr/>
            <p:nvPr/>
          </p:nvSpPr>
          <p:spPr>
            <a:xfrm>
              <a:off x="3118241" y="2307658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4" name="Rettangolo 39">
              <a:extLst>
                <a:ext uri="{FF2B5EF4-FFF2-40B4-BE49-F238E27FC236}">
                  <a16:creationId xmlns:a16="http://schemas.microsoft.com/office/drawing/2014/main" id="{2B860F7E-20FE-4F72-BA6C-4B7E08C98E61}"/>
                </a:ext>
              </a:extLst>
            </p:cNvPr>
            <p:cNvSpPr/>
            <p:nvPr/>
          </p:nvSpPr>
          <p:spPr>
            <a:xfrm>
              <a:off x="2928808" y="2693799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BCCA13AE-A509-47FD-998A-4B48D322A58C}"/>
                </a:ext>
              </a:extLst>
            </p:cNvPr>
            <p:cNvSpPr/>
            <p:nvPr/>
          </p:nvSpPr>
          <p:spPr>
            <a:xfrm>
              <a:off x="3199025" y="2692288"/>
              <a:ext cx="12202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grpSp>
        <p:nvGrpSpPr>
          <p:cNvPr id="67" name="Gruppo 56">
            <a:extLst>
              <a:ext uri="{FF2B5EF4-FFF2-40B4-BE49-F238E27FC236}">
                <a16:creationId xmlns:a16="http://schemas.microsoft.com/office/drawing/2014/main" id="{5C11EF35-4CF4-4DC5-B036-6F87CF7D7E2A}"/>
              </a:ext>
            </a:extLst>
          </p:cNvPr>
          <p:cNvGrpSpPr/>
          <p:nvPr/>
        </p:nvGrpSpPr>
        <p:grpSpPr>
          <a:xfrm>
            <a:off x="6310909" y="2582826"/>
            <a:ext cx="1594842" cy="118262"/>
            <a:chOff x="4586473" y="4245346"/>
            <a:chExt cx="667405" cy="86434"/>
          </a:xfrm>
        </p:grpSpPr>
        <p:sp>
          <p:nvSpPr>
            <p:cNvPr id="68" name="Freccia a destra 58">
              <a:extLst>
                <a:ext uri="{FF2B5EF4-FFF2-40B4-BE49-F238E27FC236}">
                  <a16:creationId xmlns:a16="http://schemas.microsoft.com/office/drawing/2014/main" id="{1903A0D3-2689-4460-8AC1-B0EE3FC4EE30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Triangolo isoscele 76">
              <a:extLst>
                <a:ext uri="{FF2B5EF4-FFF2-40B4-BE49-F238E27FC236}">
                  <a16:creationId xmlns:a16="http://schemas.microsoft.com/office/drawing/2014/main" id="{1917ECE7-D105-4351-A9EF-412EB179A873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0" name="Gruppo 87">
            <a:extLst>
              <a:ext uri="{FF2B5EF4-FFF2-40B4-BE49-F238E27FC236}">
                <a16:creationId xmlns:a16="http://schemas.microsoft.com/office/drawing/2014/main" id="{FDABF722-05DF-445B-B685-E2D66A4F0B75}"/>
              </a:ext>
            </a:extLst>
          </p:cNvPr>
          <p:cNvGrpSpPr/>
          <p:nvPr/>
        </p:nvGrpSpPr>
        <p:grpSpPr>
          <a:xfrm>
            <a:off x="6261673" y="2817235"/>
            <a:ext cx="1600507" cy="170634"/>
            <a:chOff x="4592177" y="4419530"/>
            <a:chExt cx="666895" cy="86434"/>
          </a:xfrm>
        </p:grpSpPr>
        <p:cxnSp>
          <p:nvCxnSpPr>
            <p:cNvPr id="71" name="Connettore 1 89">
              <a:extLst>
                <a:ext uri="{FF2B5EF4-FFF2-40B4-BE49-F238E27FC236}">
                  <a16:creationId xmlns:a16="http://schemas.microsoft.com/office/drawing/2014/main" id="{2504BA67-4E57-4F03-968A-6F89B7FA7B0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90">
              <a:extLst>
                <a:ext uri="{FF2B5EF4-FFF2-40B4-BE49-F238E27FC236}">
                  <a16:creationId xmlns:a16="http://schemas.microsoft.com/office/drawing/2014/main" id="{F4BD77D6-BF5C-43D1-AC6D-C93AC33A2686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D20D1931-A65E-4A3F-A750-C7A6E99B86F2}"/>
              </a:ext>
            </a:extLst>
          </p:cNvPr>
          <p:cNvSpPr txBox="1"/>
          <p:nvPr/>
        </p:nvSpPr>
        <p:spPr>
          <a:xfrm>
            <a:off x="6507895" y="2211379"/>
            <a:ext cx="980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step(TIME)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F5098F2C-46A8-433C-9D19-48BC13D273C1}"/>
              </a:ext>
            </a:extLst>
          </p:cNvPr>
          <p:cNvSpPr txBox="1"/>
          <p:nvPr/>
        </p:nvSpPr>
        <p:spPr>
          <a:xfrm>
            <a:off x="6557451" y="3098376"/>
            <a:ext cx="88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stepDone</a:t>
            </a:r>
            <a:endParaRPr lang="it-IT" sz="1400" dirty="0"/>
          </a:p>
        </p:txBody>
      </p:sp>
      <p:grpSp>
        <p:nvGrpSpPr>
          <p:cNvPr id="76" name="Gruppo 56">
            <a:extLst>
              <a:ext uri="{FF2B5EF4-FFF2-40B4-BE49-F238E27FC236}">
                <a16:creationId xmlns:a16="http://schemas.microsoft.com/office/drawing/2014/main" id="{A282378C-0CDC-4AF7-999D-AD21E8419652}"/>
              </a:ext>
            </a:extLst>
          </p:cNvPr>
          <p:cNvGrpSpPr/>
          <p:nvPr/>
        </p:nvGrpSpPr>
        <p:grpSpPr>
          <a:xfrm>
            <a:off x="2734282" y="2305857"/>
            <a:ext cx="1594842" cy="118262"/>
            <a:chOff x="4586473" y="4245346"/>
            <a:chExt cx="667405" cy="86434"/>
          </a:xfrm>
        </p:grpSpPr>
        <p:sp>
          <p:nvSpPr>
            <p:cNvPr id="83" name="Freccia a destra 58">
              <a:extLst>
                <a:ext uri="{FF2B5EF4-FFF2-40B4-BE49-F238E27FC236}">
                  <a16:creationId xmlns:a16="http://schemas.microsoft.com/office/drawing/2014/main" id="{CA82E0F7-4503-4248-A843-179A4A666448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Triangolo isoscele 76">
              <a:extLst>
                <a:ext uri="{FF2B5EF4-FFF2-40B4-BE49-F238E27FC236}">
                  <a16:creationId xmlns:a16="http://schemas.microsoft.com/office/drawing/2014/main" id="{47D96309-27B8-4515-B553-F379B78F72FC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5" name="Gruppo 87">
            <a:extLst>
              <a:ext uri="{FF2B5EF4-FFF2-40B4-BE49-F238E27FC236}">
                <a16:creationId xmlns:a16="http://schemas.microsoft.com/office/drawing/2014/main" id="{9B9F9008-47A5-4732-A7F3-539D9C80D3E2}"/>
              </a:ext>
            </a:extLst>
          </p:cNvPr>
          <p:cNvGrpSpPr/>
          <p:nvPr/>
        </p:nvGrpSpPr>
        <p:grpSpPr>
          <a:xfrm>
            <a:off x="2689423" y="2818266"/>
            <a:ext cx="1600507" cy="170634"/>
            <a:chOff x="4592177" y="4419530"/>
            <a:chExt cx="666895" cy="86434"/>
          </a:xfrm>
        </p:grpSpPr>
        <p:cxnSp>
          <p:nvCxnSpPr>
            <p:cNvPr id="86" name="Connettore 1 89">
              <a:extLst>
                <a:ext uri="{FF2B5EF4-FFF2-40B4-BE49-F238E27FC236}">
                  <a16:creationId xmlns:a16="http://schemas.microsoft.com/office/drawing/2014/main" id="{A1C5CF15-9F05-47E3-B1AD-F7CEBE29634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riangolo isoscele 90">
              <a:extLst>
                <a:ext uri="{FF2B5EF4-FFF2-40B4-BE49-F238E27FC236}">
                  <a16:creationId xmlns:a16="http://schemas.microsoft.com/office/drawing/2014/main" id="{1EA926A6-B86C-413E-892A-5E29BCE1F6E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955CF293-279D-4A58-B78E-1F740B3D2DFE}"/>
              </a:ext>
            </a:extLst>
          </p:cNvPr>
          <p:cNvSpPr txBox="1"/>
          <p:nvPr/>
        </p:nvSpPr>
        <p:spPr>
          <a:xfrm>
            <a:off x="2994147" y="1865682"/>
            <a:ext cx="1335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movetoCell</a:t>
            </a:r>
            <a:r>
              <a:rPr lang="it-IT" sz="1400" dirty="0"/>
              <a:t>(X,Y)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9B78B722-DEB2-4A08-9432-688C94C855F6}"/>
              </a:ext>
            </a:extLst>
          </p:cNvPr>
          <p:cNvSpPr txBox="1"/>
          <p:nvPr/>
        </p:nvSpPr>
        <p:spPr>
          <a:xfrm>
            <a:off x="3051846" y="3100051"/>
            <a:ext cx="921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atCell</a:t>
            </a:r>
            <a:r>
              <a:rPr lang="it-IT" sz="1400" dirty="0"/>
              <a:t>(X,Y)</a:t>
            </a:r>
          </a:p>
        </p:txBody>
      </p:sp>
      <p:cxnSp>
        <p:nvCxnSpPr>
          <p:cNvPr id="90" name="Connettore 2 92">
            <a:extLst>
              <a:ext uri="{FF2B5EF4-FFF2-40B4-BE49-F238E27FC236}">
                <a16:creationId xmlns:a16="http://schemas.microsoft.com/office/drawing/2014/main" id="{864DDAF3-5C02-4FD2-8355-D5FCAF873170}"/>
              </a:ext>
            </a:extLst>
          </p:cNvPr>
          <p:cNvCxnSpPr>
            <a:cxnSpLocks/>
          </p:cNvCxnSpPr>
          <p:nvPr/>
        </p:nvCxnSpPr>
        <p:spPr>
          <a:xfrm>
            <a:off x="6297969" y="2094371"/>
            <a:ext cx="1555333" cy="1694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0E1DDBE8-8098-401C-8DA8-16F4D60EE72C}"/>
              </a:ext>
            </a:extLst>
          </p:cNvPr>
          <p:cNvSpPr txBox="1"/>
          <p:nvPr/>
        </p:nvSpPr>
        <p:spPr>
          <a:xfrm>
            <a:off x="6514214" y="1735388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cmd</a:t>
            </a:r>
            <a:r>
              <a:rPr lang="it-IT" sz="1400" dirty="0"/>
              <a:t>(CMD)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608CB08-D382-4FFB-A1FD-8C9539148555}"/>
              </a:ext>
            </a:extLst>
          </p:cNvPr>
          <p:cNvSpPr txBox="1"/>
          <p:nvPr/>
        </p:nvSpPr>
        <p:spPr>
          <a:xfrm>
            <a:off x="284493" y="297300"/>
            <a:ext cx="3251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SPRINT1</a:t>
            </a:r>
          </a:p>
          <a:p>
            <a:r>
              <a:rPr lang="it-IT" dirty="0"/>
              <a:t>Architettura Logica</a:t>
            </a:r>
          </a:p>
        </p:txBody>
      </p:sp>
    </p:spTree>
    <p:extLst>
      <p:ext uri="{BB962C8B-B14F-4D97-AF65-F5344CB8AC3E}">
        <p14:creationId xmlns:p14="http://schemas.microsoft.com/office/powerpoint/2010/main" val="297492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CCB2259A-136F-4FC8-A98F-09F9B8EC5F83}"/>
              </a:ext>
            </a:extLst>
          </p:cNvPr>
          <p:cNvGrpSpPr/>
          <p:nvPr/>
        </p:nvGrpSpPr>
        <p:grpSpPr>
          <a:xfrm>
            <a:off x="7711736" y="2010301"/>
            <a:ext cx="1696867" cy="1234655"/>
            <a:chOff x="2460219" y="2004003"/>
            <a:chExt cx="1696867" cy="1234655"/>
          </a:xfrm>
        </p:grpSpPr>
        <p:sp>
          <p:nvSpPr>
            <p:cNvPr id="6" name="Triangolo isoscele 5">
              <a:extLst>
                <a:ext uri="{FF2B5EF4-FFF2-40B4-BE49-F238E27FC236}">
                  <a16:creationId xmlns:a16="http://schemas.microsoft.com/office/drawing/2014/main" id="{DB68498C-9CC5-4A38-9BCB-02DAB3B8E45F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7" name="Gruppo 82">
              <a:extLst>
                <a:ext uri="{FF2B5EF4-FFF2-40B4-BE49-F238E27FC236}">
                  <a16:creationId xmlns:a16="http://schemas.microsoft.com/office/drawing/2014/main" id="{03711F09-1510-4BE0-950D-178D02A9CCE3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9" name="Ovale 38">
                <a:extLst>
                  <a:ext uri="{FF2B5EF4-FFF2-40B4-BE49-F238E27FC236}">
                    <a16:creationId xmlns:a16="http://schemas.microsoft.com/office/drawing/2014/main" id="{A8681FB9-5108-4504-B8F9-14DD9B8DA9F2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" name="Rettangolo 39">
                <a:extLst>
                  <a:ext uri="{FF2B5EF4-FFF2-40B4-BE49-F238E27FC236}">
                    <a16:creationId xmlns:a16="http://schemas.microsoft.com/office/drawing/2014/main" id="{C09FB3C0-F6B9-4AEF-8DC4-A83B9ACC196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" name="Triangolo isoscele 42">
                <a:extLst>
                  <a:ext uri="{FF2B5EF4-FFF2-40B4-BE49-F238E27FC236}">
                    <a16:creationId xmlns:a16="http://schemas.microsoft.com/office/drawing/2014/main" id="{E4062397-D89C-4F19-8E7A-A269C9A311C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28EB2732-E0D8-45E9-8BE9-68617370B196}"/>
                </a:ext>
              </a:extLst>
            </p:cNvPr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5" name="CasellaDiTesto 67">
            <a:extLst>
              <a:ext uri="{FF2B5EF4-FFF2-40B4-BE49-F238E27FC236}">
                <a16:creationId xmlns:a16="http://schemas.microsoft.com/office/drawing/2014/main" id="{A289E2A0-5DB5-45C4-81F2-CD29D1A80D84}"/>
              </a:ext>
            </a:extLst>
          </p:cNvPr>
          <p:cNvSpPr txBox="1"/>
          <p:nvPr/>
        </p:nvSpPr>
        <p:spPr>
          <a:xfrm>
            <a:off x="6636516" y="2140238"/>
            <a:ext cx="539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step</a:t>
            </a:r>
            <a:endParaRPr lang="en-GB" sz="2000" dirty="0"/>
          </a:p>
        </p:txBody>
      </p:sp>
      <p:grpSp>
        <p:nvGrpSpPr>
          <p:cNvPr id="16" name="Gruppo 75">
            <a:extLst>
              <a:ext uri="{FF2B5EF4-FFF2-40B4-BE49-F238E27FC236}">
                <a16:creationId xmlns:a16="http://schemas.microsoft.com/office/drawing/2014/main" id="{B7461CAE-55E6-48E0-A09A-38BD98B3389D}"/>
              </a:ext>
            </a:extLst>
          </p:cNvPr>
          <p:cNvGrpSpPr/>
          <p:nvPr/>
        </p:nvGrpSpPr>
        <p:grpSpPr>
          <a:xfrm rot="1719965" flipH="1">
            <a:off x="7604925" y="1728747"/>
            <a:ext cx="592487" cy="258092"/>
            <a:chOff x="5133975" y="5295900"/>
            <a:chExt cx="342900" cy="238125"/>
          </a:xfrm>
        </p:grpSpPr>
        <p:sp>
          <p:nvSpPr>
            <p:cNvPr id="17" name="Figura a mano libera 76">
              <a:extLst>
                <a:ext uri="{FF2B5EF4-FFF2-40B4-BE49-F238E27FC236}">
                  <a16:creationId xmlns:a16="http://schemas.microsoft.com/office/drawing/2014/main" id="{AF88C660-A346-4976-9939-2E20DF9E568A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igura a mano libera 77">
              <a:extLst>
                <a:ext uri="{FF2B5EF4-FFF2-40B4-BE49-F238E27FC236}">
                  <a16:creationId xmlns:a16="http://schemas.microsoft.com/office/drawing/2014/main" id="{850A228D-0D00-4297-B0B0-4BF428A56763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Figura a mano libera 78">
              <a:extLst>
                <a:ext uri="{FF2B5EF4-FFF2-40B4-BE49-F238E27FC236}">
                  <a16:creationId xmlns:a16="http://schemas.microsoft.com/office/drawing/2014/main" id="{5F599F88-E310-477F-A4FF-8705FEC865AD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0" name="Rettangolo 79">
            <a:extLst>
              <a:ext uri="{FF2B5EF4-FFF2-40B4-BE49-F238E27FC236}">
                <a16:creationId xmlns:a16="http://schemas.microsoft.com/office/drawing/2014/main" id="{8B0D73E3-6D7D-4139-8849-7EEFFDA0F0FA}"/>
              </a:ext>
            </a:extLst>
          </p:cNvPr>
          <p:cNvSpPr/>
          <p:nvPr/>
        </p:nvSpPr>
        <p:spPr>
          <a:xfrm>
            <a:off x="7868803" y="1379952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obstacle</a:t>
            </a:r>
          </a:p>
        </p:txBody>
      </p:sp>
      <p:sp>
        <p:nvSpPr>
          <p:cNvPr id="22" name="Rectangle: Rounded Corners 18">
            <a:extLst>
              <a:ext uri="{FF2B5EF4-FFF2-40B4-BE49-F238E27FC236}">
                <a16:creationId xmlns:a16="http://schemas.microsoft.com/office/drawing/2014/main" id="{B1BEEF6A-3600-46D6-8DB5-0223E911C5FA}"/>
              </a:ext>
            </a:extLst>
          </p:cNvPr>
          <p:cNvSpPr/>
          <p:nvPr/>
        </p:nvSpPr>
        <p:spPr>
          <a:xfrm>
            <a:off x="1905948" y="3907783"/>
            <a:ext cx="2520280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uppo 72">
            <a:extLst>
              <a:ext uri="{FF2B5EF4-FFF2-40B4-BE49-F238E27FC236}">
                <a16:creationId xmlns:a16="http://schemas.microsoft.com/office/drawing/2014/main" id="{FFD6D2C9-872B-4394-8E76-8FDE0C5121C4}"/>
              </a:ext>
            </a:extLst>
          </p:cNvPr>
          <p:cNvGrpSpPr/>
          <p:nvPr/>
        </p:nvGrpSpPr>
        <p:grpSpPr>
          <a:xfrm>
            <a:off x="2283597" y="5155009"/>
            <a:ext cx="592487" cy="258092"/>
            <a:chOff x="5133975" y="5295900"/>
            <a:chExt cx="342900" cy="238125"/>
          </a:xfrm>
        </p:grpSpPr>
        <p:sp>
          <p:nvSpPr>
            <p:cNvPr id="24" name="Figura a mano libera 73">
              <a:extLst>
                <a:ext uri="{FF2B5EF4-FFF2-40B4-BE49-F238E27FC236}">
                  <a16:creationId xmlns:a16="http://schemas.microsoft.com/office/drawing/2014/main" id="{D050D59F-9689-48FD-9C8F-95AA87410420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Figura a mano libera 74">
              <a:extLst>
                <a:ext uri="{FF2B5EF4-FFF2-40B4-BE49-F238E27FC236}">
                  <a16:creationId xmlns:a16="http://schemas.microsoft.com/office/drawing/2014/main" id="{86E56EE4-E731-4415-B999-9F3AFC66527D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 75">
              <a:extLst>
                <a:ext uri="{FF2B5EF4-FFF2-40B4-BE49-F238E27FC236}">
                  <a16:creationId xmlns:a16="http://schemas.microsoft.com/office/drawing/2014/main" id="{28438886-41D7-47E9-B227-E5AB8CFA35EA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7" name="CasellaDiTesto 77">
            <a:extLst>
              <a:ext uri="{FF2B5EF4-FFF2-40B4-BE49-F238E27FC236}">
                <a16:creationId xmlns:a16="http://schemas.microsoft.com/office/drawing/2014/main" id="{494F24AD-7BC7-4136-AC9D-A229C718161A}"/>
              </a:ext>
            </a:extLst>
          </p:cNvPr>
          <p:cNvSpPr txBox="1"/>
          <p:nvPr/>
        </p:nvSpPr>
        <p:spPr>
          <a:xfrm>
            <a:off x="3166088" y="5126612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grpSp>
        <p:nvGrpSpPr>
          <p:cNvPr id="28" name="Gruppo 56">
            <a:extLst>
              <a:ext uri="{FF2B5EF4-FFF2-40B4-BE49-F238E27FC236}">
                <a16:creationId xmlns:a16="http://schemas.microsoft.com/office/drawing/2014/main" id="{F866EE05-3723-482A-8842-01B36AA64987}"/>
              </a:ext>
            </a:extLst>
          </p:cNvPr>
          <p:cNvGrpSpPr/>
          <p:nvPr/>
        </p:nvGrpSpPr>
        <p:grpSpPr>
          <a:xfrm>
            <a:off x="2260867" y="4512836"/>
            <a:ext cx="667405" cy="86434"/>
            <a:chOff x="4586473" y="4245346"/>
            <a:chExt cx="667405" cy="86434"/>
          </a:xfrm>
        </p:grpSpPr>
        <p:sp>
          <p:nvSpPr>
            <p:cNvPr id="29" name="Freccia a destra 58">
              <a:extLst>
                <a:ext uri="{FF2B5EF4-FFF2-40B4-BE49-F238E27FC236}">
                  <a16:creationId xmlns:a16="http://schemas.microsoft.com/office/drawing/2014/main" id="{4CCFB650-4CC1-44E5-B9C4-08B074057DD3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riangolo isoscele 76">
              <a:extLst>
                <a:ext uri="{FF2B5EF4-FFF2-40B4-BE49-F238E27FC236}">
                  <a16:creationId xmlns:a16="http://schemas.microsoft.com/office/drawing/2014/main" id="{0C7C2E8B-8A32-4826-B991-177B29CD30C1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80">
            <a:extLst>
              <a:ext uri="{FF2B5EF4-FFF2-40B4-BE49-F238E27FC236}">
                <a16:creationId xmlns:a16="http://schemas.microsoft.com/office/drawing/2014/main" id="{4D9C13C3-F164-4CA1-9DCC-59D8573411F0}"/>
              </a:ext>
            </a:extLst>
          </p:cNvPr>
          <p:cNvSpPr txBox="1"/>
          <p:nvPr/>
        </p:nvSpPr>
        <p:spPr>
          <a:xfrm>
            <a:off x="3137042" y="3937008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32" name="CasellaDiTesto 81">
            <a:extLst>
              <a:ext uri="{FF2B5EF4-FFF2-40B4-BE49-F238E27FC236}">
                <a16:creationId xmlns:a16="http://schemas.microsoft.com/office/drawing/2014/main" id="{45044664-BBD6-47E4-98EC-4AA218CC6C89}"/>
              </a:ext>
            </a:extLst>
          </p:cNvPr>
          <p:cNvSpPr txBox="1"/>
          <p:nvPr/>
        </p:nvSpPr>
        <p:spPr>
          <a:xfrm>
            <a:off x="3141428" y="4375446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33" name="Gruppo 87">
            <a:extLst>
              <a:ext uri="{FF2B5EF4-FFF2-40B4-BE49-F238E27FC236}">
                <a16:creationId xmlns:a16="http://schemas.microsoft.com/office/drawing/2014/main" id="{BB399142-493B-4CBC-B989-A65FE82AAF6B}"/>
              </a:ext>
            </a:extLst>
          </p:cNvPr>
          <p:cNvGrpSpPr/>
          <p:nvPr/>
        </p:nvGrpSpPr>
        <p:grpSpPr>
          <a:xfrm>
            <a:off x="2279626" y="4775556"/>
            <a:ext cx="666895" cy="86434"/>
            <a:chOff x="4592177" y="4419530"/>
            <a:chExt cx="666895" cy="86434"/>
          </a:xfrm>
        </p:grpSpPr>
        <p:cxnSp>
          <p:nvCxnSpPr>
            <p:cNvPr id="34" name="Connettore 1 89">
              <a:extLst>
                <a:ext uri="{FF2B5EF4-FFF2-40B4-BE49-F238E27FC236}">
                  <a16:creationId xmlns:a16="http://schemas.microsoft.com/office/drawing/2014/main" id="{7F0636F7-4AAB-4316-AEC7-82124E9AE8AD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riangolo isoscele 90">
              <a:extLst>
                <a:ext uri="{FF2B5EF4-FFF2-40B4-BE49-F238E27FC236}">
                  <a16:creationId xmlns:a16="http://schemas.microsoft.com/office/drawing/2014/main" id="{C163C65E-B8B0-4BB1-9F88-D94302AE9499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36" name="CasellaDiTesto 91">
            <a:extLst>
              <a:ext uri="{FF2B5EF4-FFF2-40B4-BE49-F238E27FC236}">
                <a16:creationId xmlns:a16="http://schemas.microsoft.com/office/drawing/2014/main" id="{C9FC9B59-0EED-45CF-9841-8D9B4CC3DB26}"/>
              </a:ext>
            </a:extLst>
          </p:cNvPr>
          <p:cNvSpPr txBox="1"/>
          <p:nvPr/>
        </p:nvSpPr>
        <p:spPr>
          <a:xfrm>
            <a:off x="3159676" y="4604124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37" name="Connettore 2 92">
            <a:extLst>
              <a:ext uri="{FF2B5EF4-FFF2-40B4-BE49-F238E27FC236}">
                <a16:creationId xmlns:a16="http://schemas.microsoft.com/office/drawing/2014/main" id="{455DABA2-950A-4F62-B4B1-A9DB9EB34ED4}"/>
              </a:ext>
            </a:extLst>
          </p:cNvPr>
          <p:cNvCxnSpPr>
            <a:cxnSpLocks/>
          </p:cNvCxnSpPr>
          <p:nvPr/>
        </p:nvCxnSpPr>
        <p:spPr>
          <a:xfrm flipV="1">
            <a:off x="6228362" y="2094678"/>
            <a:ext cx="1156402" cy="1328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EDB0A3C4-E125-44BB-9C92-B21D51DC55DB}"/>
              </a:ext>
            </a:extLst>
          </p:cNvPr>
          <p:cNvGrpSpPr/>
          <p:nvPr/>
        </p:nvGrpSpPr>
        <p:grpSpPr>
          <a:xfrm>
            <a:off x="4358280" y="1997020"/>
            <a:ext cx="1696867" cy="1234655"/>
            <a:chOff x="2460219" y="2004003"/>
            <a:chExt cx="1696867" cy="1234655"/>
          </a:xfrm>
        </p:grpSpPr>
        <p:sp>
          <p:nvSpPr>
            <p:cNvPr id="40" name="Triangolo isoscele 39">
              <a:extLst>
                <a:ext uri="{FF2B5EF4-FFF2-40B4-BE49-F238E27FC236}">
                  <a16:creationId xmlns:a16="http://schemas.microsoft.com/office/drawing/2014/main" id="{AF71783D-FF24-4C79-8A55-327095F8499B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1" name="Gruppo 82">
              <a:extLst>
                <a:ext uri="{FF2B5EF4-FFF2-40B4-BE49-F238E27FC236}">
                  <a16:creationId xmlns:a16="http://schemas.microsoft.com/office/drawing/2014/main" id="{5FE52F0B-34AD-47AB-9285-51E82A3A9E4F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43" name="Ovale 38">
                <a:extLst>
                  <a:ext uri="{FF2B5EF4-FFF2-40B4-BE49-F238E27FC236}">
                    <a16:creationId xmlns:a16="http://schemas.microsoft.com/office/drawing/2014/main" id="{342B7337-FAF7-46D2-BB2F-F94BE17F1DF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44" name="Rettangolo 39">
                <a:extLst>
                  <a:ext uri="{FF2B5EF4-FFF2-40B4-BE49-F238E27FC236}">
                    <a16:creationId xmlns:a16="http://schemas.microsoft.com/office/drawing/2014/main" id="{BCC2E644-D864-44FF-9741-9D0D1B43CBD6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45" name="Triangolo isoscele 42">
                <a:extLst>
                  <a:ext uri="{FF2B5EF4-FFF2-40B4-BE49-F238E27FC236}">
                    <a16:creationId xmlns:a16="http://schemas.microsoft.com/office/drawing/2014/main" id="{545D3B1A-15B2-4CA0-B4A1-352AF8652519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81A9AA82-2059-4945-9252-915C335CA6E6}"/>
                </a:ext>
              </a:extLst>
            </p:cNvPr>
            <p:cNvSpPr/>
            <p:nvPr/>
          </p:nvSpPr>
          <p:spPr>
            <a:xfrm>
              <a:off x="2635583" y="2458538"/>
              <a:ext cx="1400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waiterwalker</a:t>
              </a:r>
              <a:endParaRPr lang="en-GB" dirty="0"/>
            </a:p>
          </p:txBody>
        </p:sp>
      </p:grpSp>
      <p:grpSp>
        <p:nvGrpSpPr>
          <p:cNvPr id="48" name="Gruppo 56">
            <a:extLst>
              <a:ext uri="{FF2B5EF4-FFF2-40B4-BE49-F238E27FC236}">
                <a16:creationId xmlns:a16="http://schemas.microsoft.com/office/drawing/2014/main" id="{DB13407C-3FB6-4190-8E03-D1335F07E2DD}"/>
              </a:ext>
            </a:extLst>
          </p:cNvPr>
          <p:cNvGrpSpPr/>
          <p:nvPr/>
        </p:nvGrpSpPr>
        <p:grpSpPr>
          <a:xfrm>
            <a:off x="6228362" y="2428620"/>
            <a:ext cx="1246006" cy="186933"/>
            <a:chOff x="4586473" y="4245346"/>
            <a:chExt cx="667405" cy="86434"/>
          </a:xfrm>
        </p:grpSpPr>
        <p:sp>
          <p:nvSpPr>
            <p:cNvPr id="49" name="Freccia a destra 58">
              <a:extLst>
                <a:ext uri="{FF2B5EF4-FFF2-40B4-BE49-F238E27FC236}">
                  <a16:creationId xmlns:a16="http://schemas.microsoft.com/office/drawing/2014/main" id="{39DD38D6-1415-422A-9148-0D5B4A8973FD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riangolo isoscele 76">
              <a:extLst>
                <a:ext uri="{FF2B5EF4-FFF2-40B4-BE49-F238E27FC236}">
                  <a16:creationId xmlns:a16="http://schemas.microsoft.com/office/drawing/2014/main" id="{74B3EFB6-B795-4852-AA41-0A7CD08515C4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51" name="Gruppo 87">
            <a:extLst>
              <a:ext uri="{FF2B5EF4-FFF2-40B4-BE49-F238E27FC236}">
                <a16:creationId xmlns:a16="http://schemas.microsoft.com/office/drawing/2014/main" id="{A0B9DA95-CDCA-4B37-BDBE-3076C77C93DF}"/>
              </a:ext>
            </a:extLst>
          </p:cNvPr>
          <p:cNvGrpSpPr/>
          <p:nvPr/>
        </p:nvGrpSpPr>
        <p:grpSpPr>
          <a:xfrm>
            <a:off x="6198415" y="2740744"/>
            <a:ext cx="1275955" cy="195464"/>
            <a:chOff x="4592177" y="4419530"/>
            <a:chExt cx="666895" cy="86434"/>
          </a:xfrm>
        </p:grpSpPr>
        <p:cxnSp>
          <p:nvCxnSpPr>
            <p:cNvPr id="52" name="Connettore 1 89">
              <a:extLst>
                <a:ext uri="{FF2B5EF4-FFF2-40B4-BE49-F238E27FC236}">
                  <a16:creationId xmlns:a16="http://schemas.microsoft.com/office/drawing/2014/main" id="{BD5F6243-E497-4744-9AB3-C0341D740EC9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riangolo isoscele 90">
              <a:extLst>
                <a:ext uri="{FF2B5EF4-FFF2-40B4-BE49-F238E27FC236}">
                  <a16:creationId xmlns:a16="http://schemas.microsoft.com/office/drawing/2014/main" id="{ED7EFD8B-9E2F-40AD-9C0B-904ACE2A0C1D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4" name="CasellaDiTesto 67">
            <a:extLst>
              <a:ext uri="{FF2B5EF4-FFF2-40B4-BE49-F238E27FC236}">
                <a16:creationId xmlns:a16="http://schemas.microsoft.com/office/drawing/2014/main" id="{AE8A07C8-C7E2-4B34-A9E2-16D3276E25EF}"/>
              </a:ext>
            </a:extLst>
          </p:cNvPr>
          <p:cNvSpPr txBox="1"/>
          <p:nvPr/>
        </p:nvSpPr>
        <p:spPr>
          <a:xfrm>
            <a:off x="6399879" y="2972291"/>
            <a:ext cx="98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stepDone</a:t>
            </a:r>
            <a:endParaRPr lang="it-IT" sz="1600" dirty="0"/>
          </a:p>
          <a:p>
            <a:r>
              <a:rPr lang="it-IT" sz="1600" dirty="0" err="1"/>
              <a:t>stepFail</a:t>
            </a:r>
            <a:endParaRPr lang="en-GB" sz="1600" dirty="0"/>
          </a:p>
        </p:txBody>
      </p:sp>
      <p:sp>
        <p:nvSpPr>
          <p:cNvPr id="55" name="CasellaDiTesto 67">
            <a:extLst>
              <a:ext uri="{FF2B5EF4-FFF2-40B4-BE49-F238E27FC236}">
                <a16:creationId xmlns:a16="http://schemas.microsoft.com/office/drawing/2014/main" id="{0604F9C8-E38D-464E-A7A8-B32772DFE484}"/>
              </a:ext>
            </a:extLst>
          </p:cNvPr>
          <p:cNvSpPr txBox="1"/>
          <p:nvPr/>
        </p:nvSpPr>
        <p:spPr>
          <a:xfrm>
            <a:off x="6621391" y="1688516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cmd</a:t>
            </a:r>
            <a:endParaRPr lang="en-GB" sz="2000" dirty="0"/>
          </a:p>
        </p:txBody>
      </p:sp>
      <p:sp>
        <p:nvSpPr>
          <p:cNvPr id="57" name="CasellaDiTesto 67">
            <a:extLst>
              <a:ext uri="{FF2B5EF4-FFF2-40B4-BE49-F238E27FC236}">
                <a16:creationId xmlns:a16="http://schemas.microsoft.com/office/drawing/2014/main" id="{57E3D22E-7DA6-4A47-88E4-FECBFB74F0AA}"/>
              </a:ext>
            </a:extLst>
          </p:cNvPr>
          <p:cNvSpPr txBox="1"/>
          <p:nvPr/>
        </p:nvSpPr>
        <p:spPr>
          <a:xfrm>
            <a:off x="2796936" y="1884756"/>
            <a:ext cx="1496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movetoCell</a:t>
            </a:r>
            <a:r>
              <a:rPr lang="it-IT" sz="1600" dirty="0"/>
              <a:t>(X,Y)</a:t>
            </a:r>
            <a:endParaRPr lang="en-GB" sz="2000" dirty="0"/>
          </a:p>
        </p:txBody>
      </p:sp>
      <p:grpSp>
        <p:nvGrpSpPr>
          <p:cNvPr id="58" name="Gruppo 56">
            <a:extLst>
              <a:ext uri="{FF2B5EF4-FFF2-40B4-BE49-F238E27FC236}">
                <a16:creationId xmlns:a16="http://schemas.microsoft.com/office/drawing/2014/main" id="{2115073D-F661-4B4B-A5E1-281694498F31}"/>
              </a:ext>
            </a:extLst>
          </p:cNvPr>
          <p:cNvGrpSpPr/>
          <p:nvPr/>
        </p:nvGrpSpPr>
        <p:grpSpPr>
          <a:xfrm>
            <a:off x="2881954" y="2289808"/>
            <a:ext cx="1246006" cy="186933"/>
            <a:chOff x="4586473" y="4245346"/>
            <a:chExt cx="667405" cy="86434"/>
          </a:xfrm>
        </p:grpSpPr>
        <p:sp>
          <p:nvSpPr>
            <p:cNvPr id="59" name="Freccia a destra 58">
              <a:extLst>
                <a:ext uri="{FF2B5EF4-FFF2-40B4-BE49-F238E27FC236}">
                  <a16:creationId xmlns:a16="http://schemas.microsoft.com/office/drawing/2014/main" id="{8F66DA4B-B00A-46C9-B043-7AA6B4ED9C93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Triangolo isoscele 76">
              <a:extLst>
                <a:ext uri="{FF2B5EF4-FFF2-40B4-BE49-F238E27FC236}">
                  <a16:creationId xmlns:a16="http://schemas.microsoft.com/office/drawing/2014/main" id="{F5B2140E-C135-43E9-BAB5-149DBF62FB02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1" name="Gruppo 87">
            <a:extLst>
              <a:ext uri="{FF2B5EF4-FFF2-40B4-BE49-F238E27FC236}">
                <a16:creationId xmlns:a16="http://schemas.microsoft.com/office/drawing/2014/main" id="{ECB84A5C-CC08-474A-81E1-F67CBBEDF7A9}"/>
              </a:ext>
            </a:extLst>
          </p:cNvPr>
          <p:cNvGrpSpPr/>
          <p:nvPr/>
        </p:nvGrpSpPr>
        <p:grpSpPr>
          <a:xfrm>
            <a:off x="2808619" y="2733343"/>
            <a:ext cx="1275955" cy="195464"/>
            <a:chOff x="4592177" y="4419530"/>
            <a:chExt cx="666895" cy="86434"/>
          </a:xfrm>
        </p:grpSpPr>
        <p:cxnSp>
          <p:nvCxnSpPr>
            <p:cNvPr id="62" name="Connettore 1 89">
              <a:extLst>
                <a:ext uri="{FF2B5EF4-FFF2-40B4-BE49-F238E27FC236}">
                  <a16:creationId xmlns:a16="http://schemas.microsoft.com/office/drawing/2014/main" id="{F48CAAD3-75C5-4BB7-B257-96CFB43EF792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riangolo isoscele 90">
              <a:extLst>
                <a:ext uri="{FF2B5EF4-FFF2-40B4-BE49-F238E27FC236}">
                  <a16:creationId xmlns:a16="http://schemas.microsoft.com/office/drawing/2014/main" id="{AF488512-D72F-4838-B42F-BA5F8A22CAC8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4" name="CasellaDiTesto 67">
            <a:extLst>
              <a:ext uri="{FF2B5EF4-FFF2-40B4-BE49-F238E27FC236}">
                <a16:creationId xmlns:a16="http://schemas.microsoft.com/office/drawing/2014/main" id="{F1BDD3D1-E510-4488-A2B4-553ED3257DFA}"/>
              </a:ext>
            </a:extLst>
          </p:cNvPr>
          <p:cNvSpPr txBox="1"/>
          <p:nvPr/>
        </p:nvSpPr>
        <p:spPr>
          <a:xfrm>
            <a:off x="3010083" y="2920500"/>
            <a:ext cx="1042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atCell</a:t>
            </a:r>
            <a:r>
              <a:rPr lang="it-IT" sz="1600" dirty="0"/>
              <a:t>(X,Y)</a:t>
            </a:r>
          </a:p>
          <a:p>
            <a:r>
              <a:rPr lang="it-IT" sz="1600" dirty="0" err="1"/>
              <a:t>walkBreak</a:t>
            </a:r>
            <a:endParaRPr lang="en-GB" sz="1600" dirty="0"/>
          </a:p>
        </p:txBody>
      </p:sp>
      <p:cxnSp>
        <p:nvCxnSpPr>
          <p:cNvPr id="65" name="Connettore 2 92">
            <a:extLst>
              <a:ext uri="{FF2B5EF4-FFF2-40B4-BE49-F238E27FC236}">
                <a16:creationId xmlns:a16="http://schemas.microsoft.com/office/drawing/2014/main" id="{FFBCD3FC-DD5F-449F-80C1-3D5867A58D88}"/>
              </a:ext>
            </a:extLst>
          </p:cNvPr>
          <p:cNvCxnSpPr>
            <a:cxnSpLocks/>
          </p:cNvCxnSpPr>
          <p:nvPr/>
        </p:nvCxnSpPr>
        <p:spPr>
          <a:xfrm>
            <a:off x="2305693" y="4162230"/>
            <a:ext cx="668682" cy="309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FAA2BD5C-EA3B-4B02-8741-CBAAC3462CBF}"/>
              </a:ext>
            </a:extLst>
          </p:cNvPr>
          <p:cNvSpPr txBox="1"/>
          <p:nvPr/>
        </p:nvSpPr>
        <p:spPr>
          <a:xfrm>
            <a:off x="284493" y="297300"/>
            <a:ext cx="3251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SPRINT1</a:t>
            </a:r>
          </a:p>
          <a:p>
            <a:r>
              <a:rPr lang="it-IT" dirty="0"/>
              <a:t>Architettura Logica</a:t>
            </a:r>
          </a:p>
        </p:txBody>
      </p:sp>
    </p:spTree>
    <p:extLst>
      <p:ext uri="{BB962C8B-B14F-4D97-AF65-F5344CB8AC3E}">
        <p14:creationId xmlns:p14="http://schemas.microsoft.com/office/powerpoint/2010/main" val="187009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</a:t>
            </a:fld>
            <a:endParaRPr lang="en-GB"/>
          </a:p>
        </p:txBody>
      </p:sp>
      <p:sp>
        <p:nvSpPr>
          <p:cNvPr id="19" name="CasellaDiTesto 18"/>
          <p:cNvSpPr txBox="1"/>
          <p:nvPr/>
        </p:nvSpPr>
        <p:spPr>
          <a:xfrm>
            <a:off x="6439369" y="3363013"/>
            <a:ext cx="58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step</a:t>
            </a:r>
            <a:endParaRPr lang="en-GB" sz="2000" dirty="0"/>
          </a:p>
        </p:txBody>
      </p:sp>
      <p:grpSp>
        <p:nvGrpSpPr>
          <p:cNvPr id="88" name="Gruppo 87"/>
          <p:cNvGrpSpPr/>
          <p:nvPr/>
        </p:nvGrpSpPr>
        <p:grpSpPr>
          <a:xfrm>
            <a:off x="5370285" y="2207827"/>
            <a:ext cx="5407314" cy="3616607"/>
            <a:chOff x="3846285" y="3068960"/>
            <a:chExt cx="5407314" cy="3616607"/>
          </a:xfrm>
        </p:grpSpPr>
        <p:sp>
          <p:nvSpPr>
            <p:cNvPr id="45" name="Rettangolo arrotondato 44"/>
            <p:cNvSpPr/>
            <p:nvPr/>
          </p:nvSpPr>
          <p:spPr>
            <a:xfrm>
              <a:off x="5926336" y="3481992"/>
              <a:ext cx="3038152" cy="2899336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ttangolo arrotondato 3"/>
            <p:cNvSpPr/>
            <p:nvPr/>
          </p:nvSpPr>
          <p:spPr>
            <a:xfrm>
              <a:off x="6346955" y="5428292"/>
              <a:ext cx="881175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ttangolo arrotondato 4"/>
            <p:cNvSpPr/>
            <p:nvPr/>
          </p:nvSpPr>
          <p:spPr>
            <a:xfrm>
              <a:off x="7229763" y="5416498"/>
              <a:ext cx="1169863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uppo 5"/>
            <p:cNvGrpSpPr/>
            <p:nvPr/>
          </p:nvGrpSpPr>
          <p:grpSpPr>
            <a:xfrm>
              <a:off x="7814850" y="5441267"/>
              <a:ext cx="512661" cy="451653"/>
              <a:chOff x="2441713" y="1277482"/>
              <a:chExt cx="812663" cy="763297"/>
            </a:xfrm>
          </p:grpSpPr>
          <p:sp>
            <p:nvSpPr>
              <p:cNvPr id="7" name="Parallelogramma 6"/>
              <p:cNvSpPr/>
              <p:nvPr/>
            </p:nvSpPr>
            <p:spPr>
              <a:xfrm flipV="1">
                <a:off x="2897719" y="1707426"/>
                <a:ext cx="356657" cy="288677"/>
              </a:xfrm>
              <a:prstGeom prst="parallelogram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8" name="Ovale 7"/>
              <p:cNvSpPr/>
              <p:nvPr/>
            </p:nvSpPr>
            <p:spPr>
              <a:xfrm>
                <a:off x="2441713" y="132069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9" name="Triangolo isoscele 8"/>
              <p:cNvSpPr/>
              <p:nvPr/>
            </p:nvSpPr>
            <p:spPr>
              <a:xfrm rot="16200000">
                <a:off x="2749151" y="1251067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6249747" y="3515325"/>
              <a:ext cx="1696867" cy="1234655"/>
              <a:chOff x="2460219" y="2004003"/>
              <a:chExt cx="1696867" cy="1234655"/>
            </a:xfrm>
          </p:grpSpPr>
          <p:sp>
            <p:nvSpPr>
              <p:cNvPr id="11" name="Triangolo isoscele 10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grpSp>
            <p:nvGrpSpPr>
              <p:cNvPr id="12" name="Gruppo 82">
                <a:extLst>
                  <a:ext uri="{FF2B5EF4-FFF2-40B4-BE49-F238E27FC236}">
                    <a16:creationId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4" name="Ovale 38">
                  <a:extLst>
                    <a:ext uri="{FF2B5EF4-FFF2-40B4-BE49-F238E27FC236}">
                      <a16:creationId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5" name="Rettangolo 39">
                  <a:extLst>
                    <a:ext uri="{FF2B5EF4-FFF2-40B4-BE49-F238E27FC236}">
                      <a16:creationId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6" name="Triangolo isoscele 42">
                  <a:extLst>
                    <a:ext uri="{FF2B5EF4-FFF2-40B4-BE49-F238E27FC236}">
                      <a16:creationId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  <p:sp>
            <p:nvSpPr>
              <p:cNvPr id="13" name="Rettangolo 12"/>
              <p:cNvSpPr/>
              <p:nvPr/>
            </p:nvSpPr>
            <p:spPr>
              <a:xfrm>
                <a:off x="2697729" y="2458538"/>
                <a:ext cx="1176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8" name="Rettangolo 17"/>
            <p:cNvSpPr/>
            <p:nvPr/>
          </p:nvSpPr>
          <p:spPr>
            <a:xfrm>
              <a:off x="5038211" y="3641067"/>
              <a:ext cx="108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cmd</a:t>
              </a:r>
              <a:r>
                <a:rPr lang="en-GB" dirty="0"/>
                <a:t>( M ) </a:t>
              </a:r>
            </a:p>
          </p:txBody>
        </p:sp>
        <p:grpSp>
          <p:nvGrpSpPr>
            <p:cNvPr id="20" name="Gruppo 19"/>
            <p:cNvGrpSpPr/>
            <p:nvPr/>
          </p:nvGrpSpPr>
          <p:grpSpPr>
            <a:xfrm>
              <a:off x="3846285" y="4604217"/>
              <a:ext cx="2167217" cy="86434"/>
              <a:chOff x="3091855" y="4419530"/>
              <a:chExt cx="2167217" cy="86434"/>
            </a:xfrm>
          </p:grpSpPr>
          <p:cxnSp>
            <p:nvCxnSpPr>
              <p:cNvPr id="21" name="Connettore 1 20"/>
              <p:cNvCxnSpPr>
                <a:cxnSpLocks/>
              </p:cNvCxnSpPr>
              <p:nvPr/>
            </p:nvCxnSpPr>
            <p:spPr>
              <a:xfrm>
                <a:off x="3152979" y="4462747"/>
                <a:ext cx="210609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riangolo isoscele 21"/>
              <p:cNvSpPr/>
              <p:nvPr/>
            </p:nvSpPr>
            <p:spPr>
              <a:xfrm rot="16200000">
                <a:off x="3118270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23" name="CasellaDiTesto 22"/>
            <p:cNvSpPr txBox="1"/>
            <p:nvPr/>
          </p:nvSpPr>
          <p:spPr>
            <a:xfrm>
              <a:off x="4726549" y="4743919"/>
              <a:ext cx="98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err="1"/>
                <a:t>stepDone</a:t>
              </a:r>
              <a:endParaRPr lang="it-IT" sz="1600" dirty="0"/>
            </a:p>
            <a:p>
              <a:r>
                <a:rPr lang="it-IT" sz="1600" dirty="0" err="1"/>
                <a:t>stepFail</a:t>
              </a:r>
              <a:endParaRPr lang="en-GB" sz="1600" dirty="0"/>
            </a:p>
          </p:txBody>
        </p:sp>
        <p:grpSp>
          <p:nvGrpSpPr>
            <p:cNvPr id="24" name="Gruppo 23"/>
            <p:cNvGrpSpPr/>
            <p:nvPr/>
          </p:nvGrpSpPr>
          <p:grpSpPr>
            <a:xfrm>
              <a:off x="3907409" y="4258878"/>
              <a:ext cx="2212934" cy="86434"/>
              <a:chOff x="3403313" y="4220922"/>
              <a:chExt cx="2212934" cy="86434"/>
            </a:xfrm>
          </p:grpSpPr>
          <p:sp>
            <p:nvSpPr>
              <p:cNvPr id="25" name="Triangolo isoscele 24"/>
              <p:cNvSpPr/>
              <p:nvPr/>
            </p:nvSpPr>
            <p:spPr>
              <a:xfrm rot="5400000" flipH="1">
                <a:off x="5503399" y="4194507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26" name="Connettore 1 25"/>
              <p:cNvCxnSpPr>
                <a:cxnSpLocks/>
                <a:endCxn id="25" idx="3"/>
              </p:cNvCxnSpPr>
              <p:nvPr/>
            </p:nvCxnSpPr>
            <p:spPr>
              <a:xfrm>
                <a:off x="3403313" y="4264139"/>
                <a:ext cx="20736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o 26"/>
            <p:cNvGrpSpPr/>
            <p:nvPr/>
          </p:nvGrpSpPr>
          <p:grpSpPr>
            <a:xfrm flipH="1">
              <a:off x="6127808" y="3397042"/>
              <a:ext cx="592487" cy="258092"/>
              <a:chOff x="5133975" y="5295900"/>
              <a:chExt cx="342900" cy="238125"/>
            </a:xfrm>
          </p:grpSpPr>
          <p:sp>
            <p:nvSpPr>
              <p:cNvPr id="28" name="Figura a mano libera 2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9" name="Figura a mano libera 2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0" name="Figura a mano libera 2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1" name="Rettangolo 30"/>
            <p:cNvSpPr/>
            <p:nvPr/>
          </p:nvSpPr>
          <p:spPr>
            <a:xfrm>
              <a:off x="5184396" y="3305289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obstacle</a:t>
              </a:r>
            </a:p>
          </p:txBody>
        </p:sp>
        <p:grpSp>
          <p:nvGrpSpPr>
            <p:cNvPr id="32" name="Gruppo 31"/>
            <p:cNvGrpSpPr/>
            <p:nvPr/>
          </p:nvGrpSpPr>
          <p:grpSpPr>
            <a:xfrm>
              <a:off x="6643199" y="5441267"/>
              <a:ext cx="558683" cy="519971"/>
              <a:chOff x="4403491" y="4276791"/>
              <a:chExt cx="749721" cy="720080"/>
            </a:xfrm>
          </p:grpSpPr>
          <p:sp>
            <p:nvSpPr>
              <p:cNvPr id="33" name="Ovale 33">
                <a:extLst>
                  <a:ext uri="{FF2B5EF4-FFF2-40B4-BE49-F238E27FC236}">
                    <a16:creationId xmlns:a16="http://schemas.microsoft.com/office/drawing/2014/main" id="{A4E6BBEC-1E11-48AC-9881-2BCB8F6CF48A}"/>
                  </a:ext>
                </a:extLst>
              </p:cNvPr>
              <p:cNvSpPr/>
              <p:nvPr/>
            </p:nvSpPr>
            <p:spPr>
              <a:xfrm>
                <a:off x="4403491" y="4276791"/>
                <a:ext cx="749721" cy="7200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cxnSp>
            <p:nvCxnSpPr>
              <p:cNvPr id="34" name="Connettore 2 126">
                <a:extLst>
                  <a:ext uri="{FF2B5EF4-FFF2-40B4-BE49-F238E27FC236}">
                    <a16:creationId xmlns:a16="http://schemas.microsoft.com/office/drawing/2014/main" id="{36CC678F-7232-496B-B9F9-4DE6B53CD494}"/>
                  </a:ext>
                </a:extLst>
              </p:cNvPr>
              <p:cNvCxnSpPr/>
              <p:nvPr/>
            </p:nvCxnSpPr>
            <p:spPr>
              <a:xfrm flipH="1">
                <a:off x="4764885" y="4403661"/>
                <a:ext cx="13466" cy="39310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6822033" y="4749980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6926933" y="4890295"/>
              <a:ext cx="13146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err="1"/>
                <a:t>robotSupport</a:t>
              </a:r>
              <a:endParaRPr lang="en-GB" sz="1600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5725037" y="5503077"/>
              <a:ext cx="12859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virtualRobotSupportQak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336" y="5872663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TCP socket</a:t>
              </a:r>
            </a:p>
          </p:txBody>
        </p:sp>
        <p:sp>
          <p:nvSpPr>
            <p:cNvPr id="39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6444215" y="5823727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0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7278154" y="5457755"/>
              <a:ext cx="461901" cy="46963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7159713" y="5536312"/>
              <a:ext cx="7761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mbotSupport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7658931" y="589292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931" y="5931782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7932403" y="5466838"/>
              <a:ext cx="1321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robotDataSourceArduino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7860230" y="3308357"/>
              <a:ext cx="1001747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  <a:endParaRPr lang="en-GB" dirty="0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6484156" y="622836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Connettore 1 66"/>
            <p:cNvCxnSpPr/>
            <p:nvPr/>
          </p:nvCxnSpPr>
          <p:spPr>
            <a:xfrm>
              <a:off x="5416239" y="3068960"/>
              <a:ext cx="35482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asellaDiTesto 67"/>
          <p:cNvSpPr txBox="1"/>
          <p:nvPr/>
        </p:nvSpPr>
        <p:spPr>
          <a:xfrm>
            <a:off x="2662965" y="1507375"/>
            <a:ext cx="2763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project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i="1" dirty="0">
                <a:solidFill>
                  <a:srgbClr val="FF0000"/>
                </a:solidFill>
              </a:rPr>
              <a:t>it.unibo.iss.sprint_1</a:t>
            </a:r>
          </a:p>
        </p:txBody>
      </p:sp>
      <p:cxnSp>
        <p:nvCxnSpPr>
          <p:cNvPr id="75" name="Connettore 1 74"/>
          <p:cNvCxnSpPr>
            <a:cxnSpLocks/>
          </p:cNvCxnSpPr>
          <p:nvPr/>
        </p:nvCxnSpPr>
        <p:spPr>
          <a:xfrm flipH="1">
            <a:off x="4318162" y="2207827"/>
            <a:ext cx="2622079" cy="3388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o 85"/>
          <p:cNvGrpSpPr/>
          <p:nvPr/>
        </p:nvGrpSpPr>
        <p:grpSpPr>
          <a:xfrm>
            <a:off x="2726394" y="2334960"/>
            <a:ext cx="2120677" cy="2414706"/>
            <a:chOff x="2502047" y="1378758"/>
            <a:chExt cx="2120677" cy="2414706"/>
          </a:xfrm>
        </p:grpSpPr>
        <p:sp>
          <p:nvSpPr>
            <p:cNvPr id="48" name="Rettangolo arrotondato 3">
              <a:extLst>
                <a:ext uri="{FF2B5EF4-FFF2-40B4-BE49-F238E27FC236}">
                  <a16:creationId xmlns:a16="http://schemas.microsoft.com/office/drawing/2014/main" id="{9E0A19CE-001B-4E02-AC1D-390C8200D550}"/>
                </a:ext>
              </a:extLst>
            </p:cNvPr>
            <p:cNvSpPr/>
            <p:nvPr/>
          </p:nvSpPr>
          <p:spPr>
            <a:xfrm>
              <a:off x="2502047" y="1535994"/>
              <a:ext cx="2120677" cy="2010050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49" name="Rettangolo 11">
              <a:extLst>
                <a:ext uri="{FF2B5EF4-FFF2-40B4-BE49-F238E27FC236}">
                  <a16:creationId xmlns:a16="http://schemas.microsoft.com/office/drawing/2014/main" id="{F88BC2D4-A3F6-4457-98A9-8A0DD865223A}"/>
                </a:ext>
              </a:extLst>
            </p:cNvPr>
            <p:cNvSpPr/>
            <p:nvPr/>
          </p:nvSpPr>
          <p:spPr>
            <a:xfrm>
              <a:off x="2597346" y="3336264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ctxwaiter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7" name="Rettangolo 12">
              <a:extLst>
                <a:ext uri="{FF2B5EF4-FFF2-40B4-BE49-F238E27FC236}">
                  <a16:creationId xmlns:a16="http://schemas.microsoft.com/office/drawing/2014/main" id="{17FB0BCB-7C2E-4398-8165-EC12FE31C316}"/>
                </a:ext>
              </a:extLst>
            </p:cNvPr>
            <p:cNvSpPr/>
            <p:nvPr/>
          </p:nvSpPr>
          <p:spPr>
            <a:xfrm>
              <a:off x="3112055" y="1378758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/>
                <a:t>8050</a:t>
              </a:r>
            </a:p>
          </p:txBody>
        </p:sp>
        <p:grpSp>
          <p:nvGrpSpPr>
            <p:cNvPr id="60" name="Gruppo 44">
              <a:extLst>
                <a:ext uri="{FF2B5EF4-FFF2-40B4-BE49-F238E27FC236}">
                  <a16:creationId xmlns:a16="http://schemas.microsoft.com/office/drawing/2014/main" id="{A4004772-1637-4B7E-9CFD-20C42E645980}"/>
                </a:ext>
              </a:extLst>
            </p:cNvPr>
            <p:cNvGrpSpPr/>
            <p:nvPr/>
          </p:nvGrpSpPr>
          <p:grpSpPr>
            <a:xfrm>
              <a:off x="2779099" y="1945577"/>
              <a:ext cx="1701946" cy="1234656"/>
              <a:chOff x="2455140" y="2004001"/>
              <a:chExt cx="1701946" cy="1234656"/>
            </a:xfrm>
          </p:grpSpPr>
          <p:sp>
            <p:nvSpPr>
              <p:cNvPr id="61" name="Triangolo isoscele 45">
                <a:extLst>
                  <a:ext uri="{FF2B5EF4-FFF2-40B4-BE49-F238E27FC236}">
                    <a16:creationId xmlns:a16="http://schemas.microsoft.com/office/drawing/2014/main" id="{870C13EE-5A25-4015-927D-98DDB820DCD5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grpSp>
            <p:nvGrpSpPr>
              <p:cNvPr id="62" name="Gruppo 82">
                <a:extLst>
                  <a:ext uri="{FF2B5EF4-FFF2-40B4-BE49-F238E27FC236}">
                    <a16:creationId xmlns:a16="http://schemas.microsoft.com/office/drawing/2014/main" id="{DE0F64D2-B940-4CA6-9453-9AE274285244}"/>
                  </a:ext>
                </a:extLst>
              </p:cNvPr>
              <p:cNvGrpSpPr/>
              <p:nvPr/>
            </p:nvGrpSpPr>
            <p:grpSpPr>
              <a:xfrm>
                <a:off x="2460218" y="2004001"/>
                <a:ext cx="1409185" cy="1234656"/>
                <a:chOff x="1194666" y="2417771"/>
                <a:chExt cx="866157" cy="763298"/>
              </a:xfrm>
            </p:grpSpPr>
            <p:sp>
              <p:nvSpPr>
                <p:cNvPr id="64" name="Ovale 38">
                  <a:extLst>
                    <a:ext uri="{FF2B5EF4-FFF2-40B4-BE49-F238E27FC236}">
                      <a16:creationId xmlns:a16="http://schemas.microsoft.com/office/drawing/2014/main" id="{71702CB6-D6EB-4DD4-B3E0-0075BEA89598}"/>
                    </a:ext>
                  </a:extLst>
                </p:cNvPr>
                <p:cNvSpPr/>
                <p:nvPr/>
              </p:nvSpPr>
              <p:spPr>
                <a:xfrm>
                  <a:off x="1311102" y="2460989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65" name="Rettangolo 39">
                  <a:extLst>
                    <a:ext uri="{FF2B5EF4-FFF2-40B4-BE49-F238E27FC236}">
                      <a16:creationId xmlns:a16="http://schemas.microsoft.com/office/drawing/2014/main" id="{AC70EAEE-AC80-40A4-A08C-ED59FECAA652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6" name="Triangolo isoscele 42">
                  <a:extLst>
                    <a:ext uri="{FF2B5EF4-FFF2-40B4-BE49-F238E27FC236}">
                      <a16:creationId xmlns:a16="http://schemas.microsoft.com/office/drawing/2014/main" id="{F9E99C5B-1B88-458E-8C33-2833796851D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  <p:sp>
            <p:nvSpPr>
              <p:cNvPr id="63" name="Rettangolo 47">
                <a:extLst>
                  <a:ext uri="{FF2B5EF4-FFF2-40B4-BE49-F238E27FC236}">
                    <a16:creationId xmlns:a16="http://schemas.microsoft.com/office/drawing/2014/main" id="{4C496436-8FD3-4EC1-BA96-FBEBBE485566}"/>
                  </a:ext>
                </a:extLst>
              </p:cNvPr>
              <p:cNvSpPr/>
              <p:nvPr/>
            </p:nvSpPr>
            <p:spPr>
              <a:xfrm>
                <a:off x="2455140" y="2458538"/>
                <a:ext cx="1400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waiterwalker</a:t>
                </a:r>
                <a:endParaRPr lang="en-GB" dirty="0"/>
              </a:p>
            </p:txBody>
          </p:sp>
        </p:grpSp>
      </p:grpSp>
      <p:cxnSp>
        <p:nvCxnSpPr>
          <p:cNvPr id="17" name="Connettore 2 16"/>
          <p:cNvCxnSpPr>
            <a:cxnSpLocks/>
          </p:cNvCxnSpPr>
          <p:nvPr/>
        </p:nvCxnSpPr>
        <p:spPr>
          <a:xfrm>
            <a:off x="5431409" y="3149265"/>
            <a:ext cx="232122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7CB4C4D0-D941-442D-A870-13466BAB2C87}"/>
              </a:ext>
            </a:extLst>
          </p:cNvPr>
          <p:cNvSpPr txBox="1"/>
          <p:nvPr/>
        </p:nvSpPr>
        <p:spPr>
          <a:xfrm>
            <a:off x="578877" y="516270"/>
            <a:ext cx="3251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SPRINT1</a:t>
            </a:r>
          </a:p>
          <a:p>
            <a:r>
              <a:rPr lang="it-IT" dirty="0"/>
              <a:t>Progetto</a:t>
            </a: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57D20B6B-DF5A-4FEA-AEDC-D39F93C8F686}"/>
              </a:ext>
            </a:extLst>
          </p:cNvPr>
          <p:cNvSpPr txBox="1"/>
          <p:nvPr/>
        </p:nvSpPr>
        <p:spPr>
          <a:xfrm>
            <a:off x="4779210" y="5130503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project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i="1" dirty="0">
                <a:solidFill>
                  <a:srgbClr val="FF0000"/>
                </a:solidFill>
              </a:rPr>
              <a:t>it.unibo.qak20.basicrobot</a:t>
            </a:r>
          </a:p>
        </p:txBody>
      </p:sp>
      <p:cxnSp>
        <p:nvCxnSpPr>
          <p:cNvPr id="90" name="Connettore 1 20">
            <a:extLst>
              <a:ext uri="{FF2B5EF4-FFF2-40B4-BE49-F238E27FC236}">
                <a16:creationId xmlns:a16="http://schemas.microsoft.com/office/drawing/2014/main" id="{B0C0308F-80BE-449E-9BA7-78C29D58AA22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1409532" y="3743393"/>
            <a:ext cx="145978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riangolo isoscele 90">
            <a:extLst>
              <a:ext uri="{FF2B5EF4-FFF2-40B4-BE49-F238E27FC236}">
                <a16:creationId xmlns:a16="http://schemas.microsoft.com/office/drawing/2014/main" id="{1517C091-4C4D-4FB7-AA5A-E546C482FE43}"/>
              </a:ext>
            </a:extLst>
          </p:cNvPr>
          <p:cNvSpPr/>
          <p:nvPr/>
        </p:nvSpPr>
        <p:spPr>
          <a:xfrm rot="16200000">
            <a:off x="1296683" y="3673761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02AF43DA-7609-4ED3-A126-80BB06CEF4E3}"/>
              </a:ext>
            </a:extLst>
          </p:cNvPr>
          <p:cNvSpPr txBox="1"/>
          <p:nvPr/>
        </p:nvSpPr>
        <p:spPr>
          <a:xfrm>
            <a:off x="1407644" y="3888847"/>
            <a:ext cx="1042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atCell</a:t>
            </a:r>
            <a:endParaRPr lang="it-IT" sz="1600" dirty="0"/>
          </a:p>
          <a:p>
            <a:r>
              <a:rPr lang="it-IT" sz="1600" dirty="0" err="1"/>
              <a:t>walkBreak</a:t>
            </a:r>
            <a:endParaRPr lang="en-GB" sz="1600" dirty="0"/>
          </a:p>
        </p:txBody>
      </p:sp>
      <p:sp>
        <p:nvSpPr>
          <p:cNvPr id="93" name="Triangolo isoscele 92">
            <a:extLst>
              <a:ext uri="{FF2B5EF4-FFF2-40B4-BE49-F238E27FC236}">
                <a16:creationId xmlns:a16="http://schemas.microsoft.com/office/drawing/2014/main" id="{5B4E522E-E3C8-42F0-AB03-C7ECFD0F8911}"/>
              </a:ext>
            </a:extLst>
          </p:cNvPr>
          <p:cNvSpPr/>
          <p:nvPr/>
        </p:nvSpPr>
        <p:spPr>
          <a:xfrm rot="5400000" flipH="1">
            <a:off x="2810041" y="3115359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94" name="Connettore 1 25">
            <a:extLst>
              <a:ext uri="{FF2B5EF4-FFF2-40B4-BE49-F238E27FC236}">
                <a16:creationId xmlns:a16="http://schemas.microsoft.com/office/drawing/2014/main" id="{3DF8708C-6517-4230-8C57-0A07AA2E5B66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1339900" y="3184991"/>
            <a:ext cx="1443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4B1BD6C9-7448-4F38-A2FB-75693D5DA495}"/>
              </a:ext>
            </a:extLst>
          </p:cNvPr>
          <p:cNvSpPr txBox="1"/>
          <p:nvPr/>
        </p:nvSpPr>
        <p:spPr>
          <a:xfrm>
            <a:off x="1454146" y="2692536"/>
            <a:ext cx="1129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movetoCell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3084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68" grpId="0"/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FAA2BD5C-EA3B-4B02-8741-CBAAC3462CBF}"/>
              </a:ext>
            </a:extLst>
          </p:cNvPr>
          <p:cNvSpPr txBox="1"/>
          <p:nvPr/>
        </p:nvSpPr>
        <p:spPr>
          <a:xfrm>
            <a:off x="284493" y="297300"/>
            <a:ext cx="3251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SPRINT2</a:t>
            </a:r>
          </a:p>
          <a:p>
            <a:r>
              <a:rPr lang="it-IT" dirty="0"/>
              <a:t>Architettura Logica</a:t>
            </a:r>
          </a:p>
        </p:txBody>
      </p: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F846BEF0-0F98-4489-835D-393FC91E382C}"/>
              </a:ext>
            </a:extLst>
          </p:cNvPr>
          <p:cNvGrpSpPr/>
          <p:nvPr/>
        </p:nvGrpSpPr>
        <p:grpSpPr>
          <a:xfrm>
            <a:off x="1047142" y="1584056"/>
            <a:ext cx="10097715" cy="3689888"/>
            <a:chOff x="113085" y="1420592"/>
            <a:chExt cx="11570531" cy="4280687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CCB2259A-136F-4FC8-A98F-09F9B8EC5F83}"/>
                </a:ext>
              </a:extLst>
            </p:cNvPr>
            <p:cNvGrpSpPr/>
            <p:nvPr/>
          </p:nvGrpSpPr>
          <p:grpSpPr>
            <a:xfrm>
              <a:off x="9986749" y="1979821"/>
              <a:ext cx="1696867" cy="1234655"/>
              <a:chOff x="2460219" y="2004003"/>
              <a:chExt cx="1696867" cy="1234655"/>
            </a:xfrm>
          </p:grpSpPr>
          <p:sp>
            <p:nvSpPr>
              <p:cNvPr id="6" name="Triangolo isoscele 5">
                <a:extLst>
                  <a:ext uri="{FF2B5EF4-FFF2-40B4-BE49-F238E27FC236}">
                    <a16:creationId xmlns:a16="http://schemas.microsoft.com/office/drawing/2014/main" id="{DB68498C-9CC5-4A38-9BCB-02DAB3B8E45F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7" name="Gruppo 82">
                <a:extLst>
                  <a:ext uri="{FF2B5EF4-FFF2-40B4-BE49-F238E27FC236}">
                    <a16:creationId xmlns:a16="http://schemas.microsoft.com/office/drawing/2014/main" id="{03711F09-1510-4BE0-950D-178D02A9CCE3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9" name="Ovale 38">
                  <a:extLst>
                    <a:ext uri="{FF2B5EF4-FFF2-40B4-BE49-F238E27FC236}">
                      <a16:creationId xmlns:a16="http://schemas.microsoft.com/office/drawing/2014/main" id="{A8681FB9-5108-4504-B8F9-14DD9B8DA9F2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0" name="Rettangolo 39">
                  <a:extLst>
                    <a:ext uri="{FF2B5EF4-FFF2-40B4-BE49-F238E27FC236}">
                      <a16:creationId xmlns:a16="http://schemas.microsoft.com/office/drawing/2014/main" id="{C09FB3C0-F6B9-4AEF-8DC4-A83B9ACC196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1" name="Triangolo isoscele 42">
                  <a:extLst>
                    <a:ext uri="{FF2B5EF4-FFF2-40B4-BE49-F238E27FC236}">
                      <a16:creationId xmlns:a16="http://schemas.microsoft.com/office/drawing/2014/main" id="{E4062397-D89C-4F19-8E7A-A269C9A311C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28EB2732-E0D8-45E9-8BE9-68617370B196}"/>
                  </a:ext>
                </a:extLst>
              </p:cNvPr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CasellaDiTesto 67">
              <a:extLst>
                <a:ext uri="{FF2B5EF4-FFF2-40B4-BE49-F238E27FC236}">
                  <a16:creationId xmlns:a16="http://schemas.microsoft.com/office/drawing/2014/main" id="{A289E2A0-5DB5-45C4-81F2-CD29D1A80D84}"/>
                </a:ext>
              </a:extLst>
            </p:cNvPr>
            <p:cNvSpPr txBox="1"/>
            <p:nvPr/>
          </p:nvSpPr>
          <p:spPr>
            <a:xfrm>
              <a:off x="8911529" y="2109758"/>
              <a:ext cx="568970" cy="357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step</a:t>
              </a:r>
              <a:endParaRPr lang="en-GB" sz="2000" dirty="0"/>
            </a:p>
          </p:txBody>
        </p:sp>
        <p:grpSp>
          <p:nvGrpSpPr>
            <p:cNvPr id="16" name="Gruppo 75">
              <a:extLst>
                <a:ext uri="{FF2B5EF4-FFF2-40B4-BE49-F238E27FC236}">
                  <a16:creationId xmlns:a16="http://schemas.microsoft.com/office/drawing/2014/main" id="{B7461CAE-55E6-48E0-A09A-38BD98B3389D}"/>
                </a:ext>
              </a:extLst>
            </p:cNvPr>
            <p:cNvGrpSpPr/>
            <p:nvPr/>
          </p:nvGrpSpPr>
          <p:grpSpPr>
            <a:xfrm rot="1719965" flipH="1">
              <a:off x="9879938" y="1698267"/>
              <a:ext cx="592487" cy="258092"/>
              <a:chOff x="5133975" y="5295900"/>
              <a:chExt cx="342900" cy="238125"/>
            </a:xfrm>
          </p:grpSpPr>
          <p:sp>
            <p:nvSpPr>
              <p:cNvPr id="17" name="Figura a mano libera 76">
                <a:extLst>
                  <a:ext uri="{FF2B5EF4-FFF2-40B4-BE49-F238E27FC236}">
                    <a16:creationId xmlns:a16="http://schemas.microsoft.com/office/drawing/2014/main" id="{AF88C660-A346-4976-9939-2E20DF9E568A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Figura a mano libera 77">
                <a:extLst>
                  <a:ext uri="{FF2B5EF4-FFF2-40B4-BE49-F238E27FC236}">
                    <a16:creationId xmlns:a16="http://schemas.microsoft.com/office/drawing/2014/main" id="{850A228D-0D00-4297-B0B0-4BF428A56763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8">
                <a:extLst>
                  <a:ext uri="{FF2B5EF4-FFF2-40B4-BE49-F238E27FC236}">
                    <a16:creationId xmlns:a16="http://schemas.microsoft.com/office/drawing/2014/main" id="{5F599F88-E310-477F-A4FF-8705FEC865AD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0" name="Rettangolo 79">
              <a:extLst>
                <a:ext uri="{FF2B5EF4-FFF2-40B4-BE49-F238E27FC236}">
                  <a16:creationId xmlns:a16="http://schemas.microsoft.com/office/drawing/2014/main" id="{8B0D73E3-6D7D-4139-8849-7EEFFDA0F0FA}"/>
                </a:ext>
              </a:extLst>
            </p:cNvPr>
            <p:cNvSpPr/>
            <p:nvPr/>
          </p:nvSpPr>
          <p:spPr>
            <a:xfrm>
              <a:off x="10174296" y="1420592"/>
              <a:ext cx="7935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/>
                <a:t>obstacle</a:t>
              </a:r>
              <a:endParaRPr lang="en-GB" dirty="0"/>
            </a:p>
          </p:txBody>
        </p:sp>
        <p:cxnSp>
          <p:nvCxnSpPr>
            <p:cNvPr id="37" name="Connettore 2 92">
              <a:extLst>
                <a:ext uri="{FF2B5EF4-FFF2-40B4-BE49-F238E27FC236}">
                  <a16:creationId xmlns:a16="http://schemas.microsoft.com/office/drawing/2014/main" id="{455DABA2-950A-4F62-B4B1-A9DB9EB34E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3375" y="2064198"/>
              <a:ext cx="1156402" cy="13280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EDB0A3C4-E125-44BB-9C92-B21D51DC55DB}"/>
                </a:ext>
              </a:extLst>
            </p:cNvPr>
            <p:cNvGrpSpPr/>
            <p:nvPr/>
          </p:nvGrpSpPr>
          <p:grpSpPr>
            <a:xfrm>
              <a:off x="6633293" y="1966540"/>
              <a:ext cx="1696867" cy="1234655"/>
              <a:chOff x="2460219" y="2004003"/>
              <a:chExt cx="1696867" cy="1234655"/>
            </a:xfrm>
          </p:grpSpPr>
          <p:sp>
            <p:nvSpPr>
              <p:cNvPr id="40" name="Triangolo isoscele 39">
                <a:extLst>
                  <a:ext uri="{FF2B5EF4-FFF2-40B4-BE49-F238E27FC236}">
                    <a16:creationId xmlns:a16="http://schemas.microsoft.com/office/drawing/2014/main" id="{AF71783D-FF24-4C79-8A55-327095F8499B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41" name="Gruppo 82">
                <a:extLst>
                  <a:ext uri="{FF2B5EF4-FFF2-40B4-BE49-F238E27FC236}">
                    <a16:creationId xmlns:a16="http://schemas.microsoft.com/office/drawing/2014/main" id="{5FE52F0B-34AD-47AB-9285-51E82A3A9E4F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43" name="Ovale 38">
                  <a:extLst>
                    <a:ext uri="{FF2B5EF4-FFF2-40B4-BE49-F238E27FC236}">
                      <a16:creationId xmlns:a16="http://schemas.microsoft.com/office/drawing/2014/main" id="{342B7337-FAF7-46D2-BB2F-F94BE17F1DF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44" name="Rettangolo 39">
                  <a:extLst>
                    <a:ext uri="{FF2B5EF4-FFF2-40B4-BE49-F238E27FC236}">
                      <a16:creationId xmlns:a16="http://schemas.microsoft.com/office/drawing/2014/main" id="{BCC2E644-D864-44FF-9741-9D0D1B43CBD6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45" name="Triangolo isoscele 42">
                  <a:extLst>
                    <a:ext uri="{FF2B5EF4-FFF2-40B4-BE49-F238E27FC236}">
                      <a16:creationId xmlns:a16="http://schemas.microsoft.com/office/drawing/2014/main" id="{545D3B1A-15B2-4CA0-B4A1-352AF8652519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81A9AA82-2059-4945-9252-915C335CA6E6}"/>
                  </a:ext>
                </a:extLst>
              </p:cNvPr>
              <p:cNvSpPr/>
              <p:nvPr/>
            </p:nvSpPr>
            <p:spPr>
              <a:xfrm>
                <a:off x="2635583" y="2458538"/>
                <a:ext cx="1400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waiterwalker</a:t>
                </a:r>
                <a:endParaRPr lang="en-GB" dirty="0"/>
              </a:p>
            </p:txBody>
          </p:sp>
        </p:grpSp>
        <p:grpSp>
          <p:nvGrpSpPr>
            <p:cNvPr id="48" name="Gruppo 56">
              <a:extLst>
                <a:ext uri="{FF2B5EF4-FFF2-40B4-BE49-F238E27FC236}">
                  <a16:creationId xmlns:a16="http://schemas.microsoft.com/office/drawing/2014/main" id="{DB13407C-3FB6-4190-8E03-D1335F07E2DD}"/>
                </a:ext>
              </a:extLst>
            </p:cNvPr>
            <p:cNvGrpSpPr/>
            <p:nvPr/>
          </p:nvGrpSpPr>
          <p:grpSpPr>
            <a:xfrm>
              <a:off x="8503375" y="2398140"/>
              <a:ext cx="1246006" cy="186933"/>
              <a:chOff x="4586473" y="4245346"/>
              <a:chExt cx="667405" cy="86434"/>
            </a:xfrm>
          </p:grpSpPr>
          <p:sp>
            <p:nvSpPr>
              <p:cNvPr id="49" name="Freccia a destra 58">
                <a:extLst>
                  <a:ext uri="{FF2B5EF4-FFF2-40B4-BE49-F238E27FC236}">
                    <a16:creationId xmlns:a16="http://schemas.microsoft.com/office/drawing/2014/main" id="{39DD38D6-1415-422A-9148-0D5B4A8973FD}"/>
                  </a:ext>
                </a:extLst>
              </p:cNvPr>
              <p:cNvSpPr/>
              <p:nvPr/>
            </p:nvSpPr>
            <p:spPr>
              <a:xfrm>
                <a:off x="4586473" y="4251518"/>
                <a:ext cx="577147" cy="8026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riangolo isoscele 76">
                <a:extLst>
                  <a:ext uri="{FF2B5EF4-FFF2-40B4-BE49-F238E27FC236}">
                    <a16:creationId xmlns:a16="http://schemas.microsoft.com/office/drawing/2014/main" id="{74B3EFB6-B795-4852-AA41-0A7CD08515C4}"/>
                  </a:ext>
                </a:extLst>
              </p:cNvPr>
              <p:cNvSpPr/>
              <p:nvPr/>
            </p:nvSpPr>
            <p:spPr>
              <a:xfrm rot="5400000" flipH="1">
                <a:off x="5141030" y="4218931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51" name="Gruppo 87">
              <a:extLst>
                <a:ext uri="{FF2B5EF4-FFF2-40B4-BE49-F238E27FC236}">
                  <a16:creationId xmlns:a16="http://schemas.microsoft.com/office/drawing/2014/main" id="{A0B9DA95-CDCA-4B37-BDBE-3076C77C93DF}"/>
                </a:ext>
              </a:extLst>
            </p:cNvPr>
            <p:cNvGrpSpPr/>
            <p:nvPr/>
          </p:nvGrpSpPr>
          <p:grpSpPr>
            <a:xfrm>
              <a:off x="8473428" y="2710264"/>
              <a:ext cx="1275955" cy="195464"/>
              <a:chOff x="4592177" y="4419530"/>
              <a:chExt cx="666895" cy="86434"/>
            </a:xfrm>
          </p:grpSpPr>
          <p:cxnSp>
            <p:nvCxnSpPr>
              <p:cNvPr id="52" name="Connettore 1 89">
                <a:extLst>
                  <a:ext uri="{FF2B5EF4-FFF2-40B4-BE49-F238E27FC236}">
                    <a16:creationId xmlns:a16="http://schemas.microsoft.com/office/drawing/2014/main" id="{BD5F6243-E497-4744-9AB3-C0341D740EC9}"/>
                  </a:ext>
                </a:extLst>
              </p:cNvPr>
              <p:cNvCxnSpPr/>
              <p:nvPr/>
            </p:nvCxnSpPr>
            <p:spPr>
              <a:xfrm>
                <a:off x="4611000" y="4462747"/>
                <a:ext cx="64807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riangolo isoscele 90">
                <a:extLst>
                  <a:ext uri="{FF2B5EF4-FFF2-40B4-BE49-F238E27FC236}">
                    <a16:creationId xmlns:a16="http://schemas.microsoft.com/office/drawing/2014/main" id="{ED7EFD8B-9E2F-40AD-9C0B-904ACE2A0C1D}"/>
                  </a:ext>
                </a:extLst>
              </p:cNvPr>
              <p:cNvSpPr/>
              <p:nvPr/>
            </p:nvSpPr>
            <p:spPr>
              <a:xfrm rot="16200000">
                <a:off x="4618592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54" name="CasellaDiTesto 67">
              <a:extLst>
                <a:ext uri="{FF2B5EF4-FFF2-40B4-BE49-F238E27FC236}">
                  <a16:creationId xmlns:a16="http://schemas.microsoft.com/office/drawing/2014/main" id="{AE8A07C8-C7E2-4B34-A9E2-16D3276E25EF}"/>
                </a:ext>
              </a:extLst>
            </p:cNvPr>
            <p:cNvSpPr txBox="1"/>
            <p:nvPr/>
          </p:nvSpPr>
          <p:spPr>
            <a:xfrm>
              <a:off x="8674892" y="2941811"/>
              <a:ext cx="1015316" cy="606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/>
                <a:t>stepDone</a:t>
              </a:r>
              <a:endParaRPr lang="it-IT" sz="1400" dirty="0"/>
            </a:p>
            <a:p>
              <a:r>
                <a:rPr lang="it-IT" sz="1400" dirty="0" err="1"/>
                <a:t>stepFail</a:t>
              </a:r>
              <a:endParaRPr lang="en-GB" sz="1400" dirty="0"/>
            </a:p>
          </p:txBody>
        </p:sp>
        <p:sp>
          <p:nvSpPr>
            <p:cNvPr id="55" name="CasellaDiTesto 67">
              <a:extLst>
                <a:ext uri="{FF2B5EF4-FFF2-40B4-BE49-F238E27FC236}">
                  <a16:creationId xmlns:a16="http://schemas.microsoft.com/office/drawing/2014/main" id="{0604F9C8-E38D-464E-A7A8-B32772DFE484}"/>
                </a:ext>
              </a:extLst>
            </p:cNvPr>
            <p:cNvSpPr txBox="1"/>
            <p:nvPr/>
          </p:nvSpPr>
          <p:spPr>
            <a:xfrm>
              <a:off x="8896404" y="1658036"/>
              <a:ext cx="569779" cy="357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/>
                <a:t>cmd</a:t>
              </a:r>
              <a:endParaRPr lang="en-GB" sz="2000" dirty="0"/>
            </a:p>
          </p:txBody>
        </p:sp>
        <p:sp>
          <p:nvSpPr>
            <p:cNvPr id="57" name="CasellaDiTesto 67">
              <a:extLst>
                <a:ext uri="{FF2B5EF4-FFF2-40B4-BE49-F238E27FC236}">
                  <a16:creationId xmlns:a16="http://schemas.microsoft.com/office/drawing/2014/main" id="{57E3D22E-7DA6-4A47-88E4-FECBFB74F0AA}"/>
                </a:ext>
              </a:extLst>
            </p:cNvPr>
            <p:cNvSpPr txBox="1"/>
            <p:nvPr/>
          </p:nvSpPr>
          <p:spPr>
            <a:xfrm>
              <a:off x="5071949" y="1854276"/>
              <a:ext cx="1529918" cy="357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/>
                <a:t>movetoCell</a:t>
              </a:r>
              <a:r>
                <a:rPr lang="it-IT" sz="1400" dirty="0"/>
                <a:t>(X,Y)</a:t>
              </a:r>
              <a:endParaRPr lang="en-GB" dirty="0"/>
            </a:p>
          </p:txBody>
        </p:sp>
        <p:grpSp>
          <p:nvGrpSpPr>
            <p:cNvPr id="58" name="Gruppo 56">
              <a:extLst>
                <a:ext uri="{FF2B5EF4-FFF2-40B4-BE49-F238E27FC236}">
                  <a16:creationId xmlns:a16="http://schemas.microsoft.com/office/drawing/2014/main" id="{2115073D-F661-4B4B-A5E1-281694498F31}"/>
                </a:ext>
              </a:extLst>
            </p:cNvPr>
            <p:cNvGrpSpPr/>
            <p:nvPr/>
          </p:nvGrpSpPr>
          <p:grpSpPr>
            <a:xfrm>
              <a:off x="5156967" y="2259328"/>
              <a:ext cx="1246006" cy="186933"/>
              <a:chOff x="4586473" y="4245346"/>
              <a:chExt cx="667405" cy="86434"/>
            </a:xfrm>
          </p:grpSpPr>
          <p:sp>
            <p:nvSpPr>
              <p:cNvPr id="59" name="Freccia a destra 58">
                <a:extLst>
                  <a:ext uri="{FF2B5EF4-FFF2-40B4-BE49-F238E27FC236}">
                    <a16:creationId xmlns:a16="http://schemas.microsoft.com/office/drawing/2014/main" id="{8F66DA4B-B00A-46C9-B043-7AA6B4ED9C93}"/>
                  </a:ext>
                </a:extLst>
              </p:cNvPr>
              <p:cNvSpPr/>
              <p:nvPr/>
            </p:nvSpPr>
            <p:spPr>
              <a:xfrm>
                <a:off x="4586473" y="4251518"/>
                <a:ext cx="577147" cy="8026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Triangolo isoscele 76">
                <a:extLst>
                  <a:ext uri="{FF2B5EF4-FFF2-40B4-BE49-F238E27FC236}">
                    <a16:creationId xmlns:a16="http://schemas.microsoft.com/office/drawing/2014/main" id="{F5B2140E-C135-43E9-BAB5-149DBF62FB02}"/>
                  </a:ext>
                </a:extLst>
              </p:cNvPr>
              <p:cNvSpPr/>
              <p:nvPr/>
            </p:nvSpPr>
            <p:spPr>
              <a:xfrm rot="5400000" flipH="1">
                <a:off x="5141030" y="4218931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61" name="Gruppo 87">
              <a:extLst>
                <a:ext uri="{FF2B5EF4-FFF2-40B4-BE49-F238E27FC236}">
                  <a16:creationId xmlns:a16="http://schemas.microsoft.com/office/drawing/2014/main" id="{ECB84A5C-CC08-474A-81E1-F67CBBEDF7A9}"/>
                </a:ext>
              </a:extLst>
            </p:cNvPr>
            <p:cNvGrpSpPr/>
            <p:nvPr/>
          </p:nvGrpSpPr>
          <p:grpSpPr>
            <a:xfrm>
              <a:off x="5083632" y="2702863"/>
              <a:ext cx="1275955" cy="195464"/>
              <a:chOff x="4592177" y="4419530"/>
              <a:chExt cx="666895" cy="86434"/>
            </a:xfrm>
          </p:grpSpPr>
          <p:cxnSp>
            <p:nvCxnSpPr>
              <p:cNvPr id="62" name="Connettore 1 89">
                <a:extLst>
                  <a:ext uri="{FF2B5EF4-FFF2-40B4-BE49-F238E27FC236}">
                    <a16:creationId xmlns:a16="http://schemas.microsoft.com/office/drawing/2014/main" id="{F48CAAD3-75C5-4BB7-B257-96CFB43EF792}"/>
                  </a:ext>
                </a:extLst>
              </p:cNvPr>
              <p:cNvCxnSpPr/>
              <p:nvPr/>
            </p:nvCxnSpPr>
            <p:spPr>
              <a:xfrm>
                <a:off x="4611000" y="4462747"/>
                <a:ext cx="64807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riangolo isoscele 90">
                <a:extLst>
                  <a:ext uri="{FF2B5EF4-FFF2-40B4-BE49-F238E27FC236}">
                    <a16:creationId xmlns:a16="http://schemas.microsoft.com/office/drawing/2014/main" id="{AF488512-D72F-4838-B42F-BA5F8A22CAC8}"/>
                  </a:ext>
                </a:extLst>
              </p:cNvPr>
              <p:cNvSpPr/>
              <p:nvPr/>
            </p:nvSpPr>
            <p:spPr>
              <a:xfrm rot="16200000">
                <a:off x="4618592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64" name="CasellaDiTesto 67">
              <a:extLst>
                <a:ext uri="{FF2B5EF4-FFF2-40B4-BE49-F238E27FC236}">
                  <a16:creationId xmlns:a16="http://schemas.microsoft.com/office/drawing/2014/main" id="{F1BDD3D1-E510-4488-A2B4-553ED3257DFA}"/>
                </a:ext>
              </a:extLst>
            </p:cNvPr>
            <p:cNvSpPr txBox="1"/>
            <p:nvPr/>
          </p:nvSpPr>
          <p:spPr>
            <a:xfrm>
              <a:off x="5285096" y="2890020"/>
              <a:ext cx="1073579" cy="606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/>
                <a:t>atCell</a:t>
              </a:r>
              <a:r>
                <a:rPr lang="it-IT" sz="1400" dirty="0"/>
                <a:t>(X,Y)</a:t>
              </a:r>
            </a:p>
            <a:p>
              <a:r>
                <a:rPr lang="it-IT" sz="1400" dirty="0" err="1"/>
                <a:t>walkBreak</a:t>
              </a:r>
              <a:endParaRPr lang="en-GB" sz="1400" dirty="0"/>
            </a:p>
          </p:txBody>
        </p:sp>
        <p:grpSp>
          <p:nvGrpSpPr>
            <p:cNvPr id="56" name="Gruppo 55">
              <a:extLst>
                <a:ext uri="{FF2B5EF4-FFF2-40B4-BE49-F238E27FC236}">
                  <a16:creationId xmlns:a16="http://schemas.microsoft.com/office/drawing/2014/main" id="{08FCCC36-C1E2-4F07-BEDD-FE6E528D49C1}"/>
                </a:ext>
              </a:extLst>
            </p:cNvPr>
            <p:cNvGrpSpPr/>
            <p:nvPr/>
          </p:nvGrpSpPr>
          <p:grpSpPr>
            <a:xfrm>
              <a:off x="3148039" y="1979821"/>
              <a:ext cx="1696867" cy="1234655"/>
              <a:chOff x="2460219" y="2004003"/>
              <a:chExt cx="1696867" cy="1234655"/>
            </a:xfrm>
          </p:grpSpPr>
          <p:sp>
            <p:nvSpPr>
              <p:cNvPr id="66" name="Triangolo isoscele 65">
                <a:extLst>
                  <a:ext uri="{FF2B5EF4-FFF2-40B4-BE49-F238E27FC236}">
                    <a16:creationId xmlns:a16="http://schemas.microsoft.com/office/drawing/2014/main" id="{18C585BC-9D72-49D9-AA05-A2A6502FB1F2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67" name="Gruppo 82">
                <a:extLst>
                  <a:ext uri="{FF2B5EF4-FFF2-40B4-BE49-F238E27FC236}">
                    <a16:creationId xmlns:a16="http://schemas.microsoft.com/office/drawing/2014/main" id="{E0003C95-2426-41AF-AD9D-1569BD95E365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70" name="Ovale 38">
                  <a:extLst>
                    <a:ext uri="{FF2B5EF4-FFF2-40B4-BE49-F238E27FC236}">
                      <a16:creationId xmlns:a16="http://schemas.microsoft.com/office/drawing/2014/main" id="{6F4EFC25-28DC-40B8-BBAA-D7E7AD6C27F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71" name="Rettangolo 39">
                  <a:extLst>
                    <a:ext uri="{FF2B5EF4-FFF2-40B4-BE49-F238E27FC236}">
                      <a16:creationId xmlns:a16="http://schemas.microsoft.com/office/drawing/2014/main" id="{6F01CC38-704F-43F9-9844-EFC274130250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72" name="Triangolo isoscele 42">
                  <a:extLst>
                    <a:ext uri="{FF2B5EF4-FFF2-40B4-BE49-F238E27FC236}">
                      <a16:creationId xmlns:a16="http://schemas.microsoft.com/office/drawing/2014/main" id="{74691BF3-B443-4845-B82C-989B098C7A0F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68" name="Rettangolo 67">
                <a:extLst>
                  <a:ext uri="{FF2B5EF4-FFF2-40B4-BE49-F238E27FC236}">
                    <a16:creationId xmlns:a16="http://schemas.microsoft.com/office/drawing/2014/main" id="{8B74C966-A014-4EC8-8DD0-DB6D891EF2F2}"/>
                  </a:ext>
                </a:extLst>
              </p:cNvPr>
              <p:cNvSpPr/>
              <p:nvPr/>
            </p:nvSpPr>
            <p:spPr>
              <a:xfrm>
                <a:off x="2635583" y="2458538"/>
                <a:ext cx="1215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waiterlogic</a:t>
                </a:r>
                <a:endParaRPr lang="en-GB" dirty="0"/>
              </a:p>
            </p:txBody>
          </p:sp>
        </p:grpSp>
        <p:grpSp>
          <p:nvGrpSpPr>
            <p:cNvPr id="73" name="Gruppo 72">
              <a:extLst>
                <a:ext uri="{FF2B5EF4-FFF2-40B4-BE49-F238E27FC236}">
                  <a16:creationId xmlns:a16="http://schemas.microsoft.com/office/drawing/2014/main" id="{21748BA0-D787-441F-A9E3-219B9685F26F}"/>
                </a:ext>
              </a:extLst>
            </p:cNvPr>
            <p:cNvGrpSpPr/>
            <p:nvPr/>
          </p:nvGrpSpPr>
          <p:grpSpPr>
            <a:xfrm>
              <a:off x="3190402" y="4536529"/>
              <a:ext cx="1696867" cy="1164750"/>
              <a:chOff x="6349393" y="1966105"/>
              <a:chExt cx="1696867" cy="1164750"/>
            </a:xfrm>
          </p:grpSpPr>
          <p:sp>
            <p:nvSpPr>
              <p:cNvPr id="74" name="Triangolo isoscele 73">
                <a:extLst>
                  <a:ext uri="{FF2B5EF4-FFF2-40B4-BE49-F238E27FC236}">
                    <a16:creationId xmlns:a16="http://schemas.microsoft.com/office/drawing/2014/main" id="{29B34CE7-13D0-489C-B532-5ACE7996F2F0}"/>
                  </a:ext>
                </a:extLst>
              </p:cNvPr>
              <p:cNvSpPr/>
              <p:nvPr/>
            </p:nvSpPr>
            <p:spPr>
              <a:xfrm rot="5400000">
                <a:off x="7109709" y="2134974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75" name="Ovale 38">
                <a:extLst>
                  <a:ext uri="{FF2B5EF4-FFF2-40B4-BE49-F238E27FC236}">
                    <a16:creationId xmlns:a16="http://schemas.microsoft.com/office/drawing/2014/main" id="{DC93A049-566F-4656-B791-D2028C6183A8}"/>
                  </a:ext>
                </a:extLst>
              </p:cNvPr>
              <p:cNvSpPr/>
              <p:nvPr/>
            </p:nvSpPr>
            <p:spPr>
              <a:xfrm>
                <a:off x="6538826" y="1966105"/>
                <a:ext cx="1219751" cy="116475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76" name="Rettangolo 39">
                <a:extLst>
                  <a:ext uri="{FF2B5EF4-FFF2-40B4-BE49-F238E27FC236}">
                    <a16:creationId xmlns:a16="http://schemas.microsoft.com/office/drawing/2014/main" id="{DEBF7A12-B298-465A-8B3E-A2D4880553D8}"/>
                  </a:ext>
                </a:extLst>
              </p:cNvPr>
              <p:cNvSpPr/>
              <p:nvPr/>
            </p:nvSpPr>
            <p:spPr>
              <a:xfrm>
                <a:off x="6349393" y="2352246"/>
                <a:ext cx="457875" cy="342838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77" name="Rettangolo 76">
                <a:extLst>
                  <a:ext uri="{FF2B5EF4-FFF2-40B4-BE49-F238E27FC236}">
                    <a16:creationId xmlns:a16="http://schemas.microsoft.com/office/drawing/2014/main" id="{BD2C7552-E6BC-4B47-BCB9-A8A8F654E835}"/>
                  </a:ext>
                </a:extLst>
              </p:cNvPr>
              <p:cNvSpPr/>
              <p:nvPr/>
            </p:nvSpPr>
            <p:spPr>
              <a:xfrm>
                <a:off x="6755579" y="2350735"/>
                <a:ext cx="9140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/>
                  <a:t>barman</a:t>
                </a:r>
              </a:p>
            </p:txBody>
          </p:sp>
        </p:grpSp>
        <p:cxnSp>
          <p:nvCxnSpPr>
            <p:cNvPr id="78" name="Connettore 2 92">
              <a:extLst>
                <a:ext uri="{FF2B5EF4-FFF2-40B4-BE49-F238E27FC236}">
                  <a16:creationId xmlns:a16="http://schemas.microsoft.com/office/drawing/2014/main" id="{4EDA6F7A-254C-45F8-B841-C06E105A1B3D}"/>
                </a:ext>
              </a:extLst>
            </p:cNvPr>
            <p:cNvCxnSpPr>
              <a:cxnSpLocks/>
            </p:cNvCxnSpPr>
            <p:nvPr/>
          </p:nvCxnSpPr>
          <p:spPr>
            <a:xfrm>
              <a:off x="3318203" y="3192607"/>
              <a:ext cx="0" cy="1343922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2 92">
              <a:extLst>
                <a:ext uri="{FF2B5EF4-FFF2-40B4-BE49-F238E27FC236}">
                  <a16:creationId xmlns:a16="http://schemas.microsoft.com/office/drawing/2014/main" id="{8624D2CD-40A5-47CF-8388-63CDDD73EA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9759" y="3272663"/>
              <a:ext cx="0" cy="1195122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asellaDiTesto 79">
              <a:extLst>
                <a:ext uri="{FF2B5EF4-FFF2-40B4-BE49-F238E27FC236}">
                  <a16:creationId xmlns:a16="http://schemas.microsoft.com/office/drawing/2014/main" id="{2B26B760-F82A-4B49-BC34-9A7ADAAA6FB9}"/>
                </a:ext>
              </a:extLst>
            </p:cNvPr>
            <p:cNvSpPr txBox="1"/>
            <p:nvPr/>
          </p:nvSpPr>
          <p:spPr>
            <a:xfrm>
              <a:off x="1673866" y="3774710"/>
              <a:ext cx="1555333" cy="357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err="1"/>
                <a:t>order</a:t>
              </a:r>
              <a:r>
                <a:rPr lang="it-IT" sz="1400" dirty="0"/>
                <a:t>(CID, TEA)</a:t>
              </a:r>
            </a:p>
          </p:txBody>
        </p:sp>
        <p:sp>
          <p:nvSpPr>
            <p:cNvPr id="81" name="CasellaDiTesto 80">
              <a:extLst>
                <a:ext uri="{FF2B5EF4-FFF2-40B4-BE49-F238E27FC236}">
                  <a16:creationId xmlns:a16="http://schemas.microsoft.com/office/drawing/2014/main" id="{C1C4CD57-2751-4FDA-B6AF-50A6320CD307}"/>
                </a:ext>
              </a:extLst>
            </p:cNvPr>
            <p:cNvSpPr txBox="1"/>
            <p:nvPr/>
          </p:nvSpPr>
          <p:spPr>
            <a:xfrm>
              <a:off x="4581880" y="3981537"/>
              <a:ext cx="2051408" cy="36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err="1"/>
                <a:t>orderReady</a:t>
              </a:r>
              <a:r>
                <a:rPr lang="it-IT" sz="1400" dirty="0"/>
                <a:t>(CID, TEA)</a:t>
              </a:r>
            </a:p>
          </p:txBody>
        </p:sp>
        <p:grpSp>
          <p:nvGrpSpPr>
            <p:cNvPr id="82" name="Gruppo 81">
              <a:extLst>
                <a:ext uri="{FF2B5EF4-FFF2-40B4-BE49-F238E27FC236}">
                  <a16:creationId xmlns:a16="http://schemas.microsoft.com/office/drawing/2014/main" id="{A3A759A8-2595-47AF-933C-7BB59D223D4A}"/>
                </a:ext>
              </a:extLst>
            </p:cNvPr>
            <p:cNvGrpSpPr/>
            <p:nvPr/>
          </p:nvGrpSpPr>
          <p:grpSpPr>
            <a:xfrm>
              <a:off x="113085" y="2027857"/>
              <a:ext cx="1696867" cy="1164750"/>
              <a:chOff x="2680234" y="3945052"/>
              <a:chExt cx="1696867" cy="1164750"/>
            </a:xfrm>
          </p:grpSpPr>
          <p:sp>
            <p:nvSpPr>
              <p:cNvPr id="83" name="Triangolo isoscele 82">
                <a:extLst>
                  <a:ext uri="{FF2B5EF4-FFF2-40B4-BE49-F238E27FC236}">
                    <a16:creationId xmlns:a16="http://schemas.microsoft.com/office/drawing/2014/main" id="{783A867A-8040-4874-BD23-E9BB230585C8}"/>
                  </a:ext>
                </a:extLst>
              </p:cNvPr>
              <p:cNvSpPr/>
              <p:nvPr/>
            </p:nvSpPr>
            <p:spPr>
              <a:xfrm rot="5400000">
                <a:off x="3440550" y="4113921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84" name="Ovale 83">
                <a:extLst>
                  <a:ext uri="{FF2B5EF4-FFF2-40B4-BE49-F238E27FC236}">
                    <a16:creationId xmlns:a16="http://schemas.microsoft.com/office/drawing/2014/main" id="{4C76E5BA-F4FE-4150-9110-96149E41843B}"/>
                  </a:ext>
                </a:extLst>
              </p:cNvPr>
              <p:cNvSpPr/>
              <p:nvPr/>
            </p:nvSpPr>
            <p:spPr>
              <a:xfrm>
                <a:off x="2869667" y="3945052"/>
                <a:ext cx="1219751" cy="116475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85" name="Rettangolo 84">
                <a:extLst>
                  <a:ext uri="{FF2B5EF4-FFF2-40B4-BE49-F238E27FC236}">
                    <a16:creationId xmlns:a16="http://schemas.microsoft.com/office/drawing/2014/main" id="{8AB8975A-076B-4965-B9B8-AFB0D1523FA7}"/>
                  </a:ext>
                </a:extLst>
              </p:cNvPr>
              <p:cNvSpPr/>
              <p:nvPr/>
            </p:nvSpPr>
            <p:spPr>
              <a:xfrm>
                <a:off x="2680234" y="4331193"/>
                <a:ext cx="457875" cy="342838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86" name="Rettangolo 85">
                <a:extLst>
                  <a:ext uri="{FF2B5EF4-FFF2-40B4-BE49-F238E27FC236}">
                    <a16:creationId xmlns:a16="http://schemas.microsoft.com/office/drawing/2014/main" id="{48CEDC13-9A93-4D49-8F4D-10E19C4A7751}"/>
                  </a:ext>
                </a:extLst>
              </p:cNvPr>
              <p:cNvSpPr/>
              <p:nvPr/>
            </p:nvSpPr>
            <p:spPr>
              <a:xfrm>
                <a:off x="2896801" y="4329682"/>
                <a:ext cx="1069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smartbell</a:t>
                </a:r>
                <a:endParaRPr lang="en-GB" dirty="0"/>
              </a:p>
            </p:txBody>
          </p:sp>
        </p:grpSp>
        <p:grpSp>
          <p:nvGrpSpPr>
            <p:cNvPr id="87" name="Gruppo 56">
              <a:extLst>
                <a:ext uri="{FF2B5EF4-FFF2-40B4-BE49-F238E27FC236}">
                  <a16:creationId xmlns:a16="http://schemas.microsoft.com/office/drawing/2014/main" id="{FD166AAE-ADDF-4C41-AD90-97121041EA35}"/>
                </a:ext>
              </a:extLst>
            </p:cNvPr>
            <p:cNvGrpSpPr/>
            <p:nvPr/>
          </p:nvGrpSpPr>
          <p:grpSpPr>
            <a:xfrm>
              <a:off x="1638152" y="2294225"/>
              <a:ext cx="1594842" cy="118262"/>
              <a:chOff x="4586473" y="4245346"/>
              <a:chExt cx="667405" cy="86434"/>
            </a:xfrm>
          </p:grpSpPr>
          <p:sp>
            <p:nvSpPr>
              <p:cNvPr id="88" name="Freccia a destra 58">
                <a:extLst>
                  <a:ext uri="{FF2B5EF4-FFF2-40B4-BE49-F238E27FC236}">
                    <a16:creationId xmlns:a16="http://schemas.microsoft.com/office/drawing/2014/main" id="{65BBD38F-B94A-4E07-92CC-C3A0B22E27E4}"/>
                  </a:ext>
                </a:extLst>
              </p:cNvPr>
              <p:cNvSpPr/>
              <p:nvPr/>
            </p:nvSpPr>
            <p:spPr>
              <a:xfrm>
                <a:off x="4586473" y="4251518"/>
                <a:ext cx="577147" cy="8026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Triangolo isoscele 76">
                <a:extLst>
                  <a:ext uri="{FF2B5EF4-FFF2-40B4-BE49-F238E27FC236}">
                    <a16:creationId xmlns:a16="http://schemas.microsoft.com/office/drawing/2014/main" id="{0AA122CA-3A58-49EF-8394-DD42E9328AAD}"/>
                  </a:ext>
                </a:extLst>
              </p:cNvPr>
              <p:cNvSpPr/>
              <p:nvPr/>
            </p:nvSpPr>
            <p:spPr>
              <a:xfrm rot="5400000" flipH="1">
                <a:off x="5141030" y="4218931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90" name="Gruppo 87">
              <a:extLst>
                <a:ext uri="{FF2B5EF4-FFF2-40B4-BE49-F238E27FC236}">
                  <a16:creationId xmlns:a16="http://schemas.microsoft.com/office/drawing/2014/main" id="{DEC90801-4A51-4634-9C34-40CE0643111D}"/>
                </a:ext>
              </a:extLst>
            </p:cNvPr>
            <p:cNvGrpSpPr/>
            <p:nvPr/>
          </p:nvGrpSpPr>
          <p:grpSpPr>
            <a:xfrm>
              <a:off x="1596206" y="2858033"/>
              <a:ext cx="1600507" cy="170634"/>
              <a:chOff x="4592177" y="4419530"/>
              <a:chExt cx="666895" cy="86434"/>
            </a:xfrm>
          </p:grpSpPr>
          <p:cxnSp>
            <p:nvCxnSpPr>
              <p:cNvPr id="91" name="Connettore 1 89">
                <a:extLst>
                  <a:ext uri="{FF2B5EF4-FFF2-40B4-BE49-F238E27FC236}">
                    <a16:creationId xmlns:a16="http://schemas.microsoft.com/office/drawing/2014/main" id="{878E60D4-38CD-42F8-93FC-9D04BA3DC61B}"/>
                  </a:ext>
                </a:extLst>
              </p:cNvPr>
              <p:cNvCxnSpPr/>
              <p:nvPr/>
            </p:nvCxnSpPr>
            <p:spPr>
              <a:xfrm>
                <a:off x="4611000" y="4462747"/>
                <a:ext cx="64807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riangolo isoscele 90">
                <a:extLst>
                  <a:ext uri="{FF2B5EF4-FFF2-40B4-BE49-F238E27FC236}">
                    <a16:creationId xmlns:a16="http://schemas.microsoft.com/office/drawing/2014/main" id="{3CFD54EC-77F1-4ACF-8DBC-AEB17C8B9D9E}"/>
                  </a:ext>
                </a:extLst>
              </p:cNvPr>
              <p:cNvSpPr/>
              <p:nvPr/>
            </p:nvSpPr>
            <p:spPr>
              <a:xfrm rot="16200000">
                <a:off x="4618592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018F263B-E458-4C9C-AC30-68C64E80272C}"/>
                </a:ext>
              </a:extLst>
            </p:cNvPr>
            <p:cNvSpPr txBox="1"/>
            <p:nvPr/>
          </p:nvSpPr>
          <p:spPr>
            <a:xfrm>
              <a:off x="1658319" y="1854050"/>
              <a:ext cx="1532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/>
                <a:t>enterRequest</a:t>
              </a:r>
              <a:r>
                <a:rPr lang="it-IT" sz="1400" dirty="0"/>
                <a:t>(CID)</a:t>
              </a:r>
            </a:p>
          </p:txBody>
        </p:sp>
        <p:sp>
          <p:nvSpPr>
            <p:cNvPr id="94" name="CasellaDiTesto 93">
              <a:extLst>
                <a:ext uri="{FF2B5EF4-FFF2-40B4-BE49-F238E27FC236}">
                  <a16:creationId xmlns:a16="http://schemas.microsoft.com/office/drawing/2014/main" id="{00D2B03B-1F27-4EDB-8C00-B2C2F705E9E2}"/>
                </a:ext>
              </a:extLst>
            </p:cNvPr>
            <p:cNvSpPr txBox="1"/>
            <p:nvPr/>
          </p:nvSpPr>
          <p:spPr>
            <a:xfrm>
              <a:off x="1836181" y="3063535"/>
              <a:ext cx="1361757" cy="357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err="1"/>
                <a:t>answer</a:t>
              </a:r>
              <a:r>
                <a:rPr lang="it-IT" sz="1400" dirty="0"/>
                <a:t>(TIME)</a:t>
              </a:r>
            </a:p>
          </p:txBody>
        </p:sp>
        <p:sp>
          <p:nvSpPr>
            <p:cNvPr id="108" name="Triangolo isoscele 42">
              <a:extLst>
                <a:ext uri="{FF2B5EF4-FFF2-40B4-BE49-F238E27FC236}">
                  <a16:creationId xmlns:a16="http://schemas.microsoft.com/office/drawing/2014/main" id="{CB9B48A2-F0F4-44EB-B980-133664DE369B}"/>
                </a:ext>
              </a:extLst>
            </p:cNvPr>
            <p:cNvSpPr/>
            <p:nvPr/>
          </p:nvSpPr>
          <p:spPr>
            <a:xfrm rot="16200000">
              <a:off x="3899982" y="4424403"/>
              <a:ext cx="139809" cy="22657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9" name="Triangolo isoscele 42">
              <a:extLst>
                <a:ext uri="{FF2B5EF4-FFF2-40B4-BE49-F238E27FC236}">
                  <a16:creationId xmlns:a16="http://schemas.microsoft.com/office/drawing/2014/main" id="{F4652558-4D51-4024-8AB8-37498F2320DD}"/>
                </a:ext>
              </a:extLst>
            </p:cNvPr>
            <p:cNvSpPr/>
            <p:nvPr/>
          </p:nvSpPr>
          <p:spPr>
            <a:xfrm rot="16200000">
              <a:off x="738806" y="1923158"/>
              <a:ext cx="139809" cy="22657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231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o 70">
            <a:extLst>
              <a:ext uri="{FF2B5EF4-FFF2-40B4-BE49-F238E27FC236}">
                <a16:creationId xmlns:a16="http://schemas.microsoft.com/office/drawing/2014/main" id="{BA9BDF81-94D2-4CCA-BE53-4763ECB9EEBB}"/>
              </a:ext>
            </a:extLst>
          </p:cNvPr>
          <p:cNvGrpSpPr/>
          <p:nvPr/>
        </p:nvGrpSpPr>
        <p:grpSpPr>
          <a:xfrm>
            <a:off x="1090211" y="2163512"/>
            <a:ext cx="5646491" cy="2638515"/>
            <a:chOff x="1533915" y="344932"/>
            <a:chExt cx="6848127" cy="3349366"/>
          </a:xfrm>
        </p:grpSpPr>
        <p:sp>
          <p:nvSpPr>
            <p:cNvPr id="72" name="Rettangolo arrotondato 3">
              <a:extLst>
                <a:ext uri="{FF2B5EF4-FFF2-40B4-BE49-F238E27FC236}">
                  <a16:creationId xmlns:a16="http://schemas.microsoft.com/office/drawing/2014/main" id="{078DEE61-8D00-4D19-B614-F5A7ACD5FB5F}"/>
                </a:ext>
              </a:extLst>
            </p:cNvPr>
            <p:cNvSpPr/>
            <p:nvPr/>
          </p:nvSpPr>
          <p:spPr>
            <a:xfrm>
              <a:off x="1533915" y="495017"/>
              <a:ext cx="6848127" cy="3071597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73" name="Rettangolo 11">
              <a:extLst>
                <a:ext uri="{FF2B5EF4-FFF2-40B4-BE49-F238E27FC236}">
                  <a16:creationId xmlns:a16="http://schemas.microsoft.com/office/drawing/2014/main" id="{1856EB5A-5602-4F80-A80A-1778F0B8AB06}"/>
                </a:ext>
              </a:extLst>
            </p:cNvPr>
            <p:cNvSpPr/>
            <p:nvPr/>
          </p:nvSpPr>
          <p:spPr>
            <a:xfrm>
              <a:off x="5039778" y="3371801"/>
              <a:ext cx="1777284" cy="322497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/>
                <a:t>ctxwaiter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4" name="Rettangolo 12">
              <a:extLst>
                <a:ext uri="{FF2B5EF4-FFF2-40B4-BE49-F238E27FC236}">
                  <a16:creationId xmlns:a16="http://schemas.microsoft.com/office/drawing/2014/main" id="{10D15607-1E61-434F-BB2B-3C0E30C1B763}"/>
                </a:ext>
              </a:extLst>
            </p:cNvPr>
            <p:cNvSpPr/>
            <p:nvPr/>
          </p:nvSpPr>
          <p:spPr>
            <a:xfrm>
              <a:off x="3151439" y="344932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1600" dirty="0"/>
                <a:t>8050</a:t>
              </a:r>
              <a:endParaRPr lang="it-IT" dirty="0"/>
            </a:p>
          </p:txBody>
        </p:sp>
        <p:grpSp>
          <p:nvGrpSpPr>
            <p:cNvPr id="76" name="Gruppo 44">
              <a:extLst>
                <a:ext uri="{FF2B5EF4-FFF2-40B4-BE49-F238E27FC236}">
                  <a16:creationId xmlns:a16="http://schemas.microsoft.com/office/drawing/2014/main" id="{58A80BF4-E3A4-428F-BAE3-0D13F6DCDA47}"/>
                </a:ext>
              </a:extLst>
            </p:cNvPr>
            <p:cNvGrpSpPr/>
            <p:nvPr/>
          </p:nvGrpSpPr>
          <p:grpSpPr>
            <a:xfrm>
              <a:off x="2784177" y="1945576"/>
              <a:ext cx="1696868" cy="1234656"/>
              <a:chOff x="2460218" y="2004001"/>
              <a:chExt cx="1696868" cy="1234656"/>
            </a:xfrm>
          </p:grpSpPr>
          <p:sp>
            <p:nvSpPr>
              <p:cNvPr id="77" name="Triangolo isoscele 45">
                <a:extLst>
                  <a:ext uri="{FF2B5EF4-FFF2-40B4-BE49-F238E27FC236}">
                    <a16:creationId xmlns:a16="http://schemas.microsoft.com/office/drawing/2014/main" id="{65AECDF3-9482-40B0-9AB1-7DD8FC830E8B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grpSp>
            <p:nvGrpSpPr>
              <p:cNvPr id="78" name="Gruppo 82">
                <a:extLst>
                  <a:ext uri="{FF2B5EF4-FFF2-40B4-BE49-F238E27FC236}">
                    <a16:creationId xmlns:a16="http://schemas.microsoft.com/office/drawing/2014/main" id="{98F97228-3F59-412D-89A3-9630EE5FB626}"/>
                  </a:ext>
                </a:extLst>
              </p:cNvPr>
              <p:cNvGrpSpPr/>
              <p:nvPr/>
            </p:nvGrpSpPr>
            <p:grpSpPr>
              <a:xfrm>
                <a:off x="2460218" y="2004001"/>
                <a:ext cx="1409185" cy="1234656"/>
                <a:chOff x="1194666" y="2417771"/>
                <a:chExt cx="866157" cy="763298"/>
              </a:xfrm>
            </p:grpSpPr>
            <p:sp>
              <p:nvSpPr>
                <p:cNvPr id="80" name="Ovale 38">
                  <a:extLst>
                    <a:ext uri="{FF2B5EF4-FFF2-40B4-BE49-F238E27FC236}">
                      <a16:creationId xmlns:a16="http://schemas.microsoft.com/office/drawing/2014/main" id="{0CDCCE5E-F52C-4A6C-ABA3-DFB3AAA78E49}"/>
                    </a:ext>
                  </a:extLst>
                </p:cNvPr>
                <p:cNvSpPr/>
                <p:nvPr/>
              </p:nvSpPr>
              <p:spPr>
                <a:xfrm>
                  <a:off x="1311102" y="2460989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81" name="Rettangolo 39">
                  <a:extLst>
                    <a:ext uri="{FF2B5EF4-FFF2-40B4-BE49-F238E27FC236}">
                      <a16:creationId xmlns:a16="http://schemas.microsoft.com/office/drawing/2014/main" id="{5B95FC2C-E475-4033-B112-581A59019BF5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/>
                </a:p>
              </p:txBody>
            </p:sp>
            <p:sp>
              <p:nvSpPr>
                <p:cNvPr id="82" name="Triangolo isoscele 42">
                  <a:extLst>
                    <a:ext uri="{FF2B5EF4-FFF2-40B4-BE49-F238E27FC236}">
                      <a16:creationId xmlns:a16="http://schemas.microsoft.com/office/drawing/2014/main" id="{CCD0B918-9751-413C-9CC0-A89FDB12E365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  <p:sp>
            <p:nvSpPr>
              <p:cNvPr id="79" name="Rettangolo 47">
                <a:extLst>
                  <a:ext uri="{FF2B5EF4-FFF2-40B4-BE49-F238E27FC236}">
                    <a16:creationId xmlns:a16="http://schemas.microsoft.com/office/drawing/2014/main" id="{53CAAF0C-AAA8-4758-9F3F-EABE0E53C4DF}"/>
                  </a:ext>
                </a:extLst>
              </p:cNvPr>
              <p:cNvSpPr/>
              <p:nvPr/>
            </p:nvSpPr>
            <p:spPr>
              <a:xfrm>
                <a:off x="2584632" y="2426203"/>
                <a:ext cx="1199069" cy="390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dirty="0" err="1"/>
                  <a:t>waiterlogic</a:t>
                </a:r>
                <a:endParaRPr lang="en-GB" dirty="0"/>
              </a:p>
            </p:txBody>
          </p:sp>
        </p:grpSp>
      </p:grp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</a:t>
            </a:fld>
            <a:endParaRPr lang="en-GB"/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7CB4C4D0-D941-442D-A870-13466BAB2C87}"/>
              </a:ext>
            </a:extLst>
          </p:cNvPr>
          <p:cNvSpPr txBox="1"/>
          <p:nvPr/>
        </p:nvSpPr>
        <p:spPr>
          <a:xfrm>
            <a:off x="578877" y="516270"/>
            <a:ext cx="3251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SPRINT2</a:t>
            </a:r>
          </a:p>
          <a:p>
            <a:r>
              <a:rPr lang="it-IT" dirty="0"/>
              <a:t>Progetto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7387205" y="3642810"/>
            <a:ext cx="496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step</a:t>
            </a:r>
            <a:endParaRPr lang="en-GB" sz="2000" dirty="0"/>
          </a:p>
        </p:txBody>
      </p:sp>
      <p:grpSp>
        <p:nvGrpSpPr>
          <p:cNvPr id="88" name="Gruppo 87"/>
          <p:cNvGrpSpPr/>
          <p:nvPr/>
        </p:nvGrpSpPr>
        <p:grpSpPr>
          <a:xfrm>
            <a:off x="6505712" y="2918966"/>
            <a:ext cx="4458499" cy="2662866"/>
            <a:chOff x="3846285" y="3305289"/>
            <a:chExt cx="5407314" cy="3380278"/>
          </a:xfrm>
        </p:grpSpPr>
        <p:sp>
          <p:nvSpPr>
            <p:cNvPr id="45" name="Rettangolo arrotondato 44"/>
            <p:cNvSpPr/>
            <p:nvPr/>
          </p:nvSpPr>
          <p:spPr>
            <a:xfrm>
              <a:off x="5926336" y="3481992"/>
              <a:ext cx="3038152" cy="2899336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ttangolo arrotondato 3"/>
            <p:cNvSpPr/>
            <p:nvPr/>
          </p:nvSpPr>
          <p:spPr>
            <a:xfrm>
              <a:off x="6346955" y="5428292"/>
              <a:ext cx="881175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ttangolo arrotondato 4"/>
            <p:cNvSpPr/>
            <p:nvPr/>
          </p:nvSpPr>
          <p:spPr>
            <a:xfrm>
              <a:off x="7229763" y="5416498"/>
              <a:ext cx="1169863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uppo 5"/>
            <p:cNvGrpSpPr/>
            <p:nvPr/>
          </p:nvGrpSpPr>
          <p:grpSpPr>
            <a:xfrm>
              <a:off x="7814850" y="5441267"/>
              <a:ext cx="512661" cy="451653"/>
              <a:chOff x="2441713" y="1277482"/>
              <a:chExt cx="812663" cy="763297"/>
            </a:xfrm>
          </p:grpSpPr>
          <p:sp>
            <p:nvSpPr>
              <p:cNvPr id="7" name="Parallelogramma 6"/>
              <p:cNvSpPr/>
              <p:nvPr/>
            </p:nvSpPr>
            <p:spPr>
              <a:xfrm flipV="1">
                <a:off x="2897719" y="1707426"/>
                <a:ext cx="356657" cy="288677"/>
              </a:xfrm>
              <a:prstGeom prst="parallelogram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8" name="Ovale 7"/>
              <p:cNvSpPr/>
              <p:nvPr/>
            </p:nvSpPr>
            <p:spPr>
              <a:xfrm>
                <a:off x="2441713" y="132069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9" name="Triangolo isoscele 8"/>
              <p:cNvSpPr/>
              <p:nvPr/>
            </p:nvSpPr>
            <p:spPr>
              <a:xfrm rot="16200000">
                <a:off x="2749151" y="1251067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6249747" y="3515325"/>
              <a:ext cx="1696867" cy="1234655"/>
              <a:chOff x="2460219" y="2004003"/>
              <a:chExt cx="1696867" cy="1234655"/>
            </a:xfrm>
          </p:grpSpPr>
          <p:sp>
            <p:nvSpPr>
              <p:cNvPr id="11" name="Triangolo isoscele 10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grpSp>
            <p:nvGrpSpPr>
              <p:cNvPr id="12" name="Gruppo 82">
                <a:extLst>
                  <a:ext uri="{FF2B5EF4-FFF2-40B4-BE49-F238E27FC236}">
                    <a16:creationId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4" name="Ovale 38">
                  <a:extLst>
                    <a:ext uri="{FF2B5EF4-FFF2-40B4-BE49-F238E27FC236}">
                      <a16:creationId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5" name="Rettangolo 39">
                  <a:extLst>
                    <a:ext uri="{FF2B5EF4-FFF2-40B4-BE49-F238E27FC236}">
                      <a16:creationId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6" name="Triangolo isoscele 42">
                  <a:extLst>
                    <a:ext uri="{FF2B5EF4-FFF2-40B4-BE49-F238E27FC236}">
                      <a16:creationId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  <p:sp>
            <p:nvSpPr>
              <p:cNvPr id="13" name="Rettangolo 12"/>
              <p:cNvSpPr/>
              <p:nvPr/>
            </p:nvSpPr>
            <p:spPr>
              <a:xfrm>
                <a:off x="2697728" y="2458538"/>
                <a:ext cx="1293085" cy="429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600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8" name="Rettangolo 17"/>
            <p:cNvSpPr/>
            <p:nvPr/>
          </p:nvSpPr>
          <p:spPr>
            <a:xfrm>
              <a:off x="5038211" y="3641067"/>
              <a:ext cx="1067721" cy="390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cmd</a:t>
              </a:r>
              <a:r>
                <a:rPr lang="en-GB" sz="1400" dirty="0"/>
                <a:t>( M ) </a:t>
              </a:r>
            </a:p>
          </p:txBody>
        </p:sp>
        <p:grpSp>
          <p:nvGrpSpPr>
            <p:cNvPr id="20" name="Gruppo 19"/>
            <p:cNvGrpSpPr/>
            <p:nvPr/>
          </p:nvGrpSpPr>
          <p:grpSpPr>
            <a:xfrm>
              <a:off x="3846285" y="4604217"/>
              <a:ext cx="2167217" cy="86434"/>
              <a:chOff x="3091855" y="4419530"/>
              <a:chExt cx="2167217" cy="86434"/>
            </a:xfrm>
          </p:grpSpPr>
          <p:cxnSp>
            <p:nvCxnSpPr>
              <p:cNvPr id="21" name="Connettore 1 20"/>
              <p:cNvCxnSpPr>
                <a:cxnSpLocks/>
              </p:cNvCxnSpPr>
              <p:nvPr/>
            </p:nvCxnSpPr>
            <p:spPr>
              <a:xfrm>
                <a:off x="3152979" y="4462747"/>
                <a:ext cx="210609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riangolo isoscele 21"/>
              <p:cNvSpPr/>
              <p:nvPr/>
            </p:nvSpPr>
            <p:spPr>
              <a:xfrm rot="16200000">
                <a:off x="3118270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23" name="CasellaDiTesto 22"/>
            <p:cNvSpPr txBox="1"/>
            <p:nvPr/>
          </p:nvSpPr>
          <p:spPr>
            <a:xfrm>
              <a:off x="4726549" y="4743919"/>
              <a:ext cx="1074642" cy="664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/>
                <a:t>stepDone</a:t>
              </a:r>
              <a:endParaRPr lang="it-IT" sz="1400" dirty="0"/>
            </a:p>
            <a:p>
              <a:r>
                <a:rPr lang="it-IT" sz="1400" dirty="0" err="1"/>
                <a:t>stepFail</a:t>
              </a:r>
              <a:endParaRPr lang="en-GB" sz="1400" dirty="0"/>
            </a:p>
          </p:txBody>
        </p:sp>
        <p:grpSp>
          <p:nvGrpSpPr>
            <p:cNvPr id="24" name="Gruppo 23"/>
            <p:cNvGrpSpPr/>
            <p:nvPr/>
          </p:nvGrpSpPr>
          <p:grpSpPr>
            <a:xfrm>
              <a:off x="3907409" y="4258878"/>
              <a:ext cx="2212934" cy="86434"/>
              <a:chOff x="3403313" y="4220922"/>
              <a:chExt cx="2212934" cy="86434"/>
            </a:xfrm>
          </p:grpSpPr>
          <p:sp>
            <p:nvSpPr>
              <p:cNvPr id="25" name="Triangolo isoscele 24"/>
              <p:cNvSpPr/>
              <p:nvPr/>
            </p:nvSpPr>
            <p:spPr>
              <a:xfrm rot="5400000" flipH="1">
                <a:off x="5503399" y="4194507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26" name="Connettore 1 25"/>
              <p:cNvCxnSpPr>
                <a:cxnSpLocks/>
                <a:endCxn id="25" idx="3"/>
              </p:cNvCxnSpPr>
              <p:nvPr/>
            </p:nvCxnSpPr>
            <p:spPr>
              <a:xfrm>
                <a:off x="3403313" y="4264139"/>
                <a:ext cx="20736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o 26"/>
            <p:cNvGrpSpPr/>
            <p:nvPr/>
          </p:nvGrpSpPr>
          <p:grpSpPr>
            <a:xfrm flipH="1">
              <a:off x="6127808" y="3397042"/>
              <a:ext cx="592487" cy="258092"/>
              <a:chOff x="5133975" y="5295900"/>
              <a:chExt cx="342900" cy="238125"/>
            </a:xfrm>
          </p:grpSpPr>
          <p:sp>
            <p:nvSpPr>
              <p:cNvPr id="28" name="Figura a mano libera 2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9" name="Figura a mano libera 2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0" name="Figura a mano libera 2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1" name="Rettangolo 30"/>
            <p:cNvSpPr/>
            <p:nvPr/>
          </p:nvSpPr>
          <p:spPr>
            <a:xfrm>
              <a:off x="5184396" y="3305289"/>
              <a:ext cx="962427" cy="390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/>
                <a:t>obstacle</a:t>
              </a:r>
            </a:p>
          </p:txBody>
        </p:sp>
        <p:grpSp>
          <p:nvGrpSpPr>
            <p:cNvPr id="32" name="Gruppo 31"/>
            <p:cNvGrpSpPr/>
            <p:nvPr/>
          </p:nvGrpSpPr>
          <p:grpSpPr>
            <a:xfrm>
              <a:off x="6643199" y="5441267"/>
              <a:ext cx="558683" cy="519971"/>
              <a:chOff x="4403491" y="4276791"/>
              <a:chExt cx="749721" cy="720080"/>
            </a:xfrm>
          </p:grpSpPr>
          <p:sp>
            <p:nvSpPr>
              <p:cNvPr id="33" name="Ovale 33">
                <a:extLst>
                  <a:ext uri="{FF2B5EF4-FFF2-40B4-BE49-F238E27FC236}">
                    <a16:creationId xmlns:a16="http://schemas.microsoft.com/office/drawing/2014/main" id="{A4E6BBEC-1E11-48AC-9881-2BCB8F6CF48A}"/>
                  </a:ext>
                </a:extLst>
              </p:cNvPr>
              <p:cNvSpPr/>
              <p:nvPr/>
            </p:nvSpPr>
            <p:spPr>
              <a:xfrm>
                <a:off x="4403491" y="4276791"/>
                <a:ext cx="749721" cy="7200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cxnSp>
            <p:nvCxnSpPr>
              <p:cNvPr id="34" name="Connettore 2 126">
                <a:extLst>
                  <a:ext uri="{FF2B5EF4-FFF2-40B4-BE49-F238E27FC236}">
                    <a16:creationId xmlns:a16="http://schemas.microsoft.com/office/drawing/2014/main" id="{36CC678F-7232-496B-B9F9-4DE6B53CD494}"/>
                  </a:ext>
                </a:extLst>
              </p:cNvPr>
              <p:cNvCxnSpPr/>
              <p:nvPr/>
            </p:nvCxnSpPr>
            <p:spPr>
              <a:xfrm flipH="1">
                <a:off x="4764885" y="4403661"/>
                <a:ext cx="13466" cy="39310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6822033" y="4749980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6926933" y="4890295"/>
              <a:ext cx="1421944" cy="390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robotSupport</a:t>
              </a:r>
              <a:endParaRPr lang="en-GB" sz="1600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5725037" y="5503077"/>
              <a:ext cx="12859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virtualRobotSupportQak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219" y="5985351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TCP socket</a:t>
              </a:r>
            </a:p>
          </p:txBody>
        </p:sp>
        <p:sp>
          <p:nvSpPr>
            <p:cNvPr id="39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6444215" y="5823727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0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7278154" y="5457755"/>
              <a:ext cx="461901" cy="46963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7159713" y="5536312"/>
              <a:ext cx="7761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mbotSupport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7658931" y="589292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8748" y="5919933"/>
              <a:ext cx="4475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7932403" y="5466838"/>
              <a:ext cx="1321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robotDataSourceArduino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7860230" y="3308357"/>
              <a:ext cx="1001747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/>
                <a:t>8020</a:t>
              </a:r>
              <a:endParaRPr lang="en-GB" dirty="0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6484156" y="622836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CasellaDiTesto 67"/>
          <p:cNvSpPr txBox="1"/>
          <p:nvPr/>
        </p:nvSpPr>
        <p:spPr>
          <a:xfrm>
            <a:off x="1296813" y="1328854"/>
            <a:ext cx="2925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FF0000"/>
                </a:solidFill>
              </a:rPr>
              <a:t>project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i="1" dirty="0">
                <a:solidFill>
                  <a:srgbClr val="FF0000"/>
                </a:solidFill>
              </a:rPr>
              <a:t>it.unibo.iss.sprint2</a:t>
            </a:r>
          </a:p>
        </p:txBody>
      </p:sp>
      <p:grpSp>
        <p:nvGrpSpPr>
          <p:cNvPr id="60" name="Gruppo 44">
            <a:extLst>
              <a:ext uri="{FF2B5EF4-FFF2-40B4-BE49-F238E27FC236}">
                <a16:creationId xmlns:a16="http://schemas.microsoft.com/office/drawing/2014/main" id="{A4004772-1637-4B7E-9CFD-20C42E645980}"/>
              </a:ext>
            </a:extLst>
          </p:cNvPr>
          <p:cNvGrpSpPr/>
          <p:nvPr/>
        </p:nvGrpSpPr>
        <p:grpSpPr>
          <a:xfrm>
            <a:off x="4966223" y="3278803"/>
            <a:ext cx="1399120" cy="972619"/>
            <a:chOff x="2460218" y="2004001"/>
            <a:chExt cx="1696868" cy="1234656"/>
          </a:xfrm>
        </p:grpSpPr>
        <p:sp>
          <p:nvSpPr>
            <p:cNvPr id="61" name="Triangolo isoscele 45">
              <a:extLst>
                <a:ext uri="{FF2B5EF4-FFF2-40B4-BE49-F238E27FC236}">
                  <a16:creationId xmlns:a16="http://schemas.microsoft.com/office/drawing/2014/main" id="{870C13EE-5A25-4015-927D-98DDB820DCD5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grpSp>
          <p:nvGrpSpPr>
            <p:cNvPr id="62" name="Gruppo 82">
              <a:extLst>
                <a:ext uri="{FF2B5EF4-FFF2-40B4-BE49-F238E27FC236}">
                  <a16:creationId xmlns:a16="http://schemas.microsoft.com/office/drawing/2014/main" id="{DE0F64D2-B940-4CA6-9453-9AE274285244}"/>
                </a:ext>
              </a:extLst>
            </p:cNvPr>
            <p:cNvGrpSpPr/>
            <p:nvPr/>
          </p:nvGrpSpPr>
          <p:grpSpPr>
            <a:xfrm>
              <a:off x="2460218" y="2004001"/>
              <a:ext cx="1409185" cy="1234656"/>
              <a:chOff x="1194666" y="2417771"/>
              <a:chExt cx="866157" cy="763298"/>
            </a:xfrm>
          </p:grpSpPr>
          <p:sp>
            <p:nvSpPr>
              <p:cNvPr id="64" name="Ovale 38">
                <a:extLst>
                  <a:ext uri="{FF2B5EF4-FFF2-40B4-BE49-F238E27FC236}">
                    <a16:creationId xmlns:a16="http://schemas.microsoft.com/office/drawing/2014/main" id="{71702CB6-D6EB-4DD4-B3E0-0075BEA89598}"/>
                  </a:ext>
                </a:extLst>
              </p:cNvPr>
              <p:cNvSpPr/>
              <p:nvPr/>
            </p:nvSpPr>
            <p:spPr>
              <a:xfrm>
                <a:off x="1311102" y="246098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5" name="Rettangolo 39">
                <a:extLst>
                  <a:ext uri="{FF2B5EF4-FFF2-40B4-BE49-F238E27FC236}">
                    <a16:creationId xmlns:a16="http://schemas.microsoft.com/office/drawing/2014/main" id="{AC70EAEE-AC80-40A4-A08C-ED59FECAA652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6" name="Triangolo isoscele 42">
                <a:extLst>
                  <a:ext uri="{FF2B5EF4-FFF2-40B4-BE49-F238E27FC236}">
                    <a16:creationId xmlns:a16="http://schemas.microsoft.com/office/drawing/2014/main" id="{F9E99C5B-1B88-458E-8C33-2833796851D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63" name="Rettangolo 47">
              <a:extLst>
                <a:ext uri="{FF2B5EF4-FFF2-40B4-BE49-F238E27FC236}">
                  <a16:creationId xmlns:a16="http://schemas.microsoft.com/office/drawing/2014/main" id="{4C496436-8FD3-4EC1-BA96-FBEBBE485566}"/>
                </a:ext>
              </a:extLst>
            </p:cNvPr>
            <p:cNvSpPr/>
            <p:nvPr/>
          </p:nvSpPr>
          <p:spPr>
            <a:xfrm>
              <a:off x="2579624" y="2470382"/>
              <a:ext cx="1375518" cy="390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waiterwalker</a:t>
              </a:r>
              <a:endParaRPr lang="en-GB" dirty="0"/>
            </a:p>
          </p:txBody>
        </p:sp>
      </p:grpSp>
      <p:cxnSp>
        <p:nvCxnSpPr>
          <p:cNvPr id="17" name="Connettore 2 16"/>
          <p:cNvCxnSpPr>
            <a:cxnSpLocks/>
          </p:cNvCxnSpPr>
          <p:nvPr/>
        </p:nvCxnSpPr>
        <p:spPr>
          <a:xfrm>
            <a:off x="6556111" y="3474426"/>
            <a:ext cx="1913925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57D20B6B-DF5A-4FEA-AEDC-D39F93C8F686}"/>
              </a:ext>
            </a:extLst>
          </p:cNvPr>
          <p:cNvSpPr txBox="1"/>
          <p:nvPr/>
        </p:nvSpPr>
        <p:spPr>
          <a:xfrm>
            <a:off x="7883751" y="1615307"/>
            <a:ext cx="231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FF0000"/>
                </a:solidFill>
              </a:rPr>
              <a:t>project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i="1" dirty="0">
                <a:solidFill>
                  <a:srgbClr val="FF0000"/>
                </a:solidFill>
              </a:rPr>
              <a:t>it.unibo.qak20.basicrobot</a:t>
            </a:r>
          </a:p>
        </p:txBody>
      </p:sp>
      <p:cxnSp>
        <p:nvCxnSpPr>
          <p:cNvPr id="90" name="Connettore 1 20">
            <a:extLst>
              <a:ext uri="{FF2B5EF4-FFF2-40B4-BE49-F238E27FC236}">
                <a16:creationId xmlns:a16="http://schemas.microsoft.com/office/drawing/2014/main" id="{B0C0308F-80BE-449E-9BA7-78C29D58AA22}"/>
              </a:ext>
            </a:extLst>
          </p:cNvPr>
          <p:cNvCxnSpPr>
            <a:cxnSpLocks/>
          </p:cNvCxnSpPr>
          <p:nvPr/>
        </p:nvCxnSpPr>
        <p:spPr>
          <a:xfrm>
            <a:off x="3647806" y="3829829"/>
            <a:ext cx="12036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riangolo isoscele 90">
            <a:extLst>
              <a:ext uri="{FF2B5EF4-FFF2-40B4-BE49-F238E27FC236}">
                <a16:creationId xmlns:a16="http://schemas.microsoft.com/office/drawing/2014/main" id="{1517C091-4C4D-4FB7-AA5A-E546C482FE43}"/>
              </a:ext>
            </a:extLst>
          </p:cNvPr>
          <p:cNvSpPr/>
          <p:nvPr/>
        </p:nvSpPr>
        <p:spPr>
          <a:xfrm rot="16200000">
            <a:off x="3663395" y="3773077"/>
            <a:ext cx="68090" cy="114827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02AF43DA-7609-4ED3-A126-80BB06CEF4E3}"/>
              </a:ext>
            </a:extLst>
          </p:cNvPr>
          <p:cNvSpPr txBox="1"/>
          <p:nvPr/>
        </p:nvSpPr>
        <p:spPr>
          <a:xfrm>
            <a:off x="3646250" y="3944412"/>
            <a:ext cx="936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atCell</a:t>
            </a:r>
            <a:endParaRPr lang="it-IT" sz="1400" dirty="0"/>
          </a:p>
          <a:p>
            <a:r>
              <a:rPr lang="it-IT" sz="1400" dirty="0" err="1"/>
              <a:t>walkBreak</a:t>
            </a:r>
            <a:endParaRPr lang="en-GB" sz="1400" dirty="0"/>
          </a:p>
        </p:txBody>
      </p:sp>
      <p:sp>
        <p:nvSpPr>
          <p:cNvPr id="93" name="Triangolo isoscele 92">
            <a:extLst>
              <a:ext uri="{FF2B5EF4-FFF2-40B4-BE49-F238E27FC236}">
                <a16:creationId xmlns:a16="http://schemas.microsoft.com/office/drawing/2014/main" id="{5B4E522E-E3C8-42F0-AB03-C7ECFD0F8911}"/>
              </a:ext>
            </a:extLst>
          </p:cNvPr>
          <p:cNvSpPr/>
          <p:nvPr/>
        </p:nvSpPr>
        <p:spPr>
          <a:xfrm rot="5400000" flipH="1">
            <a:off x="4698147" y="3603777"/>
            <a:ext cx="68090" cy="114827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94" name="Connettore 1 25">
            <a:extLst>
              <a:ext uri="{FF2B5EF4-FFF2-40B4-BE49-F238E27FC236}">
                <a16:creationId xmlns:a16="http://schemas.microsoft.com/office/drawing/2014/main" id="{3DF8708C-6517-4230-8C57-0A07AA2E5B66}"/>
              </a:ext>
            </a:extLst>
          </p:cNvPr>
          <p:cNvCxnSpPr>
            <a:cxnSpLocks/>
          </p:cNvCxnSpPr>
          <p:nvPr/>
        </p:nvCxnSpPr>
        <p:spPr>
          <a:xfrm>
            <a:off x="3590393" y="3660529"/>
            <a:ext cx="1190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4B1BD6C9-7448-4F38-A2FB-75693D5DA495}"/>
              </a:ext>
            </a:extLst>
          </p:cNvPr>
          <p:cNvSpPr txBox="1"/>
          <p:nvPr/>
        </p:nvSpPr>
        <p:spPr>
          <a:xfrm>
            <a:off x="3684592" y="3272590"/>
            <a:ext cx="1013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movetoCell</a:t>
            </a:r>
            <a:endParaRPr lang="en-GB" sz="1400" dirty="0"/>
          </a:p>
        </p:txBody>
      </p:sp>
      <p:sp>
        <p:nvSpPr>
          <p:cNvPr id="85" name="Triangolo isoscele 45">
            <a:extLst>
              <a:ext uri="{FF2B5EF4-FFF2-40B4-BE49-F238E27FC236}">
                <a16:creationId xmlns:a16="http://schemas.microsoft.com/office/drawing/2014/main" id="{B5944D1C-F9E8-438D-B84C-DBFFE8EB7467}"/>
              </a:ext>
            </a:extLst>
          </p:cNvPr>
          <p:cNvSpPr/>
          <p:nvPr/>
        </p:nvSpPr>
        <p:spPr>
          <a:xfrm rot="5400000">
            <a:off x="1720251" y="2701294"/>
            <a:ext cx="786257" cy="72148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89" name="Ovale 38">
            <a:extLst>
              <a:ext uri="{FF2B5EF4-FFF2-40B4-BE49-F238E27FC236}">
                <a16:creationId xmlns:a16="http://schemas.microsoft.com/office/drawing/2014/main" id="{BF2B9B48-07BF-4CBA-987C-B1DA88478361}"/>
              </a:ext>
            </a:extLst>
          </p:cNvPr>
          <p:cNvSpPr/>
          <p:nvPr/>
        </p:nvSpPr>
        <p:spPr>
          <a:xfrm>
            <a:off x="1231194" y="2584349"/>
            <a:ext cx="1005722" cy="917550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6" name="Triangolo isoscele 42">
            <a:extLst>
              <a:ext uri="{FF2B5EF4-FFF2-40B4-BE49-F238E27FC236}">
                <a16:creationId xmlns:a16="http://schemas.microsoft.com/office/drawing/2014/main" id="{E6DAC3D9-EE5D-4A9D-A844-5EA6AD777F07}"/>
              </a:ext>
            </a:extLst>
          </p:cNvPr>
          <p:cNvSpPr/>
          <p:nvPr/>
        </p:nvSpPr>
        <p:spPr>
          <a:xfrm rot="16200000">
            <a:off x="1646514" y="2490939"/>
            <a:ext cx="110137" cy="186816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02" name="Rettangolo 39">
            <a:extLst>
              <a:ext uri="{FF2B5EF4-FFF2-40B4-BE49-F238E27FC236}">
                <a16:creationId xmlns:a16="http://schemas.microsoft.com/office/drawing/2014/main" id="{2701851A-BE65-4B0E-99A5-58BD3963FA61}"/>
              </a:ext>
            </a:extLst>
          </p:cNvPr>
          <p:cNvSpPr/>
          <p:nvPr/>
        </p:nvSpPr>
        <p:spPr>
          <a:xfrm>
            <a:off x="1066091" y="2885946"/>
            <a:ext cx="377532" cy="270076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97" name="Rettangolo 47">
            <a:extLst>
              <a:ext uri="{FF2B5EF4-FFF2-40B4-BE49-F238E27FC236}">
                <a16:creationId xmlns:a16="http://schemas.microsoft.com/office/drawing/2014/main" id="{C9663FF6-CC9C-4ADF-8EF4-F7120BD85A53}"/>
              </a:ext>
            </a:extLst>
          </p:cNvPr>
          <p:cNvSpPr/>
          <p:nvPr/>
        </p:nvSpPr>
        <p:spPr>
          <a:xfrm>
            <a:off x="1051519" y="2920029"/>
            <a:ext cx="1762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maxstaytimeobserver</a:t>
            </a:r>
            <a:endParaRPr lang="en-GB" dirty="0"/>
          </a:p>
        </p:txBody>
      </p:sp>
      <p:grpSp>
        <p:nvGrpSpPr>
          <p:cNvPr id="103" name="Gruppo 102">
            <a:extLst>
              <a:ext uri="{FF2B5EF4-FFF2-40B4-BE49-F238E27FC236}">
                <a16:creationId xmlns:a16="http://schemas.microsoft.com/office/drawing/2014/main" id="{7A2B561B-A113-4E36-BE5B-8AD7AC019B88}"/>
              </a:ext>
            </a:extLst>
          </p:cNvPr>
          <p:cNvGrpSpPr/>
          <p:nvPr/>
        </p:nvGrpSpPr>
        <p:grpSpPr>
          <a:xfrm>
            <a:off x="2474119" y="4863267"/>
            <a:ext cx="1703461" cy="1490567"/>
            <a:chOff x="1825760" y="1137791"/>
            <a:chExt cx="3001874" cy="2743549"/>
          </a:xfrm>
        </p:grpSpPr>
        <p:sp>
          <p:nvSpPr>
            <p:cNvPr id="104" name="Rettangolo arrotondato 3">
              <a:extLst>
                <a:ext uri="{FF2B5EF4-FFF2-40B4-BE49-F238E27FC236}">
                  <a16:creationId xmlns:a16="http://schemas.microsoft.com/office/drawing/2014/main" id="{30382736-AE53-4800-B889-5D4FE96B7AFC}"/>
                </a:ext>
              </a:extLst>
            </p:cNvPr>
            <p:cNvSpPr/>
            <p:nvPr/>
          </p:nvSpPr>
          <p:spPr>
            <a:xfrm>
              <a:off x="1825760" y="1137791"/>
              <a:ext cx="3001874" cy="2644855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105" name="Rettangolo 11">
              <a:extLst>
                <a:ext uri="{FF2B5EF4-FFF2-40B4-BE49-F238E27FC236}">
                  <a16:creationId xmlns:a16="http://schemas.microsoft.com/office/drawing/2014/main" id="{B5985ABA-8723-4F08-850E-C5F13DC47FE1}"/>
                </a:ext>
              </a:extLst>
            </p:cNvPr>
            <p:cNvSpPr/>
            <p:nvPr/>
          </p:nvSpPr>
          <p:spPr>
            <a:xfrm>
              <a:off x="2121441" y="3336265"/>
              <a:ext cx="2398418" cy="545075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ctxbarman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07" name="Gruppo 44">
              <a:extLst>
                <a:ext uri="{FF2B5EF4-FFF2-40B4-BE49-F238E27FC236}">
                  <a16:creationId xmlns:a16="http://schemas.microsoft.com/office/drawing/2014/main" id="{75BF0793-AA53-467A-B03B-8B16F39834B1}"/>
                </a:ext>
              </a:extLst>
            </p:cNvPr>
            <p:cNvGrpSpPr/>
            <p:nvPr/>
          </p:nvGrpSpPr>
          <p:grpSpPr>
            <a:xfrm>
              <a:off x="2784176" y="1945574"/>
              <a:ext cx="1696868" cy="1234660"/>
              <a:chOff x="2460217" y="2003999"/>
              <a:chExt cx="1696868" cy="1234660"/>
            </a:xfrm>
          </p:grpSpPr>
          <p:sp>
            <p:nvSpPr>
              <p:cNvPr id="108" name="Triangolo isoscele 45">
                <a:extLst>
                  <a:ext uri="{FF2B5EF4-FFF2-40B4-BE49-F238E27FC236}">
                    <a16:creationId xmlns:a16="http://schemas.microsoft.com/office/drawing/2014/main" id="{26D2E880-0E0D-40F2-8D0E-251832CF035E}"/>
                  </a:ext>
                </a:extLst>
              </p:cNvPr>
              <p:cNvSpPr/>
              <p:nvPr/>
            </p:nvSpPr>
            <p:spPr>
              <a:xfrm rot="5400000">
                <a:off x="3220533" y="2242778"/>
                <a:ext cx="998086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grpSp>
            <p:nvGrpSpPr>
              <p:cNvPr id="109" name="Gruppo 82">
                <a:extLst>
                  <a:ext uri="{FF2B5EF4-FFF2-40B4-BE49-F238E27FC236}">
                    <a16:creationId xmlns:a16="http://schemas.microsoft.com/office/drawing/2014/main" id="{29DE6E77-ED68-4F1C-A5DC-00295C8F09B4}"/>
                  </a:ext>
                </a:extLst>
              </p:cNvPr>
              <p:cNvGrpSpPr/>
              <p:nvPr/>
            </p:nvGrpSpPr>
            <p:grpSpPr>
              <a:xfrm>
                <a:off x="2460217" y="2003999"/>
                <a:ext cx="1409186" cy="1234660"/>
                <a:chOff x="1194666" y="2417771"/>
                <a:chExt cx="866158" cy="763301"/>
              </a:xfrm>
            </p:grpSpPr>
            <p:sp>
              <p:nvSpPr>
                <p:cNvPr id="111" name="Ovale 38">
                  <a:extLst>
                    <a:ext uri="{FF2B5EF4-FFF2-40B4-BE49-F238E27FC236}">
                      <a16:creationId xmlns:a16="http://schemas.microsoft.com/office/drawing/2014/main" id="{417FC44D-596B-4AE4-A8E5-4DAFF5877C0E}"/>
                    </a:ext>
                  </a:extLst>
                </p:cNvPr>
                <p:cNvSpPr/>
                <p:nvPr/>
              </p:nvSpPr>
              <p:spPr>
                <a:xfrm>
                  <a:off x="1311104" y="2460992"/>
                  <a:ext cx="749720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12" name="Rettangolo 39">
                  <a:extLst>
                    <a:ext uri="{FF2B5EF4-FFF2-40B4-BE49-F238E27FC236}">
                      <a16:creationId xmlns:a16="http://schemas.microsoft.com/office/drawing/2014/main" id="{99491EF7-FD3B-4295-BB32-13FC647DA8DA}"/>
                    </a:ext>
                  </a:extLst>
                </p:cNvPr>
                <p:cNvSpPr/>
                <p:nvPr/>
              </p:nvSpPr>
              <p:spPr>
                <a:xfrm>
                  <a:off x="1194666" y="2699713"/>
                  <a:ext cx="281432" cy="211953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/>
                </a:p>
              </p:txBody>
            </p:sp>
            <p:sp>
              <p:nvSpPr>
                <p:cNvPr id="113" name="Triangolo isoscele 42">
                  <a:extLst>
                    <a:ext uri="{FF2B5EF4-FFF2-40B4-BE49-F238E27FC236}">
                      <a16:creationId xmlns:a16="http://schemas.microsoft.com/office/drawing/2014/main" id="{CA29B95D-B16C-4043-B247-5660D130CF01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  <p:sp>
            <p:nvSpPr>
              <p:cNvPr id="110" name="Rettangolo 47">
                <a:extLst>
                  <a:ext uri="{FF2B5EF4-FFF2-40B4-BE49-F238E27FC236}">
                    <a16:creationId xmlns:a16="http://schemas.microsoft.com/office/drawing/2014/main" id="{C8295B95-3D0D-403C-ADF8-02768B15B496}"/>
                  </a:ext>
                </a:extLst>
              </p:cNvPr>
              <p:cNvSpPr/>
              <p:nvPr/>
            </p:nvSpPr>
            <p:spPr>
              <a:xfrm>
                <a:off x="2637815" y="2346811"/>
                <a:ext cx="1325417" cy="566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dirty="0"/>
                  <a:t>barman</a:t>
                </a:r>
                <a:endParaRPr lang="en-GB" dirty="0"/>
              </a:p>
            </p:txBody>
          </p:sp>
        </p:grpSp>
      </p:grpSp>
      <p:grpSp>
        <p:nvGrpSpPr>
          <p:cNvPr id="114" name="Gruppo 113">
            <a:extLst>
              <a:ext uri="{FF2B5EF4-FFF2-40B4-BE49-F238E27FC236}">
                <a16:creationId xmlns:a16="http://schemas.microsoft.com/office/drawing/2014/main" id="{636058A4-CB4D-4C4E-BCF6-2AE514630769}"/>
              </a:ext>
            </a:extLst>
          </p:cNvPr>
          <p:cNvGrpSpPr/>
          <p:nvPr/>
        </p:nvGrpSpPr>
        <p:grpSpPr>
          <a:xfrm>
            <a:off x="687771" y="4846209"/>
            <a:ext cx="1585171" cy="1510494"/>
            <a:chOff x="1825760" y="1137791"/>
            <a:chExt cx="3001874" cy="2743549"/>
          </a:xfrm>
        </p:grpSpPr>
        <p:sp>
          <p:nvSpPr>
            <p:cNvPr id="115" name="Rettangolo arrotondato 3">
              <a:extLst>
                <a:ext uri="{FF2B5EF4-FFF2-40B4-BE49-F238E27FC236}">
                  <a16:creationId xmlns:a16="http://schemas.microsoft.com/office/drawing/2014/main" id="{DC14F140-661F-46A3-A21F-CF944F7298EA}"/>
                </a:ext>
              </a:extLst>
            </p:cNvPr>
            <p:cNvSpPr/>
            <p:nvPr/>
          </p:nvSpPr>
          <p:spPr>
            <a:xfrm>
              <a:off x="1825760" y="1137791"/>
              <a:ext cx="3001874" cy="2644855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116" name="Rettangolo 11">
              <a:extLst>
                <a:ext uri="{FF2B5EF4-FFF2-40B4-BE49-F238E27FC236}">
                  <a16:creationId xmlns:a16="http://schemas.microsoft.com/office/drawing/2014/main" id="{BC8C16E2-E4AF-47C0-83E0-98517C61B591}"/>
                </a:ext>
              </a:extLst>
            </p:cNvPr>
            <p:cNvSpPr/>
            <p:nvPr/>
          </p:nvSpPr>
          <p:spPr>
            <a:xfrm>
              <a:off x="2121441" y="3336265"/>
              <a:ext cx="2398418" cy="545075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ctxsmartbell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17" name="Gruppo 44">
              <a:extLst>
                <a:ext uri="{FF2B5EF4-FFF2-40B4-BE49-F238E27FC236}">
                  <a16:creationId xmlns:a16="http://schemas.microsoft.com/office/drawing/2014/main" id="{6E7219EA-046B-473C-88A7-7141992E80D4}"/>
                </a:ext>
              </a:extLst>
            </p:cNvPr>
            <p:cNvGrpSpPr/>
            <p:nvPr/>
          </p:nvGrpSpPr>
          <p:grpSpPr>
            <a:xfrm>
              <a:off x="2784176" y="1945574"/>
              <a:ext cx="1835668" cy="1234660"/>
              <a:chOff x="2460217" y="2003999"/>
              <a:chExt cx="1835668" cy="1234660"/>
            </a:xfrm>
          </p:grpSpPr>
          <p:sp>
            <p:nvSpPr>
              <p:cNvPr id="118" name="Triangolo isoscele 45">
                <a:extLst>
                  <a:ext uri="{FF2B5EF4-FFF2-40B4-BE49-F238E27FC236}">
                    <a16:creationId xmlns:a16="http://schemas.microsoft.com/office/drawing/2014/main" id="{AC5C3AB4-4ED0-4C8F-BA13-C258DF99138F}"/>
                  </a:ext>
                </a:extLst>
              </p:cNvPr>
              <p:cNvSpPr/>
              <p:nvPr/>
            </p:nvSpPr>
            <p:spPr>
              <a:xfrm rot="5400000">
                <a:off x="3220533" y="2242778"/>
                <a:ext cx="998086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grpSp>
            <p:nvGrpSpPr>
              <p:cNvPr id="119" name="Gruppo 82">
                <a:extLst>
                  <a:ext uri="{FF2B5EF4-FFF2-40B4-BE49-F238E27FC236}">
                    <a16:creationId xmlns:a16="http://schemas.microsoft.com/office/drawing/2014/main" id="{EC47C023-E226-47D4-9DA9-9167C3B6427C}"/>
                  </a:ext>
                </a:extLst>
              </p:cNvPr>
              <p:cNvGrpSpPr/>
              <p:nvPr/>
            </p:nvGrpSpPr>
            <p:grpSpPr>
              <a:xfrm>
                <a:off x="2460217" y="2003999"/>
                <a:ext cx="1409186" cy="1234660"/>
                <a:chOff x="1194666" y="2417771"/>
                <a:chExt cx="866158" cy="763301"/>
              </a:xfrm>
            </p:grpSpPr>
            <p:sp>
              <p:nvSpPr>
                <p:cNvPr id="121" name="Ovale 38">
                  <a:extLst>
                    <a:ext uri="{FF2B5EF4-FFF2-40B4-BE49-F238E27FC236}">
                      <a16:creationId xmlns:a16="http://schemas.microsoft.com/office/drawing/2014/main" id="{BCEEC209-F8AA-43A8-9BFB-4B5285EDF44C}"/>
                    </a:ext>
                  </a:extLst>
                </p:cNvPr>
                <p:cNvSpPr/>
                <p:nvPr/>
              </p:nvSpPr>
              <p:spPr>
                <a:xfrm>
                  <a:off x="1311104" y="2460992"/>
                  <a:ext cx="749720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22" name="Rettangolo 39">
                  <a:extLst>
                    <a:ext uri="{FF2B5EF4-FFF2-40B4-BE49-F238E27FC236}">
                      <a16:creationId xmlns:a16="http://schemas.microsoft.com/office/drawing/2014/main" id="{3B589A14-9513-42A3-8804-DCCBA9BB838F}"/>
                    </a:ext>
                  </a:extLst>
                </p:cNvPr>
                <p:cNvSpPr/>
                <p:nvPr/>
              </p:nvSpPr>
              <p:spPr>
                <a:xfrm>
                  <a:off x="1194666" y="2699713"/>
                  <a:ext cx="281432" cy="211953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/>
                </a:p>
              </p:txBody>
            </p:sp>
            <p:sp>
              <p:nvSpPr>
                <p:cNvPr id="123" name="Triangolo isoscele 42">
                  <a:extLst>
                    <a:ext uri="{FF2B5EF4-FFF2-40B4-BE49-F238E27FC236}">
                      <a16:creationId xmlns:a16="http://schemas.microsoft.com/office/drawing/2014/main" id="{B4FC77BC-4649-4FB7-A8EC-636507567CBE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  <p:sp>
            <p:nvSpPr>
              <p:cNvPr id="120" name="Rettangolo 47">
                <a:extLst>
                  <a:ext uri="{FF2B5EF4-FFF2-40B4-BE49-F238E27FC236}">
                    <a16:creationId xmlns:a16="http://schemas.microsoft.com/office/drawing/2014/main" id="{C328E3B7-973D-4BE0-90B1-78423FDEA414}"/>
                  </a:ext>
                </a:extLst>
              </p:cNvPr>
              <p:cNvSpPr/>
              <p:nvPr/>
            </p:nvSpPr>
            <p:spPr>
              <a:xfrm>
                <a:off x="2637816" y="2346810"/>
                <a:ext cx="1658069" cy="559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dirty="0" err="1"/>
                  <a:t>smartbell</a:t>
                </a:r>
                <a:endParaRPr lang="en-GB" dirty="0"/>
              </a:p>
            </p:txBody>
          </p:sp>
        </p:grpSp>
      </p:grp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06DB4108-105A-46C9-BC35-9B93062557E6}"/>
              </a:ext>
            </a:extLst>
          </p:cNvPr>
          <p:cNvSpPr/>
          <p:nvPr/>
        </p:nvSpPr>
        <p:spPr>
          <a:xfrm>
            <a:off x="7231517" y="2248899"/>
            <a:ext cx="3865751" cy="403206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4" name="Rettangolo con angoli arrotondati 123">
            <a:extLst>
              <a:ext uri="{FF2B5EF4-FFF2-40B4-BE49-F238E27FC236}">
                <a16:creationId xmlns:a16="http://schemas.microsoft.com/office/drawing/2014/main" id="{9A28C027-274B-43EA-98E9-0571E953BF7C}"/>
              </a:ext>
            </a:extLst>
          </p:cNvPr>
          <p:cNvSpPr/>
          <p:nvPr/>
        </p:nvSpPr>
        <p:spPr>
          <a:xfrm>
            <a:off x="579064" y="1864512"/>
            <a:ext cx="6313510" cy="46855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Figura a mano libera 27">
            <a:extLst>
              <a:ext uri="{FF2B5EF4-FFF2-40B4-BE49-F238E27FC236}">
                <a16:creationId xmlns:a16="http://schemas.microsoft.com/office/drawing/2014/main" id="{DB5C9BE6-C8A2-4320-8B0C-3156B3F0743B}"/>
              </a:ext>
            </a:extLst>
          </p:cNvPr>
          <p:cNvSpPr/>
          <p:nvPr/>
        </p:nvSpPr>
        <p:spPr>
          <a:xfrm rot="7748347" flipH="1">
            <a:off x="2885146" y="3338360"/>
            <a:ext cx="488524" cy="203316"/>
          </a:xfrm>
          <a:custGeom>
            <a:avLst/>
            <a:gdLst>
              <a:gd name="connsiteX0" fmla="*/ 0 w 342900"/>
              <a:gd name="connsiteY0" fmla="*/ 142875 h 238125"/>
              <a:gd name="connsiteX1" fmla="*/ 28575 w 342900"/>
              <a:gd name="connsiteY1" fmla="*/ 38100 h 238125"/>
              <a:gd name="connsiteX2" fmla="*/ 47625 w 342900"/>
              <a:gd name="connsiteY2" fmla="*/ 9525 h 238125"/>
              <a:gd name="connsiteX3" fmla="*/ 76200 w 342900"/>
              <a:gd name="connsiteY3" fmla="*/ 0 h 238125"/>
              <a:gd name="connsiteX4" fmla="*/ 104775 w 342900"/>
              <a:gd name="connsiteY4" fmla="*/ 9525 h 238125"/>
              <a:gd name="connsiteX5" fmla="*/ 142875 w 342900"/>
              <a:gd name="connsiteY5" fmla="*/ 95250 h 238125"/>
              <a:gd name="connsiteX6" fmla="*/ 161925 w 342900"/>
              <a:gd name="connsiteY6" fmla="*/ 152400 h 238125"/>
              <a:gd name="connsiteX7" fmla="*/ 171450 w 342900"/>
              <a:gd name="connsiteY7" fmla="*/ 180975 h 238125"/>
              <a:gd name="connsiteX8" fmla="*/ 209550 w 342900"/>
              <a:gd name="connsiteY8" fmla="*/ 238125 h 238125"/>
              <a:gd name="connsiteX9" fmla="*/ 238125 w 342900"/>
              <a:gd name="connsiteY9" fmla="*/ 180975 h 238125"/>
              <a:gd name="connsiteX10" fmla="*/ 266700 w 342900"/>
              <a:gd name="connsiteY10" fmla="*/ 104775 h 238125"/>
              <a:gd name="connsiteX11" fmla="*/ 342900 w 342900"/>
              <a:gd name="connsiteY11" fmla="*/ 8572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" h="238125">
                <a:moveTo>
                  <a:pt x="0" y="142875"/>
                </a:moveTo>
                <a:cubicBezTo>
                  <a:pt x="5112" y="117315"/>
                  <a:pt x="14764" y="58817"/>
                  <a:pt x="28575" y="38100"/>
                </a:cubicBezTo>
                <a:cubicBezTo>
                  <a:pt x="34925" y="28575"/>
                  <a:pt x="38686" y="16676"/>
                  <a:pt x="47625" y="9525"/>
                </a:cubicBezTo>
                <a:cubicBezTo>
                  <a:pt x="55465" y="3253"/>
                  <a:pt x="66675" y="3175"/>
                  <a:pt x="76200" y="0"/>
                </a:cubicBezTo>
                <a:cubicBezTo>
                  <a:pt x="85725" y="3175"/>
                  <a:pt x="96935" y="3253"/>
                  <a:pt x="104775" y="9525"/>
                </a:cubicBezTo>
                <a:cubicBezTo>
                  <a:pt x="125358" y="25992"/>
                  <a:pt x="137054" y="77787"/>
                  <a:pt x="142875" y="95250"/>
                </a:cubicBezTo>
                <a:lnTo>
                  <a:pt x="161925" y="152400"/>
                </a:lnTo>
                <a:cubicBezTo>
                  <a:pt x="165100" y="161925"/>
                  <a:pt x="169481" y="171130"/>
                  <a:pt x="171450" y="180975"/>
                </a:cubicBezTo>
                <a:cubicBezTo>
                  <a:pt x="182944" y="238445"/>
                  <a:pt x="165616" y="223480"/>
                  <a:pt x="209550" y="238125"/>
                </a:cubicBezTo>
                <a:cubicBezTo>
                  <a:pt x="228174" y="210189"/>
                  <a:pt x="230238" y="212523"/>
                  <a:pt x="238125" y="180975"/>
                </a:cubicBezTo>
                <a:cubicBezTo>
                  <a:pt x="243105" y="161054"/>
                  <a:pt x="243471" y="119293"/>
                  <a:pt x="266700" y="104775"/>
                </a:cubicBezTo>
                <a:cubicBezTo>
                  <a:pt x="300393" y="83717"/>
                  <a:pt x="313092" y="85725"/>
                  <a:pt x="342900" y="85725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Figura a mano libera 28">
            <a:extLst>
              <a:ext uri="{FF2B5EF4-FFF2-40B4-BE49-F238E27FC236}">
                <a16:creationId xmlns:a16="http://schemas.microsoft.com/office/drawing/2014/main" id="{7D6976FD-2408-4437-8A88-0E3D49E8A6BB}"/>
              </a:ext>
            </a:extLst>
          </p:cNvPr>
          <p:cNvSpPr/>
          <p:nvPr/>
        </p:nvSpPr>
        <p:spPr>
          <a:xfrm rot="11813235" flipH="1">
            <a:off x="3235132" y="3236831"/>
            <a:ext cx="94991" cy="32531"/>
          </a:xfrm>
          <a:custGeom>
            <a:avLst/>
            <a:gdLst>
              <a:gd name="connsiteX0" fmla="*/ 66675 w 66675"/>
              <a:gd name="connsiteY0" fmla="*/ 38100 h 38100"/>
              <a:gd name="connsiteX1" fmla="*/ 0 w 66675"/>
              <a:gd name="connsiteY1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38100">
                <a:moveTo>
                  <a:pt x="66675" y="38100"/>
                </a:moveTo>
                <a:cubicBezTo>
                  <a:pt x="12962" y="5872"/>
                  <a:pt x="35609" y="17804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3" name="Figura a mano libera 28">
            <a:extLst>
              <a:ext uri="{FF2B5EF4-FFF2-40B4-BE49-F238E27FC236}">
                <a16:creationId xmlns:a16="http://schemas.microsoft.com/office/drawing/2014/main" id="{B9842875-8003-4944-B4D9-4A7090B450A9}"/>
              </a:ext>
            </a:extLst>
          </p:cNvPr>
          <p:cNvSpPr/>
          <p:nvPr/>
        </p:nvSpPr>
        <p:spPr>
          <a:xfrm rot="4837243" flipH="1">
            <a:off x="3297276" y="3281221"/>
            <a:ext cx="94991" cy="32531"/>
          </a:xfrm>
          <a:custGeom>
            <a:avLst/>
            <a:gdLst>
              <a:gd name="connsiteX0" fmla="*/ 66675 w 66675"/>
              <a:gd name="connsiteY0" fmla="*/ 38100 h 38100"/>
              <a:gd name="connsiteX1" fmla="*/ 0 w 66675"/>
              <a:gd name="connsiteY1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38100">
                <a:moveTo>
                  <a:pt x="66675" y="38100"/>
                </a:moveTo>
                <a:cubicBezTo>
                  <a:pt x="12962" y="5872"/>
                  <a:pt x="35609" y="17804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4" name="Connettore 2 133">
            <a:extLst>
              <a:ext uri="{FF2B5EF4-FFF2-40B4-BE49-F238E27FC236}">
                <a16:creationId xmlns:a16="http://schemas.microsoft.com/office/drawing/2014/main" id="{AC96467A-A286-4270-B6CB-F17BDDF2F565}"/>
              </a:ext>
            </a:extLst>
          </p:cNvPr>
          <p:cNvCxnSpPr>
            <a:cxnSpLocks/>
            <a:stCxn id="89" idx="4"/>
            <a:endCxn id="81" idx="1"/>
          </p:cNvCxnSpPr>
          <p:nvPr/>
        </p:nvCxnSpPr>
        <p:spPr>
          <a:xfrm>
            <a:off x="1734055" y="3501899"/>
            <a:ext cx="387035" cy="41684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403D8631-90C0-431A-A61E-98ADB26F4CA3}"/>
              </a:ext>
            </a:extLst>
          </p:cNvPr>
          <p:cNvSpPr txBox="1"/>
          <p:nvPr/>
        </p:nvSpPr>
        <p:spPr>
          <a:xfrm>
            <a:off x="579064" y="3710842"/>
            <a:ext cx="15616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err="1"/>
              <a:t>maxStayTime</a:t>
            </a:r>
            <a:r>
              <a:rPr lang="it-IT" sz="1000" dirty="0"/>
              <a:t>(CID,CSTATE)</a:t>
            </a:r>
            <a:endParaRPr lang="en-GB" sz="1000" dirty="0"/>
          </a:p>
        </p:txBody>
      </p: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7EE00515-0C16-4EBD-9681-05357E7DD69B}"/>
              </a:ext>
            </a:extLst>
          </p:cNvPr>
          <p:cNvGrpSpPr/>
          <p:nvPr/>
        </p:nvGrpSpPr>
        <p:grpSpPr>
          <a:xfrm>
            <a:off x="1962094" y="2529278"/>
            <a:ext cx="1277914" cy="426870"/>
            <a:chOff x="1775482" y="2771880"/>
            <a:chExt cx="1277914" cy="426870"/>
          </a:xfrm>
        </p:grpSpPr>
        <p:sp>
          <p:nvSpPr>
            <p:cNvPr id="59" name="Scorrimento verticale 58">
              <a:extLst>
                <a:ext uri="{FF2B5EF4-FFF2-40B4-BE49-F238E27FC236}">
                  <a16:creationId xmlns:a16="http://schemas.microsoft.com/office/drawing/2014/main" id="{ACADE6F3-5BC0-470D-8899-8295BE64C30D}"/>
                </a:ext>
              </a:extLst>
            </p:cNvPr>
            <p:cNvSpPr/>
            <p:nvPr/>
          </p:nvSpPr>
          <p:spPr>
            <a:xfrm>
              <a:off x="1780431" y="2771880"/>
              <a:ext cx="305847" cy="426870"/>
            </a:xfrm>
            <a:prstGeom prst="verticalScrol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7" name="CasellaDiTesto 136">
              <a:extLst>
                <a:ext uri="{FF2B5EF4-FFF2-40B4-BE49-F238E27FC236}">
                  <a16:creationId xmlns:a16="http://schemas.microsoft.com/office/drawing/2014/main" id="{EC530084-1FB2-458D-AC08-A23616F713A8}"/>
                </a:ext>
              </a:extLst>
            </p:cNvPr>
            <p:cNvSpPr txBox="1"/>
            <p:nvPr/>
          </p:nvSpPr>
          <p:spPr>
            <a:xfrm>
              <a:off x="1775482" y="2843530"/>
              <a:ext cx="12779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/>
                <a:t>clientsituationkb.pl</a:t>
              </a:r>
              <a:endParaRPr lang="en-GB" sz="1100" dirty="0"/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EDE1BC43-5A75-46A0-9AA2-0DC4032CEE66}"/>
              </a:ext>
            </a:extLst>
          </p:cNvPr>
          <p:cNvGrpSpPr/>
          <p:nvPr/>
        </p:nvGrpSpPr>
        <p:grpSpPr>
          <a:xfrm>
            <a:off x="2335156" y="4083262"/>
            <a:ext cx="957313" cy="426870"/>
            <a:chOff x="1775482" y="2771880"/>
            <a:chExt cx="957313" cy="426870"/>
          </a:xfrm>
        </p:grpSpPr>
        <p:sp>
          <p:nvSpPr>
            <p:cNvPr id="139" name="Scorrimento verticale 138">
              <a:extLst>
                <a:ext uri="{FF2B5EF4-FFF2-40B4-BE49-F238E27FC236}">
                  <a16:creationId xmlns:a16="http://schemas.microsoft.com/office/drawing/2014/main" id="{FC416B8F-FBF0-473E-901B-4542AEF7C689}"/>
                </a:ext>
              </a:extLst>
            </p:cNvPr>
            <p:cNvSpPr/>
            <p:nvPr/>
          </p:nvSpPr>
          <p:spPr>
            <a:xfrm>
              <a:off x="1780431" y="2771880"/>
              <a:ext cx="305847" cy="426870"/>
            </a:xfrm>
            <a:prstGeom prst="verticalScrol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0" name="CasellaDiTesto 139">
              <a:extLst>
                <a:ext uri="{FF2B5EF4-FFF2-40B4-BE49-F238E27FC236}">
                  <a16:creationId xmlns:a16="http://schemas.microsoft.com/office/drawing/2014/main" id="{E9D1DE33-E7F5-43E8-B3F1-1C123CE18760}"/>
                </a:ext>
              </a:extLst>
            </p:cNvPr>
            <p:cNvSpPr txBox="1"/>
            <p:nvPr/>
          </p:nvSpPr>
          <p:spPr>
            <a:xfrm>
              <a:off x="1775482" y="2843530"/>
              <a:ext cx="9573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/>
                <a:t>tearoomkb.pl</a:t>
              </a:r>
              <a:endParaRPr lang="en-GB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872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7706</TotalTime>
  <Words>358</Words>
  <Application>Microsoft Office PowerPoint</Application>
  <PresentationFormat>Widescreen</PresentationFormat>
  <Paragraphs>233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Piazza</dc:creator>
  <cp:lastModifiedBy>Lorenzo Piazza</cp:lastModifiedBy>
  <cp:revision>34</cp:revision>
  <dcterms:created xsi:type="dcterms:W3CDTF">2020-06-23T10:48:23Z</dcterms:created>
  <dcterms:modified xsi:type="dcterms:W3CDTF">2020-07-04T14:05:10Z</dcterms:modified>
</cp:coreProperties>
</file>