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2AAB-1006-4BA7-817F-86A01148584B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7E988-436F-41DF-8164-1A0BE83632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32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3FC0D-7B17-4510-80EC-7D2B56F3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7B25D4-8E8F-49AB-A62E-7C963170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C86E8-BABF-4460-BFEB-F0957227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1CEB0A-2E5A-4EFE-8510-39987A6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AD337C-3CEE-4F4C-95A2-E9310E2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9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7E011-2738-45F5-8B05-96FEE7A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AFD34D-100D-453C-8836-0696AC44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E4121-4D31-4E90-95A2-2F526D26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DC7502-7FF6-46E7-AD4E-BBB6D2F5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84E02C-76E4-4B37-AC4B-A276C06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A514DA-7D1E-4E6A-86CF-2E6DCF1E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3AB22D-AD95-4E40-B513-39ED05F3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6F1D7-5D71-4FE0-B0DF-12B4E511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117147-24E7-435F-9CB1-127300D9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D0823-67D4-48DF-81F4-8681C64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4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55854-5E97-4AE9-BAB4-534BA426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60A6A-3C55-4997-B825-8DD08C5D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9CC52-9C61-42F6-ABC3-C13C7373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D7F3A-CFA6-40A8-A1A7-9C81B64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29F71-4397-43C2-B7F7-B22F2E9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4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DF460-B342-4675-8308-44A1C51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4BBE1-6BFB-42CE-8849-B5D3C8F4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0A558C-AC55-4B53-B9B1-B3C51CF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810DA0-0AB3-49E6-B516-A3812A8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2026B-5846-40D5-A7C2-C83B5F9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ED59-10BF-4B35-A357-8C1A6700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9473D-5233-47CA-89B1-0C3A47AB0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F7351C-000D-4E03-B712-1A408BF1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4C81AC-E18E-4ED0-B216-7A1E08AC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709C72-4783-4CAC-8BD7-D04BB19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756939-6025-4E9D-8820-EAA9D5F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0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7E967-921E-40AF-A78F-668F3965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E1E87F-CFAA-4693-950A-EAA65011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0918AD-C64C-40DB-89CD-957F0471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B2B991-B165-4301-A7B4-07B0B635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F02D4C3-ED30-4B92-8C31-A0717B42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DE6760-2F8A-419D-8FF3-0D1C5CA1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2F24AB-7863-4858-8039-0D237F6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328301-24BA-4081-9099-6DE8BA8B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4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0D76E-DCFF-4F78-9A1A-884889C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921C30-1F08-487E-AB1F-7C8C387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20DF8B-9769-48F9-8437-F68303C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977DE-3F14-4067-A5C9-1002A1A4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30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63BAFA-DD91-4881-9975-A132A0F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E1D6A7-90D1-4EF8-88C2-6AA9A42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20DDF4-9B2B-4C10-A9F5-EBA65BE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BA5EC-E6A8-4E2C-967B-70EFD2A7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6D8DF5-9D5C-4994-86FC-328579E3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C5E4F7-E1A3-4F1A-8AFE-7ACEA3E3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1CE53-3D19-45E2-B606-292EDFA9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F0962-4416-41B2-8E0C-81D1E958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B7CB14-47BF-4238-97F4-4C9D986D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58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9935E-D34D-48E5-A238-0F799522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DB826F-22C9-4C0A-B38F-9C952F6C4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BCB8E-FAF7-4A4B-A263-80C620CA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03EFD2-2E67-4842-80AD-B66B0641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F9B9D-787E-4921-96E7-5DD61E81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C0A13-463F-4A23-B7B4-A1278503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2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E5C51B-06C1-4038-B1FB-0B919681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1316B-5550-4E43-9727-719C7245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067F03-BBDD-41F7-A502-54A3AD07A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BBF0-42E9-4380-BF75-9938A7ED37A5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7620D-6769-4A46-83AA-12BB4769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0EFC01-9B7E-4F29-8BC7-19E1ECF7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248574" y="4537852"/>
            <a:ext cx="2275750" cy="171505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506631" y="5811711"/>
            <a:ext cx="693123" cy="289457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389122" y="5783314"/>
            <a:ext cx="83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Event</a:t>
            </a:r>
            <a:endParaRPr lang="en-GB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483901" y="5169539"/>
            <a:ext cx="780765" cy="96938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360076" y="4593710"/>
            <a:ext cx="116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Dispatch</a:t>
            </a:r>
            <a:endParaRPr lang="en-GB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364462" y="5032148"/>
            <a:ext cx="10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Request</a:t>
            </a:r>
            <a:endParaRPr lang="en-GB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502659" y="5432259"/>
            <a:ext cx="780169" cy="96938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364953" y="5287460"/>
            <a:ext cx="8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Reply</a:t>
            </a:r>
            <a:endParaRPr lang="en-GB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>
            <a:cxnSpLocks/>
          </p:cNvCxnSpPr>
          <p:nvPr/>
        </p:nvCxnSpPr>
        <p:spPr>
          <a:xfrm>
            <a:off x="462691" y="4799802"/>
            <a:ext cx="91629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2377572" y="1058344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59787" y="4329682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smartbell</a:t>
              </a:r>
              <a:endParaRPr lang="en-GB" dirty="0"/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5467758" y="1083159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403212" y="2692288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C31F4BAD-E0EA-40C3-BEE5-07B95A5502C8}"/>
              </a:ext>
            </a:extLst>
          </p:cNvPr>
          <p:cNvGrpSpPr/>
          <p:nvPr/>
        </p:nvGrpSpPr>
        <p:grpSpPr>
          <a:xfrm>
            <a:off x="8637332" y="1083159"/>
            <a:ext cx="1696867" cy="1164750"/>
            <a:chOff x="6349393" y="1966105"/>
            <a:chExt cx="1696867" cy="1164750"/>
          </a:xfrm>
        </p:grpSpPr>
        <p:sp>
          <p:nvSpPr>
            <p:cNvPr id="46" name="Triangolo isoscele 45">
              <a:extLst>
                <a:ext uri="{FF2B5EF4-FFF2-40B4-BE49-F238E27FC236}">
                  <a16:creationId xmlns:a16="http://schemas.microsoft.com/office/drawing/2014/main" id="{A7519B0E-C856-4DBD-B9C3-B228037C3B30}"/>
                </a:ext>
              </a:extLst>
            </p:cNvPr>
            <p:cNvSpPr/>
            <p:nvPr/>
          </p:nvSpPr>
          <p:spPr>
            <a:xfrm rot="5400000">
              <a:off x="7109709" y="2134974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38">
              <a:extLst>
                <a:ext uri="{FF2B5EF4-FFF2-40B4-BE49-F238E27FC236}">
                  <a16:creationId xmlns:a16="http://schemas.microsoft.com/office/drawing/2014/main" id="{292D4D7B-1795-435A-A750-EF2934242A01}"/>
                </a:ext>
              </a:extLst>
            </p:cNvPr>
            <p:cNvSpPr/>
            <p:nvPr/>
          </p:nvSpPr>
          <p:spPr>
            <a:xfrm>
              <a:off x="6538826" y="1966105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Rettangolo 39">
              <a:extLst>
                <a:ext uri="{FF2B5EF4-FFF2-40B4-BE49-F238E27FC236}">
                  <a16:creationId xmlns:a16="http://schemas.microsoft.com/office/drawing/2014/main" id="{AF94E75D-10C5-46FA-BDA0-4E7B53BA3EAA}"/>
                </a:ext>
              </a:extLst>
            </p:cNvPr>
            <p:cNvSpPr/>
            <p:nvPr/>
          </p:nvSpPr>
          <p:spPr>
            <a:xfrm>
              <a:off x="6349393" y="2352246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10E4C2AC-F36A-4FA3-A908-8378B3AD5A9F}"/>
                </a:ext>
              </a:extLst>
            </p:cNvPr>
            <p:cNvSpPr/>
            <p:nvPr/>
          </p:nvSpPr>
          <p:spPr>
            <a:xfrm>
              <a:off x="6755579" y="2350735"/>
              <a:ext cx="9140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barman</a:t>
              </a:r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34559AF2-EC69-4C7F-8732-34FD0B8DF5AB}"/>
              </a:ext>
            </a:extLst>
          </p:cNvPr>
          <p:cNvGrpSpPr/>
          <p:nvPr/>
        </p:nvGrpSpPr>
        <p:grpSpPr>
          <a:xfrm>
            <a:off x="8405993" y="4594086"/>
            <a:ext cx="1696867" cy="1164750"/>
            <a:chOff x="7666665" y="4321887"/>
            <a:chExt cx="1696867" cy="1164750"/>
          </a:xfrm>
        </p:grpSpPr>
        <p:sp>
          <p:nvSpPr>
            <p:cNvPr id="50" name="Triangolo isoscele 49">
              <a:extLst>
                <a:ext uri="{FF2B5EF4-FFF2-40B4-BE49-F238E27FC236}">
                  <a16:creationId xmlns:a16="http://schemas.microsoft.com/office/drawing/2014/main" id="{157944DA-C9A2-4693-8101-6512D4B0918E}"/>
                </a:ext>
              </a:extLst>
            </p:cNvPr>
            <p:cNvSpPr/>
            <p:nvPr/>
          </p:nvSpPr>
          <p:spPr>
            <a:xfrm rot="5400000">
              <a:off x="8426981" y="4490756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1" name="Ovale 38">
              <a:extLst>
                <a:ext uri="{FF2B5EF4-FFF2-40B4-BE49-F238E27FC236}">
                  <a16:creationId xmlns:a16="http://schemas.microsoft.com/office/drawing/2014/main" id="{EA74B948-AD0D-437E-AFB7-E697523E2EAC}"/>
                </a:ext>
              </a:extLst>
            </p:cNvPr>
            <p:cNvSpPr/>
            <p:nvPr/>
          </p:nvSpPr>
          <p:spPr>
            <a:xfrm>
              <a:off x="7856098" y="4321887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2" name="Rettangolo 39">
              <a:extLst>
                <a:ext uri="{FF2B5EF4-FFF2-40B4-BE49-F238E27FC236}">
                  <a16:creationId xmlns:a16="http://schemas.microsoft.com/office/drawing/2014/main" id="{0B3D96CB-19B1-4DEE-8C45-1DECC801AFCF}"/>
                </a:ext>
              </a:extLst>
            </p:cNvPr>
            <p:cNvSpPr/>
            <p:nvPr/>
          </p:nvSpPr>
          <p:spPr>
            <a:xfrm>
              <a:off x="7666665" y="4708028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E07DEE7-85A8-4806-B1A8-B5E0E96E82BF}"/>
                </a:ext>
              </a:extLst>
            </p:cNvPr>
            <p:cNvSpPr/>
            <p:nvPr/>
          </p:nvSpPr>
          <p:spPr>
            <a:xfrm>
              <a:off x="7673362" y="4724273"/>
              <a:ext cx="1563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situation_observer</a:t>
              </a:r>
              <a:endParaRPr lang="en-GB" dirty="0"/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A43CD019-7917-401E-8A80-B43CD7749BC2}"/>
              </a:ext>
            </a:extLst>
          </p:cNvPr>
          <p:cNvGrpSpPr/>
          <p:nvPr/>
        </p:nvGrpSpPr>
        <p:grpSpPr>
          <a:xfrm>
            <a:off x="3220531" y="4574883"/>
            <a:ext cx="1696867" cy="1164750"/>
            <a:chOff x="10084210" y="2903031"/>
            <a:chExt cx="1696867" cy="1164750"/>
          </a:xfrm>
        </p:grpSpPr>
        <p:sp>
          <p:nvSpPr>
            <p:cNvPr id="54" name="Triangolo isoscele 53">
              <a:extLst>
                <a:ext uri="{FF2B5EF4-FFF2-40B4-BE49-F238E27FC236}">
                  <a16:creationId xmlns:a16="http://schemas.microsoft.com/office/drawing/2014/main" id="{72FA6D94-885D-4064-A5CA-94ABE96AAD34}"/>
                </a:ext>
              </a:extLst>
            </p:cNvPr>
            <p:cNvSpPr/>
            <p:nvPr/>
          </p:nvSpPr>
          <p:spPr>
            <a:xfrm rot="5400000">
              <a:off x="10844526" y="307190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5" name="Ovale 38">
              <a:extLst>
                <a:ext uri="{FF2B5EF4-FFF2-40B4-BE49-F238E27FC236}">
                  <a16:creationId xmlns:a16="http://schemas.microsoft.com/office/drawing/2014/main" id="{0CA551EF-4C1F-47E7-BA01-EE4934761FD7}"/>
                </a:ext>
              </a:extLst>
            </p:cNvPr>
            <p:cNvSpPr/>
            <p:nvPr/>
          </p:nvSpPr>
          <p:spPr>
            <a:xfrm>
              <a:off x="10273643" y="290303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6" name="Rettangolo 39">
              <a:extLst>
                <a:ext uri="{FF2B5EF4-FFF2-40B4-BE49-F238E27FC236}">
                  <a16:creationId xmlns:a16="http://schemas.microsoft.com/office/drawing/2014/main" id="{3DEB57A6-D9EB-42BA-87A2-A7949960B33C}"/>
                </a:ext>
              </a:extLst>
            </p:cNvPr>
            <p:cNvSpPr/>
            <p:nvPr/>
          </p:nvSpPr>
          <p:spPr>
            <a:xfrm>
              <a:off x="10084210" y="328917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1C2A35D7-E62F-4BC3-850E-CAAE6A782000}"/>
                </a:ext>
              </a:extLst>
            </p:cNvPr>
            <p:cNvSpPr/>
            <p:nvPr/>
          </p:nvSpPr>
          <p:spPr>
            <a:xfrm>
              <a:off x="10161919" y="3287661"/>
              <a:ext cx="1458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client_simulator</a:t>
              </a:r>
              <a:r>
                <a:rPr lang="en-GB" sz="1400" dirty="0"/>
                <a:t>*</a:t>
              </a:r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3902639" y="1324712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3860693" y="1888520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" name="Connettore 2 92">
            <a:extLst>
              <a:ext uri="{FF2B5EF4-FFF2-40B4-BE49-F238E27FC236}">
                <a16:creationId xmlns:a16="http://schemas.microsoft.com/office/drawing/2014/main" id="{5794C931-8569-4958-B34A-9A684EC7B760}"/>
              </a:ext>
            </a:extLst>
          </p:cNvPr>
          <p:cNvCxnSpPr>
            <a:cxnSpLocks/>
          </p:cNvCxnSpPr>
          <p:nvPr/>
        </p:nvCxnSpPr>
        <p:spPr>
          <a:xfrm flipV="1">
            <a:off x="7003741" y="1324711"/>
            <a:ext cx="1761392" cy="84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92">
            <a:extLst>
              <a:ext uri="{FF2B5EF4-FFF2-40B4-BE49-F238E27FC236}">
                <a16:creationId xmlns:a16="http://schemas.microsoft.com/office/drawing/2014/main" id="{E3CF7BFC-21BC-4381-A4BD-6F06EC7104FB}"/>
              </a:ext>
            </a:extLst>
          </p:cNvPr>
          <p:cNvCxnSpPr>
            <a:cxnSpLocks/>
          </p:cNvCxnSpPr>
          <p:nvPr/>
        </p:nvCxnSpPr>
        <p:spPr>
          <a:xfrm flipH="1">
            <a:off x="7003743" y="1975926"/>
            <a:ext cx="176139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56">
            <a:extLst>
              <a:ext uri="{FF2B5EF4-FFF2-40B4-BE49-F238E27FC236}">
                <a16:creationId xmlns:a16="http://schemas.microsoft.com/office/drawing/2014/main" id="{8F7E19E1-0B13-4E14-AD18-1DC87F224E35}"/>
              </a:ext>
            </a:extLst>
          </p:cNvPr>
          <p:cNvGrpSpPr/>
          <p:nvPr/>
        </p:nvGrpSpPr>
        <p:grpSpPr>
          <a:xfrm rot="15348643">
            <a:off x="2611036" y="3866279"/>
            <a:ext cx="1338397" cy="133885"/>
            <a:chOff x="4586473" y="4245346"/>
            <a:chExt cx="667405" cy="86434"/>
          </a:xfrm>
        </p:grpSpPr>
        <p:sp>
          <p:nvSpPr>
            <p:cNvPr id="78" name="Freccia a destra 58">
              <a:extLst>
                <a:ext uri="{FF2B5EF4-FFF2-40B4-BE49-F238E27FC236}">
                  <a16:creationId xmlns:a16="http://schemas.microsoft.com/office/drawing/2014/main" id="{4F3AD279-FCFB-499B-AA62-540AC5753485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riangolo isoscele 76">
              <a:extLst>
                <a:ext uri="{FF2B5EF4-FFF2-40B4-BE49-F238E27FC236}">
                  <a16:creationId xmlns:a16="http://schemas.microsoft.com/office/drawing/2014/main" id="{730374E7-15E5-4201-8C07-AAB6FDCC83DE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0" name="Gruppo 87">
            <a:extLst>
              <a:ext uri="{FF2B5EF4-FFF2-40B4-BE49-F238E27FC236}">
                <a16:creationId xmlns:a16="http://schemas.microsoft.com/office/drawing/2014/main" id="{571D1811-ADC0-4C54-AD90-CBD807BB1BE5}"/>
              </a:ext>
            </a:extLst>
          </p:cNvPr>
          <p:cNvGrpSpPr/>
          <p:nvPr/>
        </p:nvGrpSpPr>
        <p:grpSpPr>
          <a:xfrm rot="15369352">
            <a:off x="3031394" y="3773234"/>
            <a:ext cx="1235473" cy="131452"/>
            <a:chOff x="4592177" y="4419530"/>
            <a:chExt cx="666895" cy="86434"/>
          </a:xfrm>
        </p:grpSpPr>
        <p:cxnSp>
          <p:nvCxnSpPr>
            <p:cNvPr id="81" name="Connettore 1 89">
              <a:extLst>
                <a:ext uri="{FF2B5EF4-FFF2-40B4-BE49-F238E27FC236}">
                  <a16:creationId xmlns:a16="http://schemas.microsoft.com/office/drawing/2014/main" id="{8C916F1B-37AC-4389-8528-9CC6653FDEBC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riangolo isoscele 90">
              <a:extLst>
                <a:ext uri="{FF2B5EF4-FFF2-40B4-BE49-F238E27FC236}">
                  <a16:creationId xmlns:a16="http://schemas.microsoft.com/office/drawing/2014/main" id="{E4388E73-B6CB-41F9-9CAE-96BCD124015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45D740A-32E5-4E2A-933A-E61A12377276}"/>
              </a:ext>
            </a:extLst>
          </p:cNvPr>
          <p:cNvSpPr txBox="1"/>
          <p:nvPr/>
        </p:nvSpPr>
        <p:spPr>
          <a:xfrm rot="1698871">
            <a:off x="5659163" y="3884466"/>
            <a:ext cx="1248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readyToPay</a:t>
            </a:r>
            <a:endParaRPr lang="it-IT" sz="1400" dirty="0"/>
          </a:p>
          <a:p>
            <a:br>
              <a:rPr lang="it-IT" sz="1400" dirty="0"/>
            </a:br>
            <a:r>
              <a:rPr lang="it-IT" sz="1400" dirty="0" err="1"/>
              <a:t>readyToOrder</a:t>
            </a:r>
            <a:endParaRPr lang="it-IT" sz="1400" dirty="0"/>
          </a:p>
        </p:txBody>
      </p:sp>
      <p:cxnSp>
        <p:nvCxnSpPr>
          <p:cNvPr id="94" name="Connettore 2 92">
            <a:extLst>
              <a:ext uri="{FF2B5EF4-FFF2-40B4-BE49-F238E27FC236}">
                <a16:creationId xmlns:a16="http://schemas.microsoft.com/office/drawing/2014/main" id="{BD830DD7-B771-4A9C-960D-8E0D8AFA2DC0}"/>
              </a:ext>
            </a:extLst>
          </p:cNvPr>
          <p:cNvCxnSpPr>
            <a:cxnSpLocks/>
          </p:cNvCxnSpPr>
          <p:nvPr/>
        </p:nvCxnSpPr>
        <p:spPr>
          <a:xfrm flipV="1">
            <a:off x="4852008" y="3135232"/>
            <a:ext cx="951150" cy="164740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3922806" y="884537"/>
            <a:ext cx="153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enterRequest</a:t>
            </a:r>
            <a:r>
              <a:rPr lang="it-IT" sz="1400" dirty="0"/>
              <a:t>(CID)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34B3A85-F4AC-40DF-8FE7-CEAC2DFFD32C}"/>
              </a:ext>
            </a:extLst>
          </p:cNvPr>
          <p:cNvSpPr txBox="1"/>
          <p:nvPr/>
        </p:nvSpPr>
        <p:spPr>
          <a:xfrm>
            <a:off x="4127702" y="2094020"/>
            <a:ext cx="133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answer</a:t>
            </a:r>
            <a:r>
              <a:rPr lang="it-IT" sz="1400" dirty="0"/>
              <a:t>(TIME)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A64FC86D-5870-4026-9D98-B01A3844AA07}"/>
              </a:ext>
            </a:extLst>
          </p:cNvPr>
          <p:cNvSpPr txBox="1"/>
          <p:nvPr/>
        </p:nvSpPr>
        <p:spPr>
          <a:xfrm>
            <a:off x="7221863" y="945688"/>
            <a:ext cx="130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</a:t>
            </a:r>
            <a:r>
              <a:rPr lang="it-IT" sz="1400" dirty="0"/>
              <a:t>(CID, TEA)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3F6052BD-268E-4F8C-AEB8-1AFC15E490E5}"/>
              </a:ext>
            </a:extLst>
          </p:cNvPr>
          <p:cNvSpPr txBox="1"/>
          <p:nvPr/>
        </p:nvSpPr>
        <p:spPr>
          <a:xfrm>
            <a:off x="7146864" y="2111032"/>
            <a:ext cx="17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orderReady</a:t>
            </a:r>
            <a:r>
              <a:rPr lang="it-IT" sz="1400" dirty="0"/>
              <a:t>(CID, TEA)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6BEAC265-4A25-49E8-AC0A-0F9341DA1CCE}"/>
              </a:ext>
            </a:extLst>
          </p:cNvPr>
          <p:cNvSpPr txBox="1"/>
          <p:nvPr/>
        </p:nvSpPr>
        <p:spPr>
          <a:xfrm rot="20858184">
            <a:off x="2390569" y="4001256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Ring(N)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3F08987-5640-46DD-AFE9-91D2B509DBC4}"/>
              </a:ext>
            </a:extLst>
          </p:cNvPr>
          <p:cNvSpPr txBox="1"/>
          <p:nvPr/>
        </p:nvSpPr>
        <p:spPr>
          <a:xfrm rot="20858184">
            <a:off x="3690566" y="3578739"/>
            <a:ext cx="15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waiterResponse</a:t>
            </a:r>
            <a:r>
              <a:rPr lang="it-IT" sz="1200" dirty="0"/>
              <a:t>(CID)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DBF1C222-3CFB-4B09-8B4A-1F2F5CA84698}"/>
              </a:ext>
            </a:extLst>
          </p:cNvPr>
          <p:cNvSpPr txBox="1"/>
          <p:nvPr/>
        </p:nvSpPr>
        <p:spPr>
          <a:xfrm>
            <a:off x="249580" y="391882"/>
            <a:ext cx="21279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Overview</a:t>
            </a:r>
            <a:endParaRPr lang="it-IT" dirty="0"/>
          </a:p>
          <a:p>
            <a:r>
              <a:rPr lang="it-IT" dirty="0"/>
              <a:t>Architettura logica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C33050-28DE-487F-B3CD-42EFEA69C969}"/>
              </a:ext>
            </a:extLst>
          </p:cNvPr>
          <p:cNvSpPr txBox="1"/>
          <p:nvPr/>
        </p:nvSpPr>
        <p:spPr>
          <a:xfrm>
            <a:off x="1553592" y="2743200"/>
            <a:ext cx="103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---------------------------------------------------------------------------------------------------------------------------------------------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18F562-9AED-4F5B-8BC9-481CCFFFE2F1}"/>
              </a:ext>
            </a:extLst>
          </p:cNvPr>
          <p:cNvSpPr txBox="1"/>
          <p:nvPr/>
        </p:nvSpPr>
        <p:spPr>
          <a:xfrm>
            <a:off x="4852008" y="565679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*per scopo di simulazione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5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CBDAE4C-9DA8-46A0-96A2-AA515FB45BC3}"/>
              </a:ext>
            </a:extLst>
          </p:cNvPr>
          <p:cNvSpPr/>
          <p:nvPr/>
        </p:nvSpPr>
        <p:spPr>
          <a:xfrm>
            <a:off x="3529933" y="1877230"/>
            <a:ext cx="4971328" cy="3963128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>
              <a:highlight>
                <a:srgbClr val="FFFF00"/>
              </a:highlight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5E157C6-E4E2-442D-A450-90C6910E169C}"/>
              </a:ext>
            </a:extLst>
          </p:cNvPr>
          <p:cNvSpPr/>
          <p:nvPr/>
        </p:nvSpPr>
        <p:spPr>
          <a:xfrm rot="5400000">
            <a:off x="6465058" y="3171499"/>
            <a:ext cx="3333982" cy="730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5EBF42B2-8140-4BE8-8C4B-DF04C6278B2F}"/>
              </a:ext>
            </a:extLst>
          </p:cNvPr>
          <p:cNvSpPr/>
          <p:nvPr/>
        </p:nvSpPr>
        <p:spPr>
          <a:xfrm>
            <a:off x="3535786" y="5203898"/>
            <a:ext cx="4950988" cy="636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2F4FDB06-D679-4C70-8980-21DBAAE5DE32}"/>
              </a:ext>
            </a:extLst>
          </p:cNvPr>
          <p:cNvSpPr/>
          <p:nvPr/>
        </p:nvSpPr>
        <p:spPr>
          <a:xfrm>
            <a:off x="6328038" y="1881974"/>
            <a:ext cx="1436347" cy="704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1">
            <a:extLst>
              <a:ext uri="{FF2B5EF4-FFF2-40B4-BE49-F238E27FC236}">
                <a16:creationId xmlns:a16="http://schemas.microsoft.com/office/drawing/2014/main" id="{0BB1E4EF-4D1C-43F9-913A-61EED79C1710}"/>
              </a:ext>
            </a:extLst>
          </p:cNvPr>
          <p:cNvCxnSpPr>
            <a:cxnSpLocks/>
          </p:cNvCxnSpPr>
          <p:nvPr/>
        </p:nvCxnSpPr>
        <p:spPr>
          <a:xfrm flipH="1">
            <a:off x="4167218" y="1908959"/>
            <a:ext cx="8894" cy="393805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ttore 1 42">
            <a:extLst>
              <a:ext uri="{FF2B5EF4-FFF2-40B4-BE49-F238E27FC236}">
                <a16:creationId xmlns:a16="http://schemas.microsoft.com/office/drawing/2014/main" id="{6D963F83-816D-405F-84EE-B0203D0E1D2E}"/>
              </a:ext>
            </a:extLst>
          </p:cNvPr>
          <p:cNvCxnSpPr>
            <a:cxnSpLocks/>
          </p:cNvCxnSpPr>
          <p:nvPr/>
        </p:nvCxnSpPr>
        <p:spPr>
          <a:xfrm>
            <a:off x="4878592" y="1896754"/>
            <a:ext cx="0" cy="394360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ttore 1 43">
            <a:extLst>
              <a:ext uri="{FF2B5EF4-FFF2-40B4-BE49-F238E27FC236}">
                <a16:creationId xmlns:a16="http://schemas.microsoft.com/office/drawing/2014/main" id="{DD3CC188-00E0-4551-A535-16C6706B43B6}"/>
              </a:ext>
            </a:extLst>
          </p:cNvPr>
          <p:cNvCxnSpPr>
            <a:cxnSpLocks/>
          </p:cNvCxnSpPr>
          <p:nvPr/>
        </p:nvCxnSpPr>
        <p:spPr>
          <a:xfrm>
            <a:off x="3521541" y="2592204"/>
            <a:ext cx="4971329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ttore 1 44">
            <a:extLst>
              <a:ext uri="{FF2B5EF4-FFF2-40B4-BE49-F238E27FC236}">
                <a16:creationId xmlns:a16="http://schemas.microsoft.com/office/drawing/2014/main" id="{EC629B97-1BCC-4D18-A0E8-C81275B59246}"/>
              </a:ext>
            </a:extLst>
          </p:cNvPr>
          <p:cNvCxnSpPr>
            <a:cxnSpLocks/>
          </p:cNvCxnSpPr>
          <p:nvPr/>
        </p:nvCxnSpPr>
        <p:spPr>
          <a:xfrm flipV="1">
            <a:off x="3534673" y="3236635"/>
            <a:ext cx="4962790" cy="1376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1DC5E701-B04E-4F43-AE1B-772FBA891E12}"/>
              </a:ext>
            </a:extLst>
          </p:cNvPr>
          <p:cNvSpPr/>
          <p:nvPr/>
        </p:nvSpPr>
        <p:spPr>
          <a:xfrm>
            <a:off x="3534673" y="1896754"/>
            <a:ext cx="631361" cy="668643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r</a:t>
            </a:r>
            <a:endParaRPr lang="en-GB" sz="1100" dirty="0"/>
          </a:p>
        </p:txBody>
      </p:sp>
      <p:cxnSp>
        <p:nvCxnSpPr>
          <p:cNvPr id="10" name="Connettore 1 57">
            <a:extLst>
              <a:ext uri="{FF2B5EF4-FFF2-40B4-BE49-F238E27FC236}">
                <a16:creationId xmlns:a16="http://schemas.microsoft.com/office/drawing/2014/main" id="{0A29E7BC-6C90-43E7-A6CD-F7589DE15A0A}"/>
              </a:ext>
            </a:extLst>
          </p:cNvPr>
          <p:cNvCxnSpPr>
            <a:cxnSpLocks/>
          </p:cNvCxnSpPr>
          <p:nvPr/>
        </p:nvCxnSpPr>
        <p:spPr>
          <a:xfrm>
            <a:off x="3518508" y="3881066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ttore 1 63">
            <a:extLst>
              <a:ext uri="{FF2B5EF4-FFF2-40B4-BE49-F238E27FC236}">
                <a16:creationId xmlns:a16="http://schemas.microsoft.com/office/drawing/2014/main" id="{45A47D49-5F73-49F5-8D91-421AE01D41E4}"/>
              </a:ext>
            </a:extLst>
          </p:cNvPr>
          <p:cNvCxnSpPr>
            <a:cxnSpLocks/>
          </p:cNvCxnSpPr>
          <p:nvPr/>
        </p:nvCxnSpPr>
        <p:spPr>
          <a:xfrm>
            <a:off x="5596221" y="1924697"/>
            <a:ext cx="9941" cy="391566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ttore 1 64">
            <a:extLst>
              <a:ext uri="{FF2B5EF4-FFF2-40B4-BE49-F238E27FC236}">
                <a16:creationId xmlns:a16="http://schemas.microsoft.com/office/drawing/2014/main" id="{10F1753B-34BD-49E4-A3F0-13764C920AFB}"/>
              </a:ext>
            </a:extLst>
          </p:cNvPr>
          <p:cNvCxnSpPr>
            <a:cxnSpLocks/>
          </p:cNvCxnSpPr>
          <p:nvPr/>
        </p:nvCxnSpPr>
        <p:spPr>
          <a:xfrm>
            <a:off x="6328038" y="1869913"/>
            <a:ext cx="0" cy="397044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0CD71F-D95D-4340-900B-8855D6452A07}"/>
              </a:ext>
            </a:extLst>
          </p:cNvPr>
          <p:cNvSpPr txBox="1"/>
          <p:nvPr/>
        </p:nvSpPr>
        <p:spPr>
          <a:xfrm>
            <a:off x="3179695" y="20280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563288-20F4-4102-83C8-F505FE3FE956}"/>
              </a:ext>
            </a:extLst>
          </p:cNvPr>
          <p:cNvSpPr txBox="1"/>
          <p:nvPr/>
        </p:nvSpPr>
        <p:spPr>
          <a:xfrm>
            <a:off x="7950360" y="14210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FC758EB-1A79-4C90-AD66-725A038A35A2}"/>
              </a:ext>
            </a:extLst>
          </p:cNvPr>
          <p:cNvSpPr txBox="1"/>
          <p:nvPr/>
        </p:nvSpPr>
        <p:spPr>
          <a:xfrm>
            <a:off x="3179695" y="341782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2</a:t>
            </a:r>
          </a:p>
          <a:p>
            <a:endParaRPr lang="it-IT" sz="2000" dirty="0"/>
          </a:p>
          <a:p>
            <a:r>
              <a:rPr lang="it-IT" sz="2000" dirty="0"/>
              <a:t>3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BE5275-6ED3-4FAF-9936-F8313210F04C}"/>
              </a:ext>
            </a:extLst>
          </p:cNvPr>
          <p:cNvSpPr txBox="1"/>
          <p:nvPr/>
        </p:nvSpPr>
        <p:spPr>
          <a:xfrm>
            <a:off x="3180562" y="27489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17" name="Connettore 1 87">
            <a:extLst>
              <a:ext uri="{FF2B5EF4-FFF2-40B4-BE49-F238E27FC236}">
                <a16:creationId xmlns:a16="http://schemas.microsoft.com/office/drawing/2014/main" id="{B766F777-D1AD-41EB-A9D7-7BBCA8B7C01F}"/>
              </a:ext>
            </a:extLst>
          </p:cNvPr>
          <p:cNvCxnSpPr>
            <a:cxnSpLocks/>
          </p:cNvCxnSpPr>
          <p:nvPr/>
        </p:nvCxnSpPr>
        <p:spPr>
          <a:xfrm>
            <a:off x="3534673" y="4517531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ttore 1 88">
            <a:extLst>
              <a:ext uri="{FF2B5EF4-FFF2-40B4-BE49-F238E27FC236}">
                <a16:creationId xmlns:a16="http://schemas.microsoft.com/office/drawing/2014/main" id="{B79F8006-A7A3-40AD-BE45-6D6CBB687F64}"/>
              </a:ext>
            </a:extLst>
          </p:cNvPr>
          <p:cNvCxnSpPr>
            <a:cxnSpLocks/>
          </p:cNvCxnSpPr>
          <p:nvPr/>
        </p:nvCxnSpPr>
        <p:spPr>
          <a:xfrm>
            <a:off x="7048118" y="1877232"/>
            <a:ext cx="0" cy="3963126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ttore 1 64">
            <a:extLst>
              <a:ext uri="{FF2B5EF4-FFF2-40B4-BE49-F238E27FC236}">
                <a16:creationId xmlns:a16="http://schemas.microsoft.com/office/drawing/2014/main" id="{65DEC593-0C49-4113-8619-A57FD33FD00A}"/>
              </a:ext>
            </a:extLst>
          </p:cNvPr>
          <p:cNvCxnSpPr>
            <a:cxnSpLocks/>
          </p:cNvCxnSpPr>
          <p:nvPr/>
        </p:nvCxnSpPr>
        <p:spPr>
          <a:xfrm>
            <a:off x="7772790" y="1877231"/>
            <a:ext cx="0" cy="3963127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84FAB7E-370D-423C-A467-DF32C83555C3}"/>
              </a:ext>
            </a:extLst>
          </p:cNvPr>
          <p:cNvSpPr txBox="1"/>
          <p:nvPr/>
        </p:nvSpPr>
        <p:spPr>
          <a:xfrm>
            <a:off x="3698934" y="1420328"/>
            <a:ext cx="396454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r>
              <a:rPr lang="it-IT" sz="2000" dirty="0"/>
              <a:t>         1           2           3          4          5</a:t>
            </a:r>
            <a:endParaRPr lang="en-GB" sz="2000" u="sng" dirty="0"/>
          </a:p>
        </p:txBody>
      </p:sp>
      <p:cxnSp>
        <p:nvCxnSpPr>
          <p:cNvPr id="30" name="Connettore 1 57">
            <a:extLst>
              <a:ext uri="{FF2B5EF4-FFF2-40B4-BE49-F238E27FC236}">
                <a16:creationId xmlns:a16="http://schemas.microsoft.com/office/drawing/2014/main" id="{8AD76B33-C858-4205-86D1-0DB71DBEBB71}"/>
              </a:ext>
            </a:extLst>
          </p:cNvPr>
          <p:cNvCxnSpPr>
            <a:cxnSpLocks/>
          </p:cNvCxnSpPr>
          <p:nvPr/>
        </p:nvCxnSpPr>
        <p:spPr>
          <a:xfrm>
            <a:off x="3528081" y="5203898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ttore 1 87">
            <a:extLst>
              <a:ext uri="{FF2B5EF4-FFF2-40B4-BE49-F238E27FC236}">
                <a16:creationId xmlns:a16="http://schemas.microsoft.com/office/drawing/2014/main" id="{FB54C94C-BB23-4BA2-9192-1F0A60D34625}"/>
              </a:ext>
            </a:extLst>
          </p:cNvPr>
          <p:cNvCxnSpPr>
            <a:cxnSpLocks/>
          </p:cNvCxnSpPr>
          <p:nvPr/>
        </p:nvCxnSpPr>
        <p:spPr>
          <a:xfrm>
            <a:off x="3543064" y="5847018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2A1C43D-0DBF-46E1-8977-A06952188762}"/>
              </a:ext>
            </a:extLst>
          </p:cNvPr>
          <p:cNvSpPr txBox="1"/>
          <p:nvPr/>
        </p:nvSpPr>
        <p:spPr>
          <a:xfrm>
            <a:off x="3173691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4</a:t>
            </a:r>
          </a:p>
          <a:p>
            <a:endParaRPr lang="it-IT" sz="2000" dirty="0"/>
          </a:p>
          <a:p>
            <a:r>
              <a:rPr lang="it-IT" sz="2000" dirty="0"/>
              <a:t>5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107A2A7-B4BA-4A9E-85A9-6BE96EDD68AB}"/>
              </a:ext>
            </a:extLst>
          </p:cNvPr>
          <p:cNvSpPr txBox="1"/>
          <p:nvPr/>
        </p:nvSpPr>
        <p:spPr>
          <a:xfrm>
            <a:off x="7973972" y="2057568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57A2976-C66A-4849-94DC-E643067B3F53}"/>
              </a:ext>
            </a:extLst>
          </p:cNvPr>
          <p:cNvSpPr txBox="1"/>
          <p:nvPr/>
        </p:nvSpPr>
        <p:spPr>
          <a:xfrm>
            <a:off x="7973972" y="3362172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E1F765B-098C-41CF-BCC6-44D58B06A6DF}"/>
              </a:ext>
            </a:extLst>
          </p:cNvPr>
          <p:cNvSpPr txBox="1"/>
          <p:nvPr/>
        </p:nvSpPr>
        <p:spPr>
          <a:xfrm>
            <a:off x="7950360" y="4683910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0F36F97-6579-45CE-B534-2A1CCC914812}"/>
              </a:ext>
            </a:extLst>
          </p:cNvPr>
          <p:cNvSpPr txBox="1"/>
          <p:nvPr/>
        </p:nvSpPr>
        <p:spPr>
          <a:xfrm>
            <a:off x="3714668" y="5300647"/>
            <a:ext cx="9701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7147AC3-1F13-4675-A204-247750E72B75}"/>
              </a:ext>
            </a:extLst>
          </p:cNvPr>
          <p:cNvSpPr txBox="1"/>
          <p:nvPr/>
        </p:nvSpPr>
        <p:spPr>
          <a:xfrm>
            <a:off x="5114292" y="5302176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2FB490B-29FF-445C-9748-0DF4356CBE9B}"/>
              </a:ext>
            </a:extLst>
          </p:cNvPr>
          <p:cNvSpPr txBox="1"/>
          <p:nvPr/>
        </p:nvSpPr>
        <p:spPr>
          <a:xfrm>
            <a:off x="6545319" y="5299463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9E9EE2B-FADE-4814-A969-BB3C623FCE8D}"/>
              </a:ext>
            </a:extLst>
          </p:cNvPr>
          <p:cNvSpPr/>
          <p:nvPr/>
        </p:nvSpPr>
        <p:spPr>
          <a:xfrm>
            <a:off x="4888670" y="3874395"/>
            <a:ext cx="699160" cy="636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4851AB67-09C2-4CE9-B4E5-50C45BEBA0A2}"/>
              </a:ext>
            </a:extLst>
          </p:cNvPr>
          <p:cNvSpPr/>
          <p:nvPr/>
        </p:nvSpPr>
        <p:spPr>
          <a:xfrm>
            <a:off x="6326241" y="3887727"/>
            <a:ext cx="718079" cy="623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BD2D7D-3720-4694-8BFC-DAED64DEC532}"/>
              </a:ext>
            </a:extLst>
          </p:cNvPr>
          <p:cNvSpPr txBox="1"/>
          <p:nvPr/>
        </p:nvSpPr>
        <p:spPr>
          <a:xfrm>
            <a:off x="5079774" y="4014667"/>
            <a:ext cx="18181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	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9" name="Freccia in su 48">
            <a:extLst>
              <a:ext uri="{FF2B5EF4-FFF2-40B4-BE49-F238E27FC236}">
                <a16:creationId xmlns:a16="http://schemas.microsoft.com/office/drawing/2014/main" id="{D1FB3E3C-220E-4316-921E-284B3D647709}"/>
              </a:ext>
            </a:extLst>
          </p:cNvPr>
          <p:cNvSpPr/>
          <p:nvPr/>
        </p:nvSpPr>
        <p:spPr>
          <a:xfrm>
            <a:off x="4380883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in su 49">
            <a:extLst>
              <a:ext uri="{FF2B5EF4-FFF2-40B4-BE49-F238E27FC236}">
                <a16:creationId xmlns:a16="http://schemas.microsoft.com/office/drawing/2014/main" id="{9EC9CBD9-686F-4EBE-9EC5-85F7ED916A83}"/>
              </a:ext>
            </a:extLst>
          </p:cNvPr>
          <p:cNvSpPr/>
          <p:nvPr/>
        </p:nvSpPr>
        <p:spPr>
          <a:xfrm rot="10800000">
            <a:off x="7248156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1B394DE-14F7-4128-BBB9-BBDAEE67CF45}"/>
              </a:ext>
            </a:extLst>
          </p:cNvPr>
          <p:cNvSpPr txBox="1"/>
          <p:nvPr/>
        </p:nvSpPr>
        <p:spPr>
          <a:xfrm>
            <a:off x="3685120" y="276761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934E644-6966-43AE-9923-5B3F3EA0EC2E}"/>
              </a:ext>
            </a:extLst>
          </p:cNvPr>
          <p:cNvSpPr txBox="1"/>
          <p:nvPr/>
        </p:nvSpPr>
        <p:spPr>
          <a:xfrm>
            <a:off x="3689741" y="400969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BE3AE03-E443-4D2D-8DB0-A2CF56F6BF1D}"/>
              </a:ext>
            </a:extLst>
          </p:cNvPr>
          <p:cNvSpPr txBox="1"/>
          <p:nvPr/>
        </p:nvSpPr>
        <p:spPr>
          <a:xfrm>
            <a:off x="4361619" y="2779823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C1E7955-9F16-46DB-BD51-455638F748AA}"/>
              </a:ext>
            </a:extLst>
          </p:cNvPr>
          <p:cNvSpPr txBox="1"/>
          <p:nvPr/>
        </p:nvSpPr>
        <p:spPr>
          <a:xfrm>
            <a:off x="4366240" y="402190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7AE103F-E44E-4EDF-BE26-84F4A559137B}"/>
              </a:ext>
            </a:extLst>
          </p:cNvPr>
          <p:cNvSpPr txBox="1"/>
          <p:nvPr/>
        </p:nvSpPr>
        <p:spPr>
          <a:xfrm>
            <a:off x="5813217" y="279970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4E961FA-AA8E-499D-AD45-4FB0B308CDD6}"/>
              </a:ext>
            </a:extLst>
          </p:cNvPr>
          <p:cNvSpPr txBox="1"/>
          <p:nvPr/>
        </p:nvSpPr>
        <p:spPr>
          <a:xfrm>
            <a:off x="5817838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1695D0F-9161-459B-8E8B-784CD276ECC5}"/>
              </a:ext>
            </a:extLst>
          </p:cNvPr>
          <p:cNvSpPr txBox="1"/>
          <p:nvPr/>
        </p:nvSpPr>
        <p:spPr>
          <a:xfrm>
            <a:off x="7233592" y="28108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BC242ED6-E6C4-40F9-B000-9754CB1B6D11}"/>
              </a:ext>
            </a:extLst>
          </p:cNvPr>
          <p:cNvSpPr txBox="1"/>
          <p:nvPr/>
        </p:nvSpPr>
        <p:spPr>
          <a:xfrm>
            <a:off x="7238213" y="4052947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3549A85-0FD0-4888-AEEE-C7C4217382F3}"/>
              </a:ext>
            </a:extLst>
          </p:cNvPr>
          <p:cNvSpPr txBox="1"/>
          <p:nvPr/>
        </p:nvSpPr>
        <p:spPr>
          <a:xfrm>
            <a:off x="5079792" y="215796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FDC68A9-BCC8-4AA3-8077-D008C801A60A}"/>
              </a:ext>
            </a:extLst>
          </p:cNvPr>
          <p:cNvSpPr txBox="1"/>
          <p:nvPr/>
        </p:nvSpPr>
        <p:spPr>
          <a:xfrm>
            <a:off x="5092014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433660-930C-43C9-89AD-4F8C2D5A996C}"/>
              </a:ext>
            </a:extLst>
          </p:cNvPr>
          <p:cNvSpPr txBox="1"/>
          <p:nvPr/>
        </p:nvSpPr>
        <p:spPr>
          <a:xfrm>
            <a:off x="5079792" y="276931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CDDD1CC-6C07-4AF7-B8DE-6E8E681EB937}"/>
              </a:ext>
            </a:extLst>
          </p:cNvPr>
          <p:cNvSpPr txBox="1"/>
          <p:nvPr/>
        </p:nvSpPr>
        <p:spPr>
          <a:xfrm>
            <a:off x="4361619" y="2164180"/>
            <a:ext cx="309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BECCB99-B6EF-4717-B8D6-4139F49E597A}"/>
              </a:ext>
            </a:extLst>
          </p:cNvPr>
          <p:cNvSpPr txBox="1"/>
          <p:nvPr/>
        </p:nvSpPr>
        <p:spPr>
          <a:xfrm>
            <a:off x="6513512" y="2788862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CE63F9E6-6F17-4B91-A1FB-943E92BDF96C}"/>
              </a:ext>
            </a:extLst>
          </p:cNvPr>
          <p:cNvSpPr txBox="1"/>
          <p:nvPr/>
        </p:nvSpPr>
        <p:spPr>
          <a:xfrm>
            <a:off x="5799118" y="216994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F3177A2-F23E-4F61-A65C-A021F71D7495}"/>
              </a:ext>
            </a:extLst>
          </p:cNvPr>
          <p:cNvSpPr txBox="1"/>
          <p:nvPr/>
        </p:nvSpPr>
        <p:spPr>
          <a:xfrm>
            <a:off x="6536765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9EDDFA7-B90C-4ACB-A388-1C15BA98EA0D}"/>
              </a:ext>
            </a:extLst>
          </p:cNvPr>
          <p:cNvSpPr txBox="1"/>
          <p:nvPr/>
        </p:nvSpPr>
        <p:spPr>
          <a:xfrm>
            <a:off x="6525100" y="218302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F099B5C3-17D3-4204-92CC-2C7529FE64E6}"/>
              </a:ext>
            </a:extLst>
          </p:cNvPr>
          <p:cNvSpPr txBox="1"/>
          <p:nvPr/>
        </p:nvSpPr>
        <p:spPr>
          <a:xfrm>
            <a:off x="7244426" y="2195001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208617A-FCB8-43F5-ABB3-363B497B76C8}"/>
              </a:ext>
            </a:extLst>
          </p:cNvPr>
          <p:cNvSpPr txBox="1"/>
          <p:nvPr/>
        </p:nvSpPr>
        <p:spPr>
          <a:xfrm>
            <a:off x="236705" y="168676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Mappa della </a:t>
            </a:r>
            <a:r>
              <a:rPr lang="it-IT" dirty="0" err="1"/>
              <a:t>TeaRoom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40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514955" y="4808819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898323" y="6082679"/>
            <a:ext cx="592487" cy="258092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780814" y="6054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875593" y="5440506"/>
            <a:ext cx="667405" cy="86434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751768" y="4864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756154" y="5303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894352" y="5703226"/>
            <a:ext cx="666895" cy="86434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774402" y="5531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/>
          <p:nvPr/>
        </p:nvCxnSpPr>
        <p:spPr>
          <a:xfrm>
            <a:off x="854383" y="5070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4404244" y="2024366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95299" y="4329682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planner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8142499" y="2049181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199025" y="2692288"/>
              <a:ext cx="12202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6310909" y="2582826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6261673" y="2817235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6507895" y="2211379"/>
            <a:ext cx="980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step(TIME)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F5098F2C-46A8-433C-9D19-48BC13D273C1}"/>
              </a:ext>
            </a:extLst>
          </p:cNvPr>
          <p:cNvSpPr txBox="1"/>
          <p:nvPr/>
        </p:nvSpPr>
        <p:spPr>
          <a:xfrm>
            <a:off x="6557451" y="3098376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stepDone</a:t>
            </a:r>
            <a:endParaRPr lang="it-IT" sz="1400" dirty="0"/>
          </a:p>
        </p:txBody>
      </p:sp>
      <p:grpSp>
        <p:nvGrpSpPr>
          <p:cNvPr id="76" name="Gruppo 56">
            <a:extLst>
              <a:ext uri="{FF2B5EF4-FFF2-40B4-BE49-F238E27FC236}">
                <a16:creationId xmlns:a16="http://schemas.microsoft.com/office/drawing/2014/main" id="{A282378C-0CDC-4AF7-999D-AD21E8419652}"/>
              </a:ext>
            </a:extLst>
          </p:cNvPr>
          <p:cNvGrpSpPr/>
          <p:nvPr/>
        </p:nvGrpSpPr>
        <p:grpSpPr>
          <a:xfrm>
            <a:off x="2734282" y="2305857"/>
            <a:ext cx="1594842" cy="118262"/>
            <a:chOff x="4586473" y="4245346"/>
            <a:chExt cx="667405" cy="86434"/>
          </a:xfrm>
        </p:grpSpPr>
        <p:sp>
          <p:nvSpPr>
            <p:cNvPr id="83" name="Freccia a destra 58">
              <a:extLst>
                <a:ext uri="{FF2B5EF4-FFF2-40B4-BE49-F238E27FC236}">
                  <a16:creationId xmlns:a16="http://schemas.microsoft.com/office/drawing/2014/main" id="{CA82E0F7-4503-4248-A843-179A4A666448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riangolo isoscele 76">
              <a:extLst>
                <a:ext uri="{FF2B5EF4-FFF2-40B4-BE49-F238E27FC236}">
                  <a16:creationId xmlns:a16="http://schemas.microsoft.com/office/drawing/2014/main" id="{47D96309-27B8-4515-B553-F379B78F72FC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5" name="Gruppo 87">
            <a:extLst>
              <a:ext uri="{FF2B5EF4-FFF2-40B4-BE49-F238E27FC236}">
                <a16:creationId xmlns:a16="http://schemas.microsoft.com/office/drawing/2014/main" id="{9B9F9008-47A5-4732-A7F3-539D9C80D3E2}"/>
              </a:ext>
            </a:extLst>
          </p:cNvPr>
          <p:cNvGrpSpPr/>
          <p:nvPr/>
        </p:nvGrpSpPr>
        <p:grpSpPr>
          <a:xfrm>
            <a:off x="2689423" y="2818266"/>
            <a:ext cx="1600507" cy="170634"/>
            <a:chOff x="4592177" y="4419530"/>
            <a:chExt cx="666895" cy="86434"/>
          </a:xfrm>
        </p:grpSpPr>
        <p:cxnSp>
          <p:nvCxnSpPr>
            <p:cNvPr id="86" name="Connettore 1 89">
              <a:extLst>
                <a:ext uri="{FF2B5EF4-FFF2-40B4-BE49-F238E27FC236}">
                  <a16:creationId xmlns:a16="http://schemas.microsoft.com/office/drawing/2014/main" id="{A1C5CF15-9F05-47E3-B1AD-F7CEBE29634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iangolo isoscele 90">
              <a:extLst>
                <a:ext uri="{FF2B5EF4-FFF2-40B4-BE49-F238E27FC236}">
                  <a16:creationId xmlns:a16="http://schemas.microsoft.com/office/drawing/2014/main" id="{1EA926A6-B86C-413E-892A-5E29BCE1F6E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55CF293-279D-4A58-B78E-1F740B3D2DFE}"/>
              </a:ext>
            </a:extLst>
          </p:cNvPr>
          <p:cNvSpPr txBox="1"/>
          <p:nvPr/>
        </p:nvSpPr>
        <p:spPr>
          <a:xfrm>
            <a:off x="2994147" y="1865682"/>
            <a:ext cx="133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movetoCell</a:t>
            </a:r>
            <a:r>
              <a:rPr lang="it-IT" sz="1400" dirty="0"/>
              <a:t>(X,Y)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78B722-DEB2-4A08-9432-688C94C855F6}"/>
              </a:ext>
            </a:extLst>
          </p:cNvPr>
          <p:cNvSpPr txBox="1"/>
          <p:nvPr/>
        </p:nvSpPr>
        <p:spPr>
          <a:xfrm>
            <a:off x="3051846" y="3100051"/>
            <a:ext cx="921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atCell</a:t>
            </a:r>
            <a:r>
              <a:rPr lang="it-IT" sz="1400" dirty="0"/>
              <a:t>(X,Y)</a:t>
            </a:r>
          </a:p>
        </p:txBody>
      </p:sp>
      <p:cxnSp>
        <p:nvCxnSpPr>
          <p:cNvPr id="90" name="Connettore 2 92">
            <a:extLst>
              <a:ext uri="{FF2B5EF4-FFF2-40B4-BE49-F238E27FC236}">
                <a16:creationId xmlns:a16="http://schemas.microsoft.com/office/drawing/2014/main" id="{864DDAF3-5C02-4FD2-8355-D5FCAF873170}"/>
              </a:ext>
            </a:extLst>
          </p:cNvPr>
          <p:cNvCxnSpPr>
            <a:cxnSpLocks/>
          </p:cNvCxnSpPr>
          <p:nvPr/>
        </p:nvCxnSpPr>
        <p:spPr>
          <a:xfrm>
            <a:off x="6297969" y="2094371"/>
            <a:ext cx="1555333" cy="169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0E1DDBE8-8098-401C-8DA8-16F4D60EE72C}"/>
              </a:ext>
            </a:extLst>
          </p:cNvPr>
          <p:cNvSpPr txBox="1"/>
          <p:nvPr/>
        </p:nvSpPr>
        <p:spPr>
          <a:xfrm>
            <a:off x="6514214" y="173538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cmd</a:t>
            </a:r>
            <a:r>
              <a:rPr lang="it-IT" sz="1400" dirty="0"/>
              <a:t>(CMD)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608CB08-D382-4FFB-A1FD-8C9539148555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297492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CB2259A-136F-4FC8-A98F-09F9B8EC5F83}"/>
              </a:ext>
            </a:extLst>
          </p:cNvPr>
          <p:cNvGrpSpPr/>
          <p:nvPr/>
        </p:nvGrpSpPr>
        <p:grpSpPr>
          <a:xfrm>
            <a:off x="7711736" y="2010301"/>
            <a:ext cx="1696867" cy="1234655"/>
            <a:chOff x="2460219" y="2004003"/>
            <a:chExt cx="1696867" cy="1234655"/>
          </a:xfrm>
        </p:grpSpPr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DB68498C-9CC5-4A38-9BCB-02DAB3B8E45F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id="{03711F09-1510-4BE0-950D-178D02A9CCE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A8681FB9-5108-4504-B8F9-14DD9B8DA9F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C09FB3C0-F6B9-4AEF-8DC4-A83B9ACC196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E4062397-D89C-4F19-8E7A-A269C9A311C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28EB2732-E0D8-45E9-8BE9-68617370B196}"/>
                </a:ext>
              </a:extLst>
            </p:cNvPr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CasellaDiTesto 67">
            <a:extLst>
              <a:ext uri="{FF2B5EF4-FFF2-40B4-BE49-F238E27FC236}">
                <a16:creationId xmlns:a16="http://schemas.microsoft.com/office/drawing/2014/main" id="{A289E2A0-5DB5-45C4-81F2-CD29D1A80D84}"/>
              </a:ext>
            </a:extLst>
          </p:cNvPr>
          <p:cNvSpPr txBox="1"/>
          <p:nvPr/>
        </p:nvSpPr>
        <p:spPr>
          <a:xfrm>
            <a:off x="6636516" y="2140238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  <a:endParaRPr lang="en-GB" sz="2000" dirty="0"/>
          </a:p>
        </p:txBody>
      </p:sp>
      <p:grpSp>
        <p:nvGrpSpPr>
          <p:cNvPr id="16" name="Gruppo 75">
            <a:extLst>
              <a:ext uri="{FF2B5EF4-FFF2-40B4-BE49-F238E27FC236}">
                <a16:creationId xmlns:a16="http://schemas.microsoft.com/office/drawing/2014/main" id="{B7461CAE-55E6-48E0-A09A-38BD98B3389D}"/>
              </a:ext>
            </a:extLst>
          </p:cNvPr>
          <p:cNvGrpSpPr/>
          <p:nvPr/>
        </p:nvGrpSpPr>
        <p:grpSpPr>
          <a:xfrm rot="1719965" flipH="1">
            <a:off x="7604925" y="1728747"/>
            <a:ext cx="592487" cy="258092"/>
            <a:chOff x="5133975" y="5295900"/>
            <a:chExt cx="342900" cy="238125"/>
          </a:xfrm>
        </p:grpSpPr>
        <p:sp>
          <p:nvSpPr>
            <p:cNvPr id="17" name="Figura a mano libera 76">
              <a:extLst>
                <a:ext uri="{FF2B5EF4-FFF2-40B4-BE49-F238E27FC236}">
                  <a16:creationId xmlns:a16="http://schemas.microsoft.com/office/drawing/2014/main" id="{AF88C660-A346-4976-9939-2E20DF9E568A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igura a mano libera 77">
              <a:extLst>
                <a:ext uri="{FF2B5EF4-FFF2-40B4-BE49-F238E27FC236}">
                  <a16:creationId xmlns:a16="http://schemas.microsoft.com/office/drawing/2014/main" id="{850A228D-0D00-4297-B0B0-4BF428A56763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igura a mano libera 78">
              <a:extLst>
                <a:ext uri="{FF2B5EF4-FFF2-40B4-BE49-F238E27FC236}">
                  <a16:creationId xmlns:a16="http://schemas.microsoft.com/office/drawing/2014/main" id="{5F599F88-E310-477F-A4FF-8705FEC865A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79">
            <a:extLst>
              <a:ext uri="{FF2B5EF4-FFF2-40B4-BE49-F238E27FC236}">
                <a16:creationId xmlns:a16="http://schemas.microsoft.com/office/drawing/2014/main" id="{8B0D73E3-6D7D-4139-8849-7EEFFDA0F0FA}"/>
              </a:ext>
            </a:extLst>
          </p:cNvPr>
          <p:cNvSpPr/>
          <p:nvPr/>
        </p:nvSpPr>
        <p:spPr>
          <a:xfrm>
            <a:off x="7868803" y="1379952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22" name="Rectangle: Rounded Corners 18">
            <a:extLst>
              <a:ext uri="{FF2B5EF4-FFF2-40B4-BE49-F238E27FC236}">
                <a16:creationId xmlns:a16="http://schemas.microsoft.com/office/drawing/2014/main" id="{B1BEEF6A-3600-46D6-8DB5-0223E911C5FA}"/>
              </a:ext>
            </a:extLst>
          </p:cNvPr>
          <p:cNvSpPr/>
          <p:nvPr/>
        </p:nvSpPr>
        <p:spPr>
          <a:xfrm>
            <a:off x="1905948" y="3907783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uppo 72">
            <a:extLst>
              <a:ext uri="{FF2B5EF4-FFF2-40B4-BE49-F238E27FC236}">
                <a16:creationId xmlns:a16="http://schemas.microsoft.com/office/drawing/2014/main" id="{FFD6D2C9-872B-4394-8E76-8FDE0C5121C4}"/>
              </a:ext>
            </a:extLst>
          </p:cNvPr>
          <p:cNvGrpSpPr/>
          <p:nvPr/>
        </p:nvGrpSpPr>
        <p:grpSpPr>
          <a:xfrm>
            <a:off x="2283597" y="5155009"/>
            <a:ext cx="592487" cy="258092"/>
            <a:chOff x="5133975" y="5295900"/>
            <a:chExt cx="342900" cy="238125"/>
          </a:xfrm>
        </p:grpSpPr>
        <p:sp>
          <p:nvSpPr>
            <p:cNvPr id="24" name="Figura a mano libera 73">
              <a:extLst>
                <a:ext uri="{FF2B5EF4-FFF2-40B4-BE49-F238E27FC236}">
                  <a16:creationId xmlns:a16="http://schemas.microsoft.com/office/drawing/2014/main" id="{D050D59F-9689-48FD-9C8F-95AA87410420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74">
              <a:extLst>
                <a:ext uri="{FF2B5EF4-FFF2-40B4-BE49-F238E27FC236}">
                  <a16:creationId xmlns:a16="http://schemas.microsoft.com/office/drawing/2014/main" id="{86E56EE4-E731-4415-B999-9F3AFC6652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75">
              <a:extLst>
                <a:ext uri="{FF2B5EF4-FFF2-40B4-BE49-F238E27FC236}">
                  <a16:creationId xmlns:a16="http://schemas.microsoft.com/office/drawing/2014/main" id="{28438886-41D7-47E9-B227-E5AB8CFA35EA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CasellaDiTesto 77">
            <a:extLst>
              <a:ext uri="{FF2B5EF4-FFF2-40B4-BE49-F238E27FC236}">
                <a16:creationId xmlns:a16="http://schemas.microsoft.com/office/drawing/2014/main" id="{494F24AD-7BC7-4136-AC9D-A229C718161A}"/>
              </a:ext>
            </a:extLst>
          </p:cNvPr>
          <p:cNvSpPr txBox="1"/>
          <p:nvPr/>
        </p:nvSpPr>
        <p:spPr>
          <a:xfrm>
            <a:off x="3166088" y="512661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8" name="Gruppo 56">
            <a:extLst>
              <a:ext uri="{FF2B5EF4-FFF2-40B4-BE49-F238E27FC236}">
                <a16:creationId xmlns:a16="http://schemas.microsoft.com/office/drawing/2014/main" id="{F866EE05-3723-482A-8842-01B36AA64987}"/>
              </a:ext>
            </a:extLst>
          </p:cNvPr>
          <p:cNvGrpSpPr/>
          <p:nvPr/>
        </p:nvGrpSpPr>
        <p:grpSpPr>
          <a:xfrm>
            <a:off x="2260867" y="4512836"/>
            <a:ext cx="667405" cy="86434"/>
            <a:chOff x="4586473" y="4245346"/>
            <a:chExt cx="667405" cy="86434"/>
          </a:xfrm>
        </p:grpSpPr>
        <p:sp>
          <p:nvSpPr>
            <p:cNvPr id="29" name="Freccia a destra 58">
              <a:extLst>
                <a:ext uri="{FF2B5EF4-FFF2-40B4-BE49-F238E27FC236}">
                  <a16:creationId xmlns:a16="http://schemas.microsoft.com/office/drawing/2014/main" id="{4CCFB650-4CC1-44E5-B9C4-08B074057DD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riangolo isoscele 76">
              <a:extLst>
                <a:ext uri="{FF2B5EF4-FFF2-40B4-BE49-F238E27FC236}">
                  <a16:creationId xmlns:a16="http://schemas.microsoft.com/office/drawing/2014/main" id="{0C7C2E8B-8A32-4826-B991-177B29CD30C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80">
            <a:extLst>
              <a:ext uri="{FF2B5EF4-FFF2-40B4-BE49-F238E27FC236}">
                <a16:creationId xmlns:a16="http://schemas.microsoft.com/office/drawing/2014/main" id="{4D9C13C3-F164-4CA1-9DCC-59D8573411F0}"/>
              </a:ext>
            </a:extLst>
          </p:cNvPr>
          <p:cNvSpPr txBox="1"/>
          <p:nvPr/>
        </p:nvSpPr>
        <p:spPr>
          <a:xfrm>
            <a:off x="3137042" y="393700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32" name="CasellaDiTesto 81">
            <a:extLst>
              <a:ext uri="{FF2B5EF4-FFF2-40B4-BE49-F238E27FC236}">
                <a16:creationId xmlns:a16="http://schemas.microsoft.com/office/drawing/2014/main" id="{45044664-BBD6-47E4-98EC-4AA218CC6C89}"/>
              </a:ext>
            </a:extLst>
          </p:cNvPr>
          <p:cNvSpPr txBox="1"/>
          <p:nvPr/>
        </p:nvSpPr>
        <p:spPr>
          <a:xfrm>
            <a:off x="3141428" y="437544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3" name="Gruppo 87">
            <a:extLst>
              <a:ext uri="{FF2B5EF4-FFF2-40B4-BE49-F238E27FC236}">
                <a16:creationId xmlns:a16="http://schemas.microsoft.com/office/drawing/2014/main" id="{BB399142-493B-4CBC-B989-A65FE82AAF6B}"/>
              </a:ext>
            </a:extLst>
          </p:cNvPr>
          <p:cNvGrpSpPr/>
          <p:nvPr/>
        </p:nvGrpSpPr>
        <p:grpSpPr>
          <a:xfrm>
            <a:off x="2279626" y="4775556"/>
            <a:ext cx="666895" cy="86434"/>
            <a:chOff x="4592177" y="4419530"/>
            <a:chExt cx="666895" cy="86434"/>
          </a:xfrm>
        </p:grpSpPr>
        <p:cxnSp>
          <p:nvCxnSpPr>
            <p:cNvPr id="34" name="Connettore 1 89">
              <a:extLst>
                <a:ext uri="{FF2B5EF4-FFF2-40B4-BE49-F238E27FC236}">
                  <a16:creationId xmlns:a16="http://schemas.microsoft.com/office/drawing/2014/main" id="{7F0636F7-4AAB-4316-AEC7-82124E9AE8A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iangolo isoscele 90">
              <a:extLst>
                <a:ext uri="{FF2B5EF4-FFF2-40B4-BE49-F238E27FC236}">
                  <a16:creationId xmlns:a16="http://schemas.microsoft.com/office/drawing/2014/main" id="{C163C65E-B8B0-4BB1-9F88-D94302AE949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6" name="CasellaDiTesto 91">
            <a:extLst>
              <a:ext uri="{FF2B5EF4-FFF2-40B4-BE49-F238E27FC236}">
                <a16:creationId xmlns:a16="http://schemas.microsoft.com/office/drawing/2014/main" id="{C9FC9B59-0EED-45CF-9841-8D9B4CC3DB26}"/>
              </a:ext>
            </a:extLst>
          </p:cNvPr>
          <p:cNvSpPr txBox="1"/>
          <p:nvPr/>
        </p:nvSpPr>
        <p:spPr>
          <a:xfrm>
            <a:off x="3159676" y="460412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7" name="Connettore 2 92">
            <a:extLst>
              <a:ext uri="{FF2B5EF4-FFF2-40B4-BE49-F238E27FC236}">
                <a16:creationId xmlns:a16="http://schemas.microsoft.com/office/drawing/2014/main" id="{455DABA2-950A-4F62-B4B1-A9DB9EB34ED4}"/>
              </a:ext>
            </a:extLst>
          </p:cNvPr>
          <p:cNvCxnSpPr>
            <a:cxnSpLocks/>
          </p:cNvCxnSpPr>
          <p:nvPr/>
        </p:nvCxnSpPr>
        <p:spPr>
          <a:xfrm flipV="1">
            <a:off x="6228362" y="2094678"/>
            <a:ext cx="1156402" cy="1328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EDB0A3C4-E125-44BB-9C92-B21D51DC55DB}"/>
              </a:ext>
            </a:extLst>
          </p:cNvPr>
          <p:cNvGrpSpPr/>
          <p:nvPr/>
        </p:nvGrpSpPr>
        <p:grpSpPr>
          <a:xfrm>
            <a:off x="4358280" y="1997020"/>
            <a:ext cx="1696867" cy="1234655"/>
            <a:chOff x="2460219" y="2004003"/>
            <a:chExt cx="1696867" cy="1234655"/>
          </a:xfrm>
        </p:grpSpPr>
        <p:sp>
          <p:nvSpPr>
            <p:cNvPr id="40" name="Triangolo isoscele 39">
              <a:extLst>
                <a:ext uri="{FF2B5EF4-FFF2-40B4-BE49-F238E27FC236}">
                  <a16:creationId xmlns:a16="http://schemas.microsoft.com/office/drawing/2014/main" id="{AF71783D-FF24-4C79-8A55-327095F8499B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1" name="Gruppo 82">
              <a:extLst>
                <a:ext uri="{FF2B5EF4-FFF2-40B4-BE49-F238E27FC236}">
                  <a16:creationId xmlns:a16="http://schemas.microsoft.com/office/drawing/2014/main" id="{5FE52F0B-34AD-47AB-9285-51E82A3A9E4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3" name="Ovale 38">
                <a:extLst>
                  <a:ext uri="{FF2B5EF4-FFF2-40B4-BE49-F238E27FC236}">
                    <a16:creationId xmlns:a16="http://schemas.microsoft.com/office/drawing/2014/main" id="{342B7337-FAF7-46D2-BB2F-F94BE17F1DF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4" name="Rettangolo 39">
                <a:extLst>
                  <a:ext uri="{FF2B5EF4-FFF2-40B4-BE49-F238E27FC236}">
                    <a16:creationId xmlns:a16="http://schemas.microsoft.com/office/drawing/2014/main" id="{BCC2E644-D864-44FF-9741-9D0D1B43CBD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45" name="Triangolo isoscele 42">
                <a:extLst>
                  <a:ext uri="{FF2B5EF4-FFF2-40B4-BE49-F238E27FC236}">
                    <a16:creationId xmlns:a16="http://schemas.microsoft.com/office/drawing/2014/main" id="{545D3B1A-15B2-4CA0-B4A1-352AF8652519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81A9AA82-2059-4945-9252-915C335CA6E6}"/>
                </a:ext>
              </a:extLst>
            </p:cNvPr>
            <p:cNvSpPr/>
            <p:nvPr/>
          </p:nvSpPr>
          <p:spPr>
            <a:xfrm>
              <a:off x="2635583" y="2458538"/>
              <a:ext cx="14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waiterwalker</a:t>
              </a:r>
              <a:endParaRPr lang="en-GB" dirty="0"/>
            </a:p>
          </p:txBody>
        </p:sp>
      </p:grpSp>
      <p:grpSp>
        <p:nvGrpSpPr>
          <p:cNvPr id="48" name="Gruppo 56">
            <a:extLst>
              <a:ext uri="{FF2B5EF4-FFF2-40B4-BE49-F238E27FC236}">
                <a16:creationId xmlns:a16="http://schemas.microsoft.com/office/drawing/2014/main" id="{DB13407C-3FB6-4190-8E03-D1335F07E2DD}"/>
              </a:ext>
            </a:extLst>
          </p:cNvPr>
          <p:cNvGrpSpPr/>
          <p:nvPr/>
        </p:nvGrpSpPr>
        <p:grpSpPr>
          <a:xfrm>
            <a:off x="6228362" y="2428620"/>
            <a:ext cx="1246006" cy="186933"/>
            <a:chOff x="4586473" y="4245346"/>
            <a:chExt cx="667405" cy="86434"/>
          </a:xfrm>
        </p:grpSpPr>
        <p:sp>
          <p:nvSpPr>
            <p:cNvPr id="49" name="Freccia a destra 58">
              <a:extLst>
                <a:ext uri="{FF2B5EF4-FFF2-40B4-BE49-F238E27FC236}">
                  <a16:creationId xmlns:a16="http://schemas.microsoft.com/office/drawing/2014/main" id="{39DD38D6-1415-422A-9148-0D5B4A8973FD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olo isoscele 76">
              <a:extLst>
                <a:ext uri="{FF2B5EF4-FFF2-40B4-BE49-F238E27FC236}">
                  <a16:creationId xmlns:a16="http://schemas.microsoft.com/office/drawing/2014/main" id="{74B3EFB6-B795-4852-AA41-0A7CD08515C4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51" name="Gruppo 87">
            <a:extLst>
              <a:ext uri="{FF2B5EF4-FFF2-40B4-BE49-F238E27FC236}">
                <a16:creationId xmlns:a16="http://schemas.microsoft.com/office/drawing/2014/main" id="{A0B9DA95-CDCA-4B37-BDBE-3076C77C93DF}"/>
              </a:ext>
            </a:extLst>
          </p:cNvPr>
          <p:cNvGrpSpPr/>
          <p:nvPr/>
        </p:nvGrpSpPr>
        <p:grpSpPr>
          <a:xfrm>
            <a:off x="6198415" y="2740744"/>
            <a:ext cx="1275955" cy="195464"/>
            <a:chOff x="4592177" y="4419530"/>
            <a:chExt cx="666895" cy="86434"/>
          </a:xfrm>
        </p:grpSpPr>
        <p:cxnSp>
          <p:nvCxnSpPr>
            <p:cNvPr id="52" name="Connettore 1 89">
              <a:extLst>
                <a:ext uri="{FF2B5EF4-FFF2-40B4-BE49-F238E27FC236}">
                  <a16:creationId xmlns:a16="http://schemas.microsoft.com/office/drawing/2014/main" id="{BD5F6243-E497-4744-9AB3-C0341D740EC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riangolo isoscele 90">
              <a:extLst>
                <a:ext uri="{FF2B5EF4-FFF2-40B4-BE49-F238E27FC236}">
                  <a16:creationId xmlns:a16="http://schemas.microsoft.com/office/drawing/2014/main" id="{ED7EFD8B-9E2F-40AD-9C0B-904ACE2A0C1D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4" name="CasellaDiTesto 67">
            <a:extLst>
              <a:ext uri="{FF2B5EF4-FFF2-40B4-BE49-F238E27FC236}">
                <a16:creationId xmlns:a16="http://schemas.microsoft.com/office/drawing/2014/main" id="{AE8A07C8-C7E2-4B34-A9E2-16D3276E25EF}"/>
              </a:ext>
            </a:extLst>
          </p:cNvPr>
          <p:cNvSpPr txBox="1"/>
          <p:nvPr/>
        </p:nvSpPr>
        <p:spPr>
          <a:xfrm>
            <a:off x="6399879" y="2972291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sp>
        <p:nvSpPr>
          <p:cNvPr id="55" name="CasellaDiTesto 67">
            <a:extLst>
              <a:ext uri="{FF2B5EF4-FFF2-40B4-BE49-F238E27FC236}">
                <a16:creationId xmlns:a16="http://schemas.microsoft.com/office/drawing/2014/main" id="{0604F9C8-E38D-464E-A7A8-B32772DFE484}"/>
              </a:ext>
            </a:extLst>
          </p:cNvPr>
          <p:cNvSpPr txBox="1"/>
          <p:nvPr/>
        </p:nvSpPr>
        <p:spPr>
          <a:xfrm>
            <a:off x="6621391" y="168851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cmd</a:t>
            </a:r>
            <a:endParaRPr lang="en-GB" sz="2000" dirty="0"/>
          </a:p>
        </p:txBody>
      </p:sp>
      <p:sp>
        <p:nvSpPr>
          <p:cNvPr id="57" name="CasellaDiTesto 67">
            <a:extLst>
              <a:ext uri="{FF2B5EF4-FFF2-40B4-BE49-F238E27FC236}">
                <a16:creationId xmlns:a16="http://schemas.microsoft.com/office/drawing/2014/main" id="{57E3D22E-7DA6-4A47-88E4-FECBFB74F0AA}"/>
              </a:ext>
            </a:extLst>
          </p:cNvPr>
          <p:cNvSpPr txBox="1"/>
          <p:nvPr/>
        </p:nvSpPr>
        <p:spPr>
          <a:xfrm>
            <a:off x="2796936" y="1884756"/>
            <a:ext cx="1496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r>
              <a:rPr lang="it-IT" sz="1600" dirty="0"/>
              <a:t>(X,Y)</a:t>
            </a:r>
            <a:endParaRPr lang="en-GB" sz="2000" dirty="0"/>
          </a:p>
        </p:txBody>
      </p:sp>
      <p:grpSp>
        <p:nvGrpSpPr>
          <p:cNvPr id="58" name="Gruppo 56">
            <a:extLst>
              <a:ext uri="{FF2B5EF4-FFF2-40B4-BE49-F238E27FC236}">
                <a16:creationId xmlns:a16="http://schemas.microsoft.com/office/drawing/2014/main" id="{2115073D-F661-4B4B-A5E1-281694498F31}"/>
              </a:ext>
            </a:extLst>
          </p:cNvPr>
          <p:cNvGrpSpPr/>
          <p:nvPr/>
        </p:nvGrpSpPr>
        <p:grpSpPr>
          <a:xfrm>
            <a:off x="2881954" y="2289808"/>
            <a:ext cx="1246006" cy="186933"/>
            <a:chOff x="4586473" y="4245346"/>
            <a:chExt cx="667405" cy="86434"/>
          </a:xfrm>
        </p:grpSpPr>
        <p:sp>
          <p:nvSpPr>
            <p:cNvPr id="59" name="Freccia a destra 58">
              <a:extLst>
                <a:ext uri="{FF2B5EF4-FFF2-40B4-BE49-F238E27FC236}">
                  <a16:creationId xmlns:a16="http://schemas.microsoft.com/office/drawing/2014/main" id="{8F66DA4B-B00A-46C9-B043-7AA6B4ED9C9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olo isoscele 76">
              <a:extLst>
                <a:ext uri="{FF2B5EF4-FFF2-40B4-BE49-F238E27FC236}">
                  <a16:creationId xmlns:a16="http://schemas.microsoft.com/office/drawing/2014/main" id="{F5B2140E-C135-43E9-BAB5-149DBF62FB02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1" name="Gruppo 87">
            <a:extLst>
              <a:ext uri="{FF2B5EF4-FFF2-40B4-BE49-F238E27FC236}">
                <a16:creationId xmlns:a16="http://schemas.microsoft.com/office/drawing/2014/main" id="{ECB84A5C-CC08-474A-81E1-F67CBBEDF7A9}"/>
              </a:ext>
            </a:extLst>
          </p:cNvPr>
          <p:cNvGrpSpPr/>
          <p:nvPr/>
        </p:nvGrpSpPr>
        <p:grpSpPr>
          <a:xfrm>
            <a:off x="2808619" y="2733343"/>
            <a:ext cx="1275955" cy="195464"/>
            <a:chOff x="4592177" y="4419530"/>
            <a:chExt cx="666895" cy="86434"/>
          </a:xfrm>
        </p:grpSpPr>
        <p:cxnSp>
          <p:nvCxnSpPr>
            <p:cNvPr id="62" name="Connettore 1 89">
              <a:extLst>
                <a:ext uri="{FF2B5EF4-FFF2-40B4-BE49-F238E27FC236}">
                  <a16:creationId xmlns:a16="http://schemas.microsoft.com/office/drawing/2014/main" id="{F48CAAD3-75C5-4BB7-B257-96CFB43EF792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riangolo isoscele 90">
              <a:extLst>
                <a:ext uri="{FF2B5EF4-FFF2-40B4-BE49-F238E27FC236}">
                  <a16:creationId xmlns:a16="http://schemas.microsoft.com/office/drawing/2014/main" id="{AF488512-D72F-4838-B42F-BA5F8A22CAC8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4" name="CasellaDiTesto 67">
            <a:extLst>
              <a:ext uri="{FF2B5EF4-FFF2-40B4-BE49-F238E27FC236}">
                <a16:creationId xmlns:a16="http://schemas.microsoft.com/office/drawing/2014/main" id="{F1BDD3D1-E510-4488-A2B4-553ED3257DFA}"/>
              </a:ext>
            </a:extLst>
          </p:cNvPr>
          <p:cNvSpPr txBox="1"/>
          <p:nvPr/>
        </p:nvSpPr>
        <p:spPr>
          <a:xfrm>
            <a:off x="3010083" y="2920500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r>
              <a:rPr lang="it-IT" sz="1600" dirty="0"/>
              <a:t>(X,Y)</a:t>
            </a:r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cxnSp>
        <p:nvCxnSpPr>
          <p:cNvPr id="65" name="Connettore 2 92">
            <a:extLst>
              <a:ext uri="{FF2B5EF4-FFF2-40B4-BE49-F238E27FC236}">
                <a16:creationId xmlns:a16="http://schemas.microsoft.com/office/drawing/2014/main" id="{FFBCD3FC-DD5F-449F-80C1-3D5867A58D88}"/>
              </a:ext>
            </a:extLst>
          </p:cNvPr>
          <p:cNvCxnSpPr>
            <a:cxnSpLocks/>
          </p:cNvCxnSpPr>
          <p:nvPr/>
        </p:nvCxnSpPr>
        <p:spPr>
          <a:xfrm>
            <a:off x="2305693" y="4162230"/>
            <a:ext cx="668682" cy="309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AA2BD5C-EA3B-4B02-8741-CBAAC3462CBF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18700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6439369" y="3363013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370285" y="2207827"/>
            <a:ext cx="5407314" cy="3616607"/>
            <a:chOff x="3846285" y="3068960"/>
            <a:chExt cx="5407314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176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2662965" y="1507375"/>
            <a:ext cx="276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it.unibo.iss.sprint_1</a:t>
            </a:r>
          </a:p>
        </p:txBody>
      </p:sp>
      <p:cxnSp>
        <p:nvCxnSpPr>
          <p:cNvPr id="75" name="Connettore 1 74"/>
          <p:cNvCxnSpPr>
            <a:cxnSpLocks/>
          </p:cNvCxnSpPr>
          <p:nvPr/>
        </p:nvCxnSpPr>
        <p:spPr>
          <a:xfrm flipH="1">
            <a:off x="4318162" y="2207827"/>
            <a:ext cx="2622079" cy="3388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2726394" y="2334960"/>
            <a:ext cx="2120677" cy="2414706"/>
            <a:chOff x="2502047" y="1378758"/>
            <a:chExt cx="2120677" cy="2414706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2502047" y="1535994"/>
              <a:ext cx="2120677" cy="201005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2597346" y="3336264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3112055" y="1378758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8050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7"/>
              <a:ext cx="1701946" cy="1234656"/>
              <a:chOff x="2455140" y="2004001"/>
              <a:chExt cx="1701946" cy="1234656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5431409" y="3149265"/>
            <a:ext cx="232122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578877" y="51627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4779210" y="5130503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1409532" y="3743393"/>
            <a:ext cx="14597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1296683" y="367376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1407644" y="3888847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endParaRPr lang="it-IT" sz="1600" dirty="0"/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2810041" y="3115359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1339900" y="3184991"/>
            <a:ext cx="1443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1454146" y="2692536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AA2BD5C-EA3B-4B02-8741-CBAAC3462CBF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SPRINT2</a:t>
            </a:r>
          </a:p>
          <a:p>
            <a:r>
              <a:rPr lang="it-IT" dirty="0"/>
              <a:t>Architettura Logica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F846BEF0-0F98-4489-835D-393FC91E382C}"/>
              </a:ext>
            </a:extLst>
          </p:cNvPr>
          <p:cNvGrpSpPr/>
          <p:nvPr/>
        </p:nvGrpSpPr>
        <p:grpSpPr>
          <a:xfrm>
            <a:off x="1047142" y="1584056"/>
            <a:ext cx="10097715" cy="3689888"/>
            <a:chOff x="113085" y="1420592"/>
            <a:chExt cx="11570531" cy="428068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CB2259A-136F-4FC8-A98F-09F9B8EC5F83}"/>
                </a:ext>
              </a:extLst>
            </p:cNvPr>
            <p:cNvGrpSpPr/>
            <p:nvPr/>
          </p:nvGrpSpPr>
          <p:grpSpPr>
            <a:xfrm>
              <a:off x="9986749" y="1979821"/>
              <a:ext cx="1696867" cy="1234655"/>
              <a:chOff x="2460219" y="2004003"/>
              <a:chExt cx="1696867" cy="1234655"/>
            </a:xfrm>
          </p:grpSpPr>
          <p:sp>
            <p:nvSpPr>
              <p:cNvPr id="6" name="Triangolo isoscele 5">
                <a:extLst>
                  <a:ext uri="{FF2B5EF4-FFF2-40B4-BE49-F238E27FC236}">
                    <a16:creationId xmlns:a16="http://schemas.microsoft.com/office/drawing/2014/main" id="{DB68498C-9CC5-4A38-9BCB-02DAB3B8E45F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" name="Gruppo 82">
                <a:extLst>
                  <a:ext uri="{FF2B5EF4-FFF2-40B4-BE49-F238E27FC236}">
                    <a16:creationId xmlns:a16="http://schemas.microsoft.com/office/drawing/2014/main" id="{03711F09-1510-4BE0-950D-178D02A9CCE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9" name="Ovale 38">
                  <a:extLst>
                    <a:ext uri="{FF2B5EF4-FFF2-40B4-BE49-F238E27FC236}">
                      <a16:creationId xmlns:a16="http://schemas.microsoft.com/office/drawing/2014/main" id="{A8681FB9-5108-4504-B8F9-14DD9B8DA9F2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0" name="Rettangolo 39">
                  <a:extLst>
                    <a:ext uri="{FF2B5EF4-FFF2-40B4-BE49-F238E27FC236}">
                      <a16:creationId xmlns:a16="http://schemas.microsoft.com/office/drawing/2014/main" id="{C09FB3C0-F6B9-4AEF-8DC4-A83B9ACC196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1" name="Triangolo isoscele 42">
                  <a:extLst>
                    <a:ext uri="{FF2B5EF4-FFF2-40B4-BE49-F238E27FC236}">
                      <a16:creationId xmlns:a16="http://schemas.microsoft.com/office/drawing/2014/main" id="{E4062397-D89C-4F19-8E7A-A269C9A311C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8EB2732-E0D8-45E9-8BE9-68617370B196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CasellaDiTesto 67">
              <a:extLst>
                <a:ext uri="{FF2B5EF4-FFF2-40B4-BE49-F238E27FC236}">
                  <a16:creationId xmlns:a16="http://schemas.microsoft.com/office/drawing/2014/main" id="{A289E2A0-5DB5-45C4-81F2-CD29D1A80D84}"/>
                </a:ext>
              </a:extLst>
            </p:cNvPr>
            <p:cNvSpPr txBox="1"/>
            <p:nvPr/>
          </p:nvSpPr>
          <p:spPr>
            <a:xfrm>
              <a:off x="8911529" y="2109758"/>
              <a:ext cx="568970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step</a:t>
              </a:r>
              <a:endParaRPr lang="en-GB" sz="2000" dirty="0"/>
            </a:p>
          </p:txBody>
        </p:sp>
        <p:grpSp>
          <p:nvGrpSpPr>
            <p:cNvPr id="16" name="Gruppo 75">
              <a:extLst>
                <a:ext uri="{FF2B5EF4-FFF2-40B4-BE49-F238E27FC236}">
                  <a16:creationId xmlns:a16="http://schemas.microsoft.com/office/drawing/2014/main" id="{B7461CAE-55E6-48E0-A09A-38BD98B3389D}"/>
                </a:ext>
              </a:extLst>
            </p:cNvPr>
            <p:cNvGrpSpPr/>
            <p:nvPr/>
          </p:nvGrpSpPr>
          <p:grpSpPr>
            <a:xfrm rot="1719965" flipH="1">
              <a:off x="9879938" y="1698267"/>
              <a:ext cx="592487" cy="258092"/>
              <a:chOff x="5133975" y="5295900"/>
              <a:chExt cx="342900" cy="238125"/>
            </a:xfrm>
          </p:grpSpPr>
          <p:sp>
            <p:nvSpPr>
              <p:cNvPr id="17" name="Figura a mano libera 76">
                <a:extLst>
                  <a:ext uri="{FF2B5EF4-FFF2-40B4-BE49-F238E27FC236}">
                    <a16:creationId xmlns:a16="http://schemas.microsoft.com/office/drawing/2014/main" id="{AF88C660-A346-4976-9939-2E20DF9E568A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Figura a mano libera 77">
                <a:extLst>
                  <a:ext uri="{FF2B5EF4-FFF2-40B4-BE49-F238E27FC236}">
                    <a16:creationId xmlns:a16="http://schemas.microsoft.com/office/drawing/2014/main" id="{850A228D-0D00-4297-B0B0-4BF428A56763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8">
                <a:extLst>
                  <a:ext uri="{FF2B5EF4-FFF2-40B4-BE49-F238E27FC236}">
                    <a16:creationId xmlns:a16="http://schemas.microsoft.com/office/drawing/2014/main" id="{5F599F88-E310-477F-A4FF-8705FEC865AD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" name="Rettangolo 79">
              <a:extLst>
                <a:ext uri="{FF2B5EF4-FFF2-40B4-BE49-F238E27FC236}">
                  <a16:creationId xmlns:a16="http://schemas.microsoft.com/office/drawing/2014/main" id="{8B0D73E3-6D7D-4139-8849-7EEFFDA0F0FA}"/>
                </a:ext>
              </a:extLst>
            </p:cNvPr>
            <p:cNvSpPr/>
            <p:nvPr/>
          </p:nvSpPr>
          <p:spPr>
            <a:xfrm>
              <a:off x="10174296" y="1420592"/>
              <a:ext cx="7935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  <a:endParaRPr lang="en-GB" dirty="0"/>
            </a:p>
          </p:txBody>
        </p:sp>
        <p:cxnSp>
          <p:nvCxnSpPr>
            <p:cNvPr id="37" name="Connettore 2 92">
              <a:extLst>
                <a:ext uri="{FF2B5EF4-FFF2-40B4-BE49-F238E27FC236}">
                  <a16:creationId xmlns:a16="http://schemas.microsoft.com/office/drawing/2014/main" id="{455DABA2-950A-4F62-B4B1-A9DB9EB34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3375" y="2064198"/>
              <a:ext cx="1156402" cy="1328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DB0A3C4-E125-44BB-9C92-B21D51DC55DB}"/>
                </a:ext>
              </a:extLst>
            </p:cNvPr>
            <p:cNvGrpSpPr/>
            <p:nvPr/>
          </p:nvGrpSpPr>
          <p:grpSpPr>
            <a:xfrm>
              <a:off x="6633293" y="1966540"/>
              <a:ext cx="1696867" cy="1234655"/>
              <a:chOff x="2460219" y="2004003"/>
              <a:chExt cx="1696867" cy="1234655"/>
            </a:xfrm>
          </p:grpSpPr>
          <p:sp>
            <p:nvSpPr>
              <p:cNvPr id="40" name="Triangolo isoscele 39">
                <a:extLst>
                  <a:ext uri="{FF2B5EF4-FFF2-40B4-BE49-F238E27FC236}">
                    <a16:creationId xmlns:a16="http://schemas.microsoft.com/office/drawing/2014/main" id="{AF71783D-FF24-4C79-8A55-327095F8499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1" name="Gruppo 82">
                <a:extLst>
                  <a:ext uri="{FF2B5EF4-FFF2-40B4-BE49-F238E27FC236}">
                    <a16:creationId xmlns:a16="http://schemas.microsoft.com/office/drawing/2014/main" id="{5FE52F0B-34AD-47AB-9285-51E82A3A9E4F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3" name="Ovale 38">
                  <a:extLst>
                    <a:ext uri="{FF2B5EF4-FFF2-40B4-BE49-F238E27FC236}">
                      <a16:creationId xmlns:a16="http://schemas.microsoft.com/office/drawing/2014/main" id="{342B7337-FAF7-46D2-BB2F-F94BE17F1DF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4" name="Rettangolo 39">
                  <a:extLst>
                    <a:ext uri="{FF2B5EF4-FFF2-40B4-BE49-F238E27FC236}">
                      <a16:creationId xmlns:a16="http://schemas.microsoft.com/office/drawing/2014/main" id="{BCC2E644-D864-44FF-9741-9D0D1B43CBD6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5" name="Triangolo isoscele 42">
                  <a:extLst>
                    <a:ext uri="{FF2B5EF4-FFF2-40B4-BE49-F238E27FC236}">
                      <a16:creationId xmlns:a16="http://schemas.microsoft.com/office/drawing/2014/main" id="{545D3B1A-15B2-4CA0-B4A1-352AF8652519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81A9AA82-2059-4945-9252-915C335CA6E6}"/>
                  </a:ext>
                </a:extLst>
              </p:cNvPr>
              <p:cNvSpPr/>
              <p:nvPr/>
            </p:nvSpPr>
            <p:spPr>
              <a:xfrm>
                <a:off x="2635583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48" name="Gruppo 56">
              <a:extLst>
                <a:ext uri="{FF2B5EF4-FFF2-40B4-BE49-F238E27FC236}">
                  <a16:creationId xmlns:a16="http://schemas.microsoft.com/office/drawing/2014/main" id="{DB13407C-3FB6-4190-8E03-D1335F07E2DD}"/>
                </a:ext>
              </a:extLst>
            </p:cNvPr>
            <p:cNvGrpSpPr/>
            <p:nvPr/>
          </p:nvGrpSpPr>
          <p:grpSpPr>
            <a:xfrm>
              <a:off x="8503375" y="2398140"/>
              <a:ext cx="1246006" cy="186933"/>
              <a:chOff x="4586473" y="4245346"/>
              <a:chExt cx="667405" cy="86434"/>
            </a:xfrm>
          </p:grpSpPr>
          <p:sp>
            <p:nvSpPr>
              <p:cNvPr id="49" name="Freccia a destra 58">
                <a:extLst>
                  <a:ext uri="{FF2B5EF4-FFF2-40B4-BE49-F238E27FC236}">
                    <a16:creationId xmlns:a16="http://schemas.microsoft.com/office/drawing/2014/main" id="{39DD38D6-1415-422A-9148-0D5B4A8973FD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riangolo isoscele 76">
                <a:extLst>
                  <a:ext uri="{FF2B5EF4-FFF2-40B4-BE49-F238E27FC236}">
                    <a16:creationId xmlns:a16="http://schemas.microsoft.com/office/drawing/2014/main" id="{74B3EFB6-B795-4852-AA41-0A7CD08515C4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1" name="Gruppo 87">
              <a:extLst>
                <a:ext uri="{FF2B5EF4-FFF2-40B4-BE49-F238E27FC236}">
                  <a16:creationId xmlns:a16="http://schemas.microsoft.com/office/drawing/2014/main" id="{A0B9DA95-CDCA-4B37-BDBE-3076C77C93DF}"/>
                </a:ext>
              </a:extLst>
            </p:cNvPr>
            <p:cNvGrpSpPr/>
            <p:nvPr/>
          </p:nvGrpSpPr>
          <p:grpSpPr>
            <a:xfrm>
              <a:off x="8473428" y="2710264"/>
              <a:ext cx="1275955" cy="195464"/>
              <a:chOff x="4592177" y="4419530"/>
              <a:chExt cx="666895" cy="86434"/>
            </a:xfrm>
          </p:grpSpPr>
          <p:cxnSp>
            <p:nvCxnSpPr>
              <p:cNvPr id="52" name="Connettore 1 89">
                <a:extLst>
                  <a:ext uri="{FF2B5EF4-FFF2-40B4-BE49-F238E27FC236}">
                    <a16:creationId xmlns:a16="http://schemas.microsoft.com/office/drawing/2014/main" id="{BD5F6243-E497-4744-9AB3-C0341D740EC9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riangolo isoscele 90">
                <a:extLst>
                  <a:ext uri="{FF2B5EF4-FFF2-40B4-BE49-F238E27FC236}">
                    <a16:creationId xmlns:a16="http://schemas.microsoft.com/office/drawing/2014/main" id="{ED7EFD8B-9E2F-40AD-9C0B-904ACE2A0C1D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54" name="CasellaDiTesto 67">
              <a:extLst>
                <a:ext uri="{FF2B5EF4-FFF2-40B4-BE49-F238E27FC236}">
                  <a16:creationId xmlns:a16="http://schemas.microsoft.com/office/drawing/2014/main" id="{AE8A07C8-C7E2-4B34-A9E2-16D3276E25EF}"/>
                </a:ext>
              </a:extLst>
            </p:cNvPr>
            <p:cNvSpPr txBox="1"/>
            <p:nvPr/>
          </p:nvSpPr>
          <p:spPr>
            <a:xfrm>
              <a:off x="8674892" y="2941811"/>
              <a:ext cx="1015316" cy="606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sp>
          <p:nvSpPr>
            <p:cNvPr id="55" name="CasellaDiTesto 67">
              <a:extLst>
                <a:ext uri="{FF2B5EF4-FFF2-40B4-BE49-F238E27FC236}">
                  <a16:creationId xmlns:a16="http://schemas.microsoft.com/office/drawing/2014/main" id="{0604F9C8-E38D-464E-A7A8-B32772DFE484}"/>
                </a:ext>
              </a:extLst>
            </p:cNvPr>
            <p:cNvSpPr txBox="1"/>
            <p:nvPr/>
          </p:nvSpPr>
          <p:spPr>
            <a:xfrm>
              <a:off x="8896404" y="1658036"/>
              <a:ext cx="569779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cmd</a:t>
              </a:r>
              <a:endParaRPr lang="en-GB" sz="2000" dirty="0"/>
            </a:p>
          </p:txBody>
        </p:sp>
        <p:sp>
          <p:nvSpPr>
            <p:cNvPr id="57" name="CasellaDiTesto 67">
              <a:extLst>
                <a:ext uri="{FF2B5EF4-FFF2-40B4-BE49-F238E27FC236}">
                  <a16:creationId xmlns:a16="http://schemas.microsoft.com/office/drawing/2014/main" id="{57E3D22E-7DA6-4A47-88E4-FECBFB74F0AA}"/>
                </a:ext>
              </a:extLst>
            </p:cNvPr>
            <p:cNvSpPr txBox="1"/>
            <p:nvPr/>
          </p:nvSpPr>
          <p:spPr>
            <a:xfrm>
              <a:off x="5071949" y="1854276"/>
              <a:ext cx="1529918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movetoCell</a:t>
              </a:r>
              <a:r>
                <a:rPr lang="it-IT" sz="1400" dirty="0"/>
                <a:t>(X,Y)</a:t>
              </a:r>
              <a:endParaRPr lang="en-GB" dirty="0"/>
            </a:p>
          </p:txBody>
        </p:sp>
        <p:grpSp>
          <p:nvGrpSpPr>
            <p:cNvPr id="58" name="Gruppo 56">
              <a:extLst>
                <a:ext uri="{FF2B5EF4-FFF2-40B4-BE49-F238E27FC236}">
                  <a16:creationId xmlns:a16="http://schemas.microsoft.com/office/drawing/2014/main" id="{2115073D-F661-4B4B-A5E1-281694498F31}"/>
                </a:ext>
              </a:extLst>
            </p:cNvPr>
            <p:cNvGrpSpPr/>
            <p:nvPr/>
          </p:nvGrpSpPr>
          <p:grpSpPr>
            <a:xfrm>
              <a:off x="5156967" y="2259328"/>
              <a:ext cx="1246006" cy="186933"/>
              <a:chOff x="4586473" y="4245346"/>
              <a:chExt cx="667405" cy="86434"/>
            </a:xfrm>
          </p:grpSpPr>
          <p:sp>
            <p:nvSpPr>
              <p:cNvPr id="59" name="Freccia a destra 58">
                <a:extLst>
                  <a:ext uri="{FF2B5EF4-FFF2-40B4-BE49-F238E27FC236}">
                    <a16:creationId xmlns:a16="http://schemas.microsoft.com/office/drawing/2014/main" id="{8F66DA4B-B00A-46C9-B043-7AA6B4ED9C93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olo isoscele 76">
                <a:extLst>
                  <a:ext uri="{FF2B5EF4-FFF2-40B4-BE49-F238E27FC236}">
                    <a16:creationId xmlns:a16="http://schemas.microsoft.com/office/drawing/2014/main" id="{F5B2140E-C135-43E9-BAB5-149DBF62FB02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1" name="Gruppo 87">
              <a:extLst>
                <a:ext uri="{FF2B5EF4-FFF2-40B4-BE49-F238E27FC236}">
                  <a16:creationId xmlns:a16="http://schemas.microsoft.com/office/drawing/2014/main" id="{ECB84A5C-CC08-474A-81E1-F67CBBEDF7A9}"/>
                </a:ext>
              </a:extLst>
            </p:cNvPr>
            <p:cNvGrpSpPr/>
            <p:nvPr/>
          </p:nvGrpSpPr>
          <p:grpSpPr>
            <a:xfrm>
              <a:off x="5083632" y="2702863"/>
              <a:ext cx="1275955" cy="195464"/>
              <a:chOff x="4592177" y="4419530"/>
              <a:chExt cx="666895" cy="86434"/>
            </a:xfrm>
          </p:grpSpPr>
          <p:cxnSp>
            <p:nvCxnSpPr>
              <p:cNvPr id="62" name="Connettore 1 89">
                <a:extLst>
                  <a:ext uri="{FF2B5EF4-FFF2-40B4-BE49-F238E27FC236}">
                    <a16:creationId xmlns:a16="http://schemas.microsoft.com/office/drawing/2014/main" id="{F48CAAD3-75C5-4BB7-B257-96CFB43EF792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riangolo isoscele 90">
                <a:extLst>
                  <a:ext uri="{FF2B5EF4-FFF2-40B4-BE49-F238E27FC236}">
                    <a16:creationId xmlns:a16="http://schemas.microsoft.com/office/drawing/2014/main" id="{AF488512-D72F-4838-B42F-BA5F8A22CAC8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4" name="CasellaDiTesto 67">
              <a:extLst>
                <a:ext uri="{FF2B5EF4-FFF2-40B4-BE49-F238E27FC236}">
                  <a16:creationId xmlns:a16="http://schemas.microsoft.com/office/drawing/2014/main" id="{F1BDD3D1-E510-4488-A2B4-553ED3257DFA}"/>
                </a:ext>
              </a:extLst>
            </p:cNvPr>
            <p:cNvSpPr txBox="1"/>
            <p:nvPr/>
          </p:nvSpPr>
          <p:spPr>
            <a:xfrm>
              <a:off x="5285096" y="2890020"/>
              <a:ext cx="1073579" cy="606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atCell</a:t>
              </a:r>
              <a:r>
                <a:rPr lang="it-IT" sz="1400" dirty="0"/>
                <a:t>(X,Y)</a:t>
              </a:r>
            </a:p>
            <a:p>
              <a:r>
                <a:rPr lang="it-IT" sz="1400" dirty="0" err="1"/>
                <a:t>walkBreak</a:t>
              </a:r>
              <a:endParaRPr lang="en-GB" sz="1400" dirty="0"/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08FCCC36-C1E2-4F07-BEDD-FE6E528D49C1}"/>
                </a:ext>
              </a:extLst>
            </p:cNvPr>
            <p:cNvGrpSpPr/>
            <p:nvPr/>
          </p:nvGrpSpPr>
          <p:grpSpPr>
            <a:xfrm>
              <a:off x="3148039" y="1979821"/>
              <a:ext cx="1696867" cy="1234655"/>
              <a:chOff x="2460219" y="2004003"/>
              <a:chExt cx="1696867" cy="1234655"/>
            </a:xfrm>
          </p:grpSpPr>
          <p:sp>
            <p:nvSpPr>
              <p:cNvPr id="66" name="Triangolo isoscele 65">
                <a:extLst>
                  <a:ext uri="{FF2B5EF4-FFF2-40B4-BE49-F238E27FC236}">
                    <a16:creationId xmlns:a16="http://schemas.microsoft.com/office/drawing/2014/main" id="{18C585BC-9D72-49D9-AA05-A2A6502FB1F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7" name="Gruppo 82">
                <a:extLst>
                  <a:ext uri="{FF2B5EF4-FFF2-40B4-BE49-F238E27FC236}">
                    <a16:creationId xmlns:a16="http://schemas.microsoft.com/office/drawing/2014/main" id="{E0003C95-2426-41AF-AD9D-1569BD95E365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70" name="Ovale 38">
                  <a:extLst>
                    <a:ext uri="{FF2B5EF4-FFF2-40B4-BE49-F238E27FC236}">
                      <a16:creationId xmlns:a16="http://schemas.microsoft.com/office/drawing/2014/main" id="{6F4EFC25-28DC-40B8-BBAA-D7E7AD6C27F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1" name="Rettangolo 39">
                  <a:extLst>
                    <a:ext uri="{FF2B5EF4-FFF2-40B4-BE49-F238E27FC236}">
                      <a16:creationId xmlns:a16="http://schemas.microsoft.com/office/drawing/2014/main" id="{6F01CC38-704F-43F9-9844-EFC274130250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2" name="Triangolo isoscele 42">
                  <a:extLst>
                    <a:ext uri="{FF2B5EF4-FFF2-40B4-BE49-F238E27FC236}">
                      <a16:creationId xmlns:a16="http://schemas.microsoft.com/office/drawing/2014/main" id="{74691BF3-B443-4845-B82C-989B098C7A0F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8B74C966-A014-4EC8-8DD0-DB6D891EF2F2}"/>
                  </a:ext>
                </a:extLst>
              </p:cNvPr>
              <p:cNvSpPr/>
              <p:nvPr/>
            </p:nvSpPr>
            <p:spPr>
              <a:xfrm>
                <a:off x="2635583" y="2458538"/>
                <a:ext cx="1215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waiterlogic</a:t>
                </a:r>
                <a:endParaRPr lang="en-GB" dirty="0"/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1748BA0-D787-441F-A9E3-219B9685F26F}"/>
                </a:ext>
              </a:extLst>
            </p:cNvPr>
            <p:cNvGrpSpPr/>
            <p:nvPr/>
          </p:nvGrpSpPr>
          <p:grpSpPr>
            <a:xfrm>
              <a:off x="3190402" y="4536529"/>
              <a:ext cx="1696867" cy="1164750"/>
              <a:chOff x="6349393" y="1966105"/>
              <a:chExt cx="1696867" cy="1164750"/>
            </a:xfrm>
          </p:grpSpPr>
          <p:sp>
            <p:nvSpPr>
              <p:cNvPr id="74" name="Triangolo isoscele 73">
                <a:extLst>
                  <a:ext uri="{FF2B5EF4-FFF2-40B4-BE49-F238E27FC236}">
                    <a16:creationId xmlns:a16="http://schemas.microsoft.com/office/drawing/2014/main" id="{29B34CE7-13D0-489C-B532-5ACE7996F2F0}"/>
                  </a:ext>
                </a:extLst>
              </p:cNvPr>
              <p:cNvSpPr/>
              <p:nvPr/>
            </p:nvSpPr>
            <p:spPr>
              <a:xfrm rot="5400000">
                <a:off x="7109709" y="2134974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Ovale 38">
                <a:extLst>
                  <a:ext uri="{FF2B5EF4-FFF2-40B4-BE49-F238E27FC236}">
                    <a16:creationId xmlns:a16="http://schemas.microsoft.com/office/drawing/2014/main" id="{DC93A049-566F-4656-B791-D2028C6183A8}"/>
                  </a:ext>
                </a:extLst>
              </p:cNvPr>
              <p:cNvSpPr/>
              <p:nvPr/>
            </p:nvSpPr>
            <p:spPr>
              <a:xfrm>
                <a:off x="6538826" y="1966105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76" name="Rettangolo 39">
                <a:extLst>
                  <a:ext uri="{FF2B5EF4-FFF2-40B4-BE49-F238E27FC236}">
                    <a16:creationId xmlns:a16="http://schemas.microsoft.com/office/drawing/2014/main" id="{DEBF7A12-B298-465A-8B3E-A2D4880553D8}"/>
                  </a:ext>
                </a:extLst>
              </p:cNvPr>
              <p:cNvSpPr/>
              <p:nvPr/>
            </p:nvSpPr>
            <p:spPr>
              <a:xfrm>
                <a:off x="6349393" y="2352246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BD2C7552-E6BC-4B47-BCB9-A8A8F654E835}"/>
                  </a:ext>
                </a:extLst>
              </p:cNvPr>
              <p:cNvSpPr/>
              <p:nvPr/>
            </p:nvSpPr>
            <p:spPr>
              <a:xfrm>
                <a:off x="6755579" y="2350735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/>
                  <a:t>barman</a:t>
                </a:r>
              </a:p>
            </p:txBody>
          </p:sp>
        </p:grpSp>
        <p:cxnSp>
          <p:nvCxnSpPr>
            <p:cNvPr id="78" name="Connettore 2 92">
              <a:extLst>
                <a:ext uri="{FF2B5EF4-FFF2-40B4-BE49-F238E27FC236}">
                  <a16:creationId xmlns:a16="http://schemas.microsoft.com/office/drawing/2014/main" id="{4EDA6F7A-254C-45F8-B841-C06E105A1B3D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03" y="3192607"/>
              <a:ext cx="0" cy="134392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2 92">
              <a:extLst>
                <a:ext uri="{FF2B5EF4-FFF2-40B4-BE49-F238E27FC236}">
                  <a16:creationId xmlns:a16="http://schemas.microsoft.com/office/drawing/2014/main" id="{8624D2CD-40A5-47CF-8388-63CDDD73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9759" y="3272663"/>
              <a:ext cx="0" cy="119512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2B26B760-F82A-4B49-BC34-9A7ADAAA6FB9}"/>
                </a:ext>
              </a:extLst>
            </p:cNvPr>
            <p:cNvSpPr txBox="1"/>
            <p:nvPr/>
          </p:nvSpPr>
          <p:spPr>
            <a:xfrm>
              <a:off x="1673866" y="3774710"/>
              <a:ext cx="1555333" cy="35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order</a:t>
              </a:r>
              <a:r>
                <a:rPr lang="it-IT" sz="1400" dirty="0"/>
                <a:t>(CID, TEA)</a:t>
              </a: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C1C4CD57-2751-4FDA-B6AF-50A6320CD307}"/>
                </a:ext>
              </a:extLst>
            </p:cNvPr>
            <p:cNvSpPr txBox="1"/>
            <p:nvPr/>
          </p:nvSpPr>
          <p:spPr>
            <a:xfrm>
              <a:off x="4581880" y="3981537"/>
              <a:ext cx="2051408" cy="36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orderReady</a:t>
              </a:r>
              <a:r>
                <a:rPr lang="it-IT" sz="1400" dirty="0"/>
                <a:t>(CID, TEA)</a:t>
              </a:r>
            </a:p>
          </p:txBody>
        </p:sp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A3A759A8-2595-47AF-933C-7BB59D223D4A}"/>
                </a:ext>
              </a:extLst>
            </p:cNvPr>
            <p:cNvGrpSpPr/>
            <p:nvPr/>
          </p:nvGrpSpPr>
          <p:grpSpPr>
            <a:xfrm>
              <a:off x="113085" y="2027857"/>
              <a:ext cx="1696867" cy="1164750"/>
              <a:chOff x="2680234" y="3945052"/>
              <a:chExt cx="1696867" cy="1164750"/>
            </a:xfrm>
          </p:grpSpPr>
          <p:sp>
            <p:nvSpPr>
              <p:cNvPr id="83" name="Triangolo isoscele 82">
                <a:extLst>
                  <a:ext uri="{FF2B5EF4-FFF2-40B4-BE49-F238E27FC236}">
                    <a16:creationId xmlns:a16="http://schemas.microsoft.com/office/drawing/2014/main" id="{783A867A-8040-4874-BD23-E9BB230585C8}"/>
                  </a:ext>
                </a:extLst>
              </p:cNvPr>
              <p:cNvSpPr/>
              <p:nvPr/>
            </p:nvSpPr>
            <p:spPr>
              <a:xfrm rot="5400000">
                <a:off x="3440550" y="411392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4C76E5BA-F4FE-4150-9110-96149E41843B}"/>
                  </a:ext>
                </a:extLst>
              </p:cNvPr>
              <p:cNvSpPr/>
              <p:nvPr/>
            </p:nvSpPr>
            <p:spPr>
              <a:xfrm>
                <a:off x="2869667" y="394505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8AB8975A-076B-4965-B9B8-AFB0D1523FA7}"/>
                  </a:ext>
                </a:extLst>
              </p:cNvPr>
              <p:cNvSpPr/>
              <p:nvPr/>
            </p:nvSpPr>
            <p:spPr>
              <a:xfrm>
                <a:off x="2680234" y="433119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6" name="Rettangolo 85">
                <a:extLst>
                  <a:ext uri="{FF2B5EF4-FFF2-40B4-BE49-F238E27FC236}">
                    <a16:creationId xmlns:a16="http://schemas.microsoft.com/office/drawing/2014/main" id="{48CEDC13-9A93-4D49-8F4D-10E19C4A7751}"/>
                  </a:ext>
                </a:extLst>
              </p:cNvPr>
              <p:cNvSpPr/>
              <p:nvPr/>
            </p:nvSpPr>
            <p:spPr>
              <a:xfrm>
                <a:off x="2896801" y="4329682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grpSp>
          <p:nvGrpSpPr>
            <p:cNvPr id="87" name="Gruppo 56">
              <a:extLst>
                <a:ext uri="{FF2B5EF4-FFF2-40B4-BE49-F238E27FC236}">
                  <a16:creationId xmlns:a16="http://schemas.microsoft.com/office/drawing/2014/main" id="{FD166AAE-ADDF-4C41-AD90-97121041EA35}"/>
                </a:ext>
              </a:extLst>
            </p:cNvPr>
            <p:cNvGrpSpPr/>
            <p:nvPr/>
          </p:nvGrpSpPr>
          <p:grpSpPr>
            <a:xfrm>
              <a:off x="1638152" y="2294225"/>
              <a:ext cx="1594842" cy="118262"/>
              <a:chOff x="4586473" y="4245346"/>
              <a:chExt cx="667405" cy="86434"/>
            </a:xfrm>
          </p:grpSpPr>
          <p:sp>
            <p:nvSpPr>
              <p:cNvPr id="88" name="Freccia a destra 58">
                <a:extLst>
                  <a:ext uri="{FF2B5EF4-FFF2-40B4-BE49-F238E27FC236}">
                    <a16:creationId xmlns:a16="http://schemas.microsoft.com/office/drawing/2014/main" id="{65BBD38F-B94A-4E07-92CC-C3A0B22E27E4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riangolo isoscele 76">
                <a:extLst>
                  <a:ext uri="{FF2B5EF4-FFF2-40B4-BE49-F238E27FC236}">
                    <a16:creationId xmlns:a16="http://schemas.microsoft.com/office/drawing/2014/main" id="{0AA122CA-3A58-49EF-8394-DD42E9328AAD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7">
              <a:extLst>
                <a:ext uri="{FF2B5EF4-FFF2-40B4-BE49-F238E27FC236}">
                  <a16:creationId xmlns:a16="http://schemas.microsoft.com/office/drawing/2014/main" id="{DEC90801-4A51-4634-9C34-40CE0643111D}"/>
                </a:ext>
              </a:extLst>
            </p:cNvPr>
            <p:cNvGrpSpPr/>
            <p:nvPr/>
          </p:nvGrpSpPr>
          <p:grpSpPr>
            <a:xfrm>
              <a:off x="1596206" y="2858033"/>
              <a:ext cx="1600507" cy="170634"/>
              <a:chOff x="4592177" y="4419530"/>
              <a:chExt cx="666895" cy="86434"/>
            </a:xfrm>
          </p:grpSpPr>
          <p:cxnSp>
            <p:nvCxnSpPr>
              <p:cNvPr id="91" name="Connettore 1 89">
                <a:extLst>
                  <a:ext uri="{FF2B5EF4-FFF2-40B4-BE49-F238E27FC236}">
                    <a16:creationId xmlns:a16="http://schemas.microsoft.com/office/drawing/2014/main" id="{878E60D4-38CD-42F8-93FC-9D04BA3DC61B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riangolo isoscele 90">
                <a:extLst>
                  <a:ext uri="{FF2B5EF4-FFF2-40B4-BE49-F238E27FC236}">
                    <a16:creationId xmlns:a16="http://schemas.microsoft.com/office/drawing/2014/main" id="{3CFD54EC-77F1-4ACF-8DBC-AEB17C8B9D9E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018F263B-E458-4C9C-AC30-68C64E80272C}"/>
                </a:ext>
              </a:extLst>
            </p:cNvPr>
            <p:cNvSpPr txBox="1"/>
            <p:nvPr/>
          </p:nvSpPr>
          <p:spPr>
            <a:xfrm>
              <a:off x="1658319" y="1854050"/>
              <a:ext cx="1532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enterRequest</a:t>
              </a:r>
              <a:r>
                <a:rPr lang="it-IT" sz="1400" dirty="0"/>
                <a:t>(CID)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00D2B03B-1F27-4EDB-8C00-B2C2F705E9E2}"/>
                </a:ext>
              </a:extLst>
            </p:cNvPr>
            <p:cNvSpPr txBox="1"/>
            <p:nvPr/>
          </p:nvSpPr>
          <p:spPr>
            <a:xfrm>
              <a:off x="1836181" y="3063535"/>
              <a:ext cx="1361757" cy="35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answer</a:t>
              </a:r>
              <a:r>
                <a:rPr lang="it-IT" sz="1400" dirty="0"/>
                <a:t>(TIME)</a:t>
              </a:r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id="{CB9B48A2-F0F4-44EB-B980-133664DE369B}"/>
                </a:ext>
              </a:extLst>
            </p:cNvPr>
            <p:cNvSpPr/>
            <p:nvPr/>
          </p:nvSpPr>
          <p:spPr>
            <a:xfrm rot="16200000">
              <a:off x="3899982" y="4424403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Triangolo isoscele 42">
              <a:extLst>
                <a:ext uri="{FF2B5EF4-FFF2-40B4-BE49-F238E27FC236}">
                  <a16:creationId xmlns:a16="http://schemas.microsoft.com/office/drawing/2014/main" id="{F4652558-4D51-4024-8AB8-37498F2320DD}"/>
                </a:ext>
              </a:extLst>
            </p:cNvPr>
            <p:cNvSpPr/>
            <p:nvPr/>
          </p:nvSpPr>
          <p:spPr>
            <a:xfrm rot="16200000">
              <a:off x="738806" y="1923158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31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o 70">
            <a:extLst>
              <a:ext uri="{FF2B5EF4-FFF2-40B4-BE49-F238E27FC236}">
                <a16:creationId xmlns:a16="http://schemas.microsoft.com/office/drawing/2014/main" id="{BA9BDF81-94D2-4CCA-BE53-4763ECB9EEBB}"/>
              </a:ext>
            </a:extLst>
          </p:cNvPr>
          <p:cNvGrpSpPr/>
          <p:nvPr/>
        </p:nvGrpSpPr>
        <p:grpSpPr>
          <a:xfrm>
            <a:off x="1090211" y="2163512"/>
            <a:ext cx="5646491" cy="2638515"/>
            <a:chOff x="1533915" y="344932"/>
            <a:chExt cx="6848127" cy="3349366"/>
          </a:xfrm>
        </p:grpSpPr>
        <p:sp>
          <p:nvSpPr>
            <p:cNvPr id="72" name="Rettangolo arrotondato 3">
              <a:extLst>
                <a:ext uri="{FF2B5EF4-FFF2-40B4-BE49-F238E27FC236}">
                  <a16:creationId xmlns:a16="http://schemas.microsoft.com/office/drawing/2014/main" id="{078DEE61-8D00-4D19-B614-F5A7ACD5FB5F}"/>
                </a:ext>
              </a:extLst>
            </p:cNvPr>
            <p:cNvSpPr/>
            <p:nvPr/>
          </p:nvSpPr>
          <p:spPr>
            <a:xfrm>
              <a:off x="1533915" y="495017"/>
              <a:ext cx="6848127" cy="3071597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73" name="Rettangolo 11">
              <a:extLst>
                <a:ext uri="{FF2B5EF4-FFF2-40B4-BE49-F238E27FC236}">
                  <a16:creationId xmlns:a16="http://schemas.microsoft.com/office/drawing/2014/main" id="{1856EB5A-5602-4F80-A80A-1778F0B8AB06}"/>
                </a:ext>
              </a:extLst>
            </p:cNvPr>
            <p:cNvSpPr/>
            <p:nvPr/>
          </p:nvSpPr>
          <p:spPr>
            <a:xfrm>
              <a:off x="5039778" y="3371801"/>
              <a:ext cx="1777284" cy="322497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4" name="Rettangolo 12">
              <a:extLst>
                <a:ext uri="{FF2B5EF4-FFF2-40B4-BE49-F238E27FC236}">
                  <a16:creationId xmlns:a16="http://schemas.microsoft.com/office/drawing/2014/main" id="{10D15607-1E61-434F-BB2B-3C0E30C1B763}"/>
                </a:ext>
              </a:extLst>
            </p:cNvPr>
            <p:cNvSpPr/>
            <p:nvPr/>
          </p:nvSpPr>
          <p:spPr>
            <a:xfrm>
              <a:off x="3151439" y="34493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600" dirty="0"/>
                <a:t>8050</a:t>
              </a:r>
              <a:endParaRPr lang="it-IT" dirty="0"/>
            </a:p>
          </p:txBody>
        </p:sp>
        <p:grpSp>
          <p:nvGrpSpPr>
            <p:cNvPr id="76" name="Gruppo 44">
              <a:extLst>
                <a:ext uri="{FF2B5EF4-FFF2-40B4-BE49-F238E27FC236}">
                  <a16:creationId xmlns:a16="http://schemas.microsoft.com/office/drawing/2014/main" id="{58A80BF4-E3A4-428F-BAE3-0D13F6DCDA47}"/>
                </a:ext>
              </a:extLst>
            </p:cNvPr>
            <p:cNvGrpSpPr/>
            <p:nvPr/>
          </p:nvGrpSpPr>
          <p:grpSpPr>
            <a:xfrm>
              <a:off x="2784177" y="1945576"/>
              <a:ext cx="1696868" cy="1234656"/>
              <a:chOff x="2460218" y="2004001"/>
              <a:chExt cx="1696868" cy="1234656"/>
            </a:xfrm>
          </p:grpSpPr>
          <p:sp>
            <p:nvSpPr>
              <p:cNvPr id="77" name="Triangolo isoscele 45">
                <a:extLst>
                  <a:ext uri="{FF2B5EF4-FFF2-40B4-BE49-F238E27FC236}">
                    <a16:creationId xmlns:a16="http://schemas.microsoft.com/office/drawing/2014/main" id="{65AECDF3-9482-40B0-9AB1-7DD8FC830E8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78" name="Gruppo 82">
                <a:extLst>
                  <a:ext uri="{FF2B5EF4-FFF2-40B4-BE49-F238E27FC236}">
                    <a16:creationId xmlns:a16="http://schemas.microsoft.com/office/drawing/2014/main" id="{98F97228-3F59-412D-89A3-9630EE5FB626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80" name="Ovale 38">
                  <a:extLst>
                    <a:ext uri="{FF2B5EF4-FFF2-40B4-BE49-F238E27FC236}">
                      <a16:creationId xmlns:a16="http://schemas.microsoft.com/office/drawing/2014/main" id="{0CDCCE5E-F52C-4A6C-ABA3-DFB3AAA78E49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81" name="Rettangolo 39">
                  <a:extLst>
                    <a:ext uri="{FF2B5EF4-FFF2-40B4-BE49-F238E27FC236}">
                      <a16:creationId xmlns:a16="http://schemas.microsoft.com/office/drawing/2014/main" id="{5B95FC2C-E475-4033-B112-581A59019BF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82" name="Triangolo isoscele 42">
                  <a:extLst>
                    <a:ext uri="{FF2B5EF4-FFF2-40B4-BE49-F238E27FC236}">
                      <a16:creationId xmlns:a16="http://schemas.microsoft.com/office/drawing/2014/main" id="{CCD0B918-9751-413C-9CC0-A89FDB12E365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79" name="Rettangolo 47">
                <a:extLst>
                  <a:ext uri="{FF2B5EF4-FFF2-40B4-BE49-F238E27FC236}">
                    <a16:creationId xmlns:a16="http://schemas.microsoft.com/office/drawing/2014/main" id="{53CAAF0C-AAA8-4758-9F3F-EABE0E53C4DF}"/>
                  </a:ext>
                </a:extLst>
              </p:cNvPr>
              <p:cNvSpPr/>
              <p:nvPr/>
            </p:nvSpPr>
            <p:spPr>
              <a:xfrm>
                <a:off x="2584632" y="2426203"/>
                <a:ext cx="1199069" cy="39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 err="1"/>
                  <a:t>waiterlogic</a:t>
                </a:r>
                <a:endParaRPr lang="en-GB" dirty="0"/>
              </a:p>
            </p:txBody>
          </p:sp>
        </p:grpSp>
      </p:grp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578877" y="51627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SPRINT2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7387205" y="3642810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6505712" y="2918966"/>
            <a:ext cx="4458499" cy="2662866"/>
            <a:chOff x="3846285" y="3305289"/>
            <a:chExt cx="5407314" cy="3380278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8" y="2458538"/>
                <a:ext cx="1293085" cy="429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67721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cmd</a:t>
              </a:r>
              <a:r>
                <a:rPr lang="en-GB" sz="1400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1074642" cy="664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2427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421944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219" y="5985351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8748" y="5919933"/>
              <a:ext cx="4475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CasellaDiTesto 67"/>
          <p:cNvSpPr txBox="1"/>
          <p:nvPr/>
        </p:nvSpPr>
        <p:spPr>
          <a:xfrm>
            <a:off x="1296813" y="1328854"/>
            <a:ext cx="292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it.unibo.iss.sprint2</a:t>
            </a:r>
          </a:p>
        </p:txBody>
      </p:sp>
      <p:grpSp>
        <p:nvGrpSpPr>
          <p:cNvPr id="60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4966223" y="3278803"/>
            <a:ext cx="1399120" cy="972619"/>
            <a:chOff x="2460218" y="2004001"/>
            <a:chExt cx="1696868" cy="1234656"/>
          </a:xfrm>
        </p:grpSpPr>
        <p:sp>
          <p:nvSpPr>
            <p:cNvPr id="61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62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8" y="2004001"/>
              <a:ext cx="1409185" cy="1234656"/>
              <a:chOff x="1194666" y="2417771"/>
              <a:chExt cx="866157" cy="763298"/>
            </a:xfrm>
          </p:grpSpPr>
          <p:sp>
            <p:nvSpPr>
              <p:cNvPr id="64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2" y="246098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5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6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3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579624" y="2470382"/>
              <a:ext cx="1375518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waiterwalker</a:t>
              </a:r>
              <a:endParaRPr lang="en-GB" dirty="0"/>
            </a:p>
          </p:txBody>
        </p: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6556111" y="3474426"/>
            <a:ext cx="191392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7883751" y="1615307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</p:cNvCxnSpPr>
          <p:nvPr/>
        </p:nvCxnSpPr>
        <p:spPr>
          <a:xfrm>
            <a:off x="3647806" y="3829829"/>
            <a:ext cx="1203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3663395" y="3773077"/>
            <a:ext cx="68090" cy="114827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3646250" y="3944412"/>
            <a:ext cx="93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atCell</a:t>
            </a:r>
            <a:endParaRPr lang="it-IT" sz="1400" dirty="0"/>
          </a:p>
          <a:p>
            <a:r>
              <a:rPr lang="it-IT" sz="1400" dirty="0" err="1"/>
              <a:t>walkBreak</a:t>
            </a:r>
            <a:endParaRPr lang="en-GB" sz="14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4698147" y="3603777"/>
            <a:ext cx="68090" cy="114827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</p:cNvCxnSpPr>
          <p:nvPr/>
        </p:nvCxnSpPr>
        <p:spPr>
          <a:xfrm>
            <a:off x="3590393" y="3660529"/>
            <a:ext cx="1190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3684592" y="3272590"/>
            <a:ext cx="101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movetoCell</a:t>
            </a:r>
            <a:endParaRPr lang="en-GB" sz="1400" dirty="0"/>
          </a:p>
        </p:txBody>
      </p:sp>
      <p:sp>
        <p:nvSpPr>
          <p:cNvPr id="85" name="Triangolo isoscele 45">
            <a:extLst>
              <a:ext uri="{FF2B5EF4-FFF2-40B4-BE49-F238E27FC236}">
                <a16:creationId xmlns:a16="http://schemas.microsoft.com/office/drawing/2014/main" id="{B5944D1C-F9E8-438D-B84C-DBFFE8EB7467}"/>
              </a:ext>
            </a:extLst>
          </p:cNvPr>
          <p:cNvSpPr/>
          <p:nvPr/>
        </p:nvSpPr>
        <p:spPr>
          <a:xfrm rot="5400000">
            <a:off x="1720251" y="2701294"/>
            <a:ext cx="786257" cy="72148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9" name="Ovale 38">
            <a:extLst>
              <a:ext uri="{FF2B5EF4-FFF2-40B4-BE49-F238E27FC236}">
                <a16:creationId xmlns:a16="http://schemas.microsoft.com/office/drawing/2014/main" id="{BF2B9B48-07BF-4CBA-987C-B1DA88478361}"/>
              </a:ext>
            </a:extLst>
          </p:cNvPr>
          <p:cNvSpPr/>
          <p:nvPr/>
        </p:nvSpPr>
        <p:spPr>
          <a:xfrm>
            <a:off x="1231194" y="2584349"/>
            <a:ext cx="1005722" cy="9175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6" name="Triangolo isoscele 42">
            <a:extLst>
              <a:ext uri="{FF2B5EF4-FFF2-40B4-BE49-F238E27FC236}">
                <a16:creationId xmlns:a16="http://schemas.microsoft.com/office/drawing/2014/main" id="{E6DAC3D9-EE5D-4A9D-A844-5EA6AD777F07}"/>
              </a:ext>
            </a:extLst>
          </p:cNvPr>
          <p:cNvSpPr/>
          <p:nvPr/>
        </p:nvSpPr>
        <p:spPr>
          <a:xfrm rot="16200000">
            <a:off x="1646514" y="2490939"/>
            <a:ext cx="110137" cy="186816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2" name="Rettangolo 39">
            <a:extLst>
              <a:ext uri="{FF2B5EF4-FFF2-40B4-BE49-F238E27FC236}">
                <a16:creationId xmlns:a16="http://schemas.microsoft.com/office/drawing/2014/main" id="{2701851A-BE65-4B0E-99A5-58BD3963FA61}"/>
              </a:ext>
            </a:extLst>
          </p:cNvPr>
          <p:cNvSpPr/>
          <p:nvPr/>
        </p:nvSpPr>
        <p:spPr>
          <a:xfrm>
            <a:off x="1066091" y="2885946"/>
            <a:ext cx="377532" cy="270076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7" name="Rettangolo 47">
            <a:extLst>
              <a:ext uri="{FF2B5EF4-FFF2-40B4-BE49-F238E27FC236}">
                <a16:creationId xmlns:a16="http://schemas.microsoft.com/office/drawing/2014/main" id="{C9663FF6-CC9C-4ADF-8EF4-F7120BD85A53}"/>
              </a:ext>
            </a:extLst>
          </p:cNvPr>
          <p:cNvSpPr/>
          <p:nvPr/>
        </p:nvSpPr>
        <p:spPr>
          <a:xfrm>
            <a:off x="1051519" y="2920029"/>
            <a:ext cx="1762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maxstaytimeobserver</a:t>
            </a:r>
            <a:endParaRPr lang="en-GB" dirty="0"/>
          </a:p>
        </p:txBody>
      </p: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7A2B561B-A113-4E36-BE5B-8AD7AC019B88}"/>
              </a:ext>
            </a:extLst>
          </p:cNvPr>
          <p:cNvGrpSpPr/>
          <p:nvPr/>
        </p:nvGrpSpPr>
        <p:grpSpPr>
          <a:xfrm>
            <a:off x="2474119" y="4863267"/>
            <a:ext cx="1703461" cy="1490567"/>
            <a:chOff x="1825760" y="1137791"/>
            <a:chExt cx="3001874" cy="2743549"/>
          </a:xfrm>
        </p:grpSpPr>
        <p:sp>
          <p:nvSpPr>
            <p:cNvPr id="104" name="Rettangolo arrotondato 3">
              <a:extLst>
                <a:ext uri="{FF2B5EF4-FFF2-40B4-BE49-F238E27FC236}">
                  <a16:creationId xmlns:a16="http://schemas.microsoft.com/office/drawing/2014/main" id="{30382736-AE53-4800-B889-5D4FE96B7AFC}"/>
                </a:ext>
              </a:extLst>
            </p:cNvPr>
            <p:cNvSpPr/>
            <p:nvPr/>
          </p:nvSpPr>
          <p:spPr>
            <a:xfrm>
              <a:off x="1825760" y="1137791"/>
              <a:ext cx="3001874" cy="2644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105" name="Rettangolo 11">
              <a:extLst>
                <a:ext uri="{FF2B5EF4-FFF2-40B4-BE49-F238E27FC236}">
                  <a16:creationId xmlns:a16="http://schemas.microsoft.com/office/drawing/2014/main" id="{B5985ABA-8723-4F08-850E-C5F13DC47FE1}"/>
                </a:ext>
              </a:extLst>
            </p:cNvPr>
            <p:cNvSpPr/>
            <p:nvPr/>
          </p:nvSpPr>
          <p:spPr>
            <a:xfrm>
              <a:off x="2121441" y="3336265"/>
              <a:ext cx="2398418" cy="545075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ctxbarman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7" name="Gruppo 44">
              <a:extLst>
                <a:ext uri="{FF2B5EF4-FFF2-40B4-BE49-F238E27FC236}">
                  <a16:creationId xmlns:a16="http://schemas.microsoft.com/office/drawing/2014/main" id="{75BF0793-AA53-467A-B03B-8B16F39834B1}"/>
                </a:ext>
              </a:extLst>
            </p:cNvPr>
            <p:cNvGrpSpPr/>
            <p:nvPr/>
          </p:nvGrpSpPr>
          <p:grpSpPr>
            <a:xfrm>
              <a:off x="2784176" y="1945574"/>
              <a:ext cx="1696868" cy="1234660"/>
              <a:chOff x="2460217" y="2003999"/>
              <a:chExt cx="1696868" cy="1234660"/>
            </a:xfrm>
          </p:grpSpPr>
          <p:sp>
            <p:nvSpPr>
              <p:cNvPr id="108" name="Triangolo isoscele 45">
                <a:extLst>
                  <a:ext uri="{FF2B5EF4-FFF2-40B4-BE49-F238E27FC236}">
                    <a16:creationId xmlns:a16="http://schemas.microsoft.com/office/drawing/2014/main" id="{26D2E880-0E0D-40F2-8D0E-251832CF035E}"/>
                  </a:ext>
                </a:extLst>
              </p:cNvPr>
              <p:cNvSpPr/>
              <p:nvPr/>
            </p:nvSpPr>
            <p:spPr>
              <a:xfrm rot="5400000">
                <a:off x="3220533" y="2242778"/>
                <a:ext cx="998086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09" name="Gruppo 82">
                <a:extLst>
                  <a:ext uri="{FF2B5EF4-FFF2-40B4-BE49-F238E27FC236}">
                    <a16:creationId xmlns:a16="http://schemas.microsoft.com/office/drawing/2014/main" id="{29DE6E77-ED68-4F1C-A5DC-00295C8F09B4}"/>
                  </a:ext>
                </a:extLst>
              </p:cNvPr>
              <p:cNvGrpSpPr/>
              <p:nvPr/>
            </p:nvGrpSpPr>
            <p:grpSpPr>
              <a:xfrm>
                <a:off x="2460217" y="2003999"/>
                <a:ext cx="1409186" cy="1234660"/>
                <a:chOff x="1194666" y="2417771"/>
                <a:chExt cx="866158" cy="763301"/>
              </a:xfrm>
            </p:grpSpPr>
            <p:sp>
              <p:nvSpPr>
                <p:cNvPr id="111" name="Ovale 38">
                  <a:extLst>
                    <a:ext uri="{FF2B5EF4-FFF2-40B4-BE49-F238E27FC236}">
                      <a16:creationId xmlns:a16="http://schemas.microsoft.com/office/drawing/2014/main" id="{417FC44D-596B-4AE4-A8E5-4DAFF5877C0E}"/>
                    </a:ext>
                  </a:extLst>
                </p:cNvPr>
                <p:cNvSpPr/>
                <p:nvPr/>
              </p:nvSpPr>
              <p:spPr>
                <a:xfrm>
                  <a:off x="1311104" y="2460992"/>
                  <a:ext cx="749720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12" name="Rettangolo 39">
                  <a:extLst>
                    <a:ext uri="{FF2B5EF4-FFF2-40B4-BE49-F238E27FC236}">
                      <a16:creationId xmlns:a16="http://schemas.microsoft.com/office/drawing/2014/main" id="{99491EF7-FD3B-4295-BB32-13FC647DA8DA}"/>
                    </a:ext>
                  </a:extLst>
                </p:cNvPr>
                <p:cNvSpPr/>
                <p:nvPr/>
              </p:nvSpPr>
              <p:spPr>
                <a:xfrm>
                  <a:off x="1194666" y="2699713"/>
                  <a:ext cx="281432" cy="211953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113" name="Triangolo isoscele 42">
                  <a:extLst>
                    <a:ext uri="{FF2B5EF4-FFF2-40B4-BE49-F238E27FC236}">
                      <a16:creationId xmlns:a16="http://schemas.microsoft.com/office/drawing/2014/main" id="{CA29B95D-B16C-4043-B247-5660D130CF0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10" name="Rettangolo 47">
                <a:extLst>
                  <a:ext uri="{FF2B5EF4-FFF2-40B4-BE49-F238E27FC236}">
                    <a16:creationId xmlns:a16="http://schemas.microsoft.com/office/drawing/2014/main" id="{C8295B95-3D0D-403C-ADF8-02768B15B496}"/>
                  </a:ext>
                </a:extLst>
              </p:cNvPr>
              <p:cNvSpPr/>
              <p:nvPr/>
            </p:nvSpPr>
            <p:spPr>
              <a:xfrm>
                <a:off x="2637815" y="2346811"/>
                <a:ext cx="1325417" cy="56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/>
                  <a:t>barman</a:t>
                </a:r>
                <a:endParaRPr lang="en-GB" dirty="0"/>
              </a:p>
            </p:txBody>
          </p:sp>
        </p:grpSp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636058A4-CB4D-4C4E-BCF6-2AE514630769}"/>
              </a:ext>
            </a:extLst>
          </p:cNvPr>
          <p:cNvGrpSpPr/>
          <p:nvPr/>
        </p:nvGrpSpPr>
        <p:grpSpPr>
          <a:xfrm>
            <a:off x="687771" y="4846209"/>
            <a:ext cx="1585171" cy="1510494"/>
            <a:chOff x="1825760" y="1137791"/>
            <a:chExt cx="3001874" cy="2743549"/>
          </a:xfrm>
        </p:grpSpPr>
        <p:sp>
          <p:nvSpPr>
            <p:cNvPr id="115" name="Rettangolo arrotondato 3">
              <a:extLst>
                <a:ext uri="{FF2B5EF4-FFF2-40B4-BE49-F238E27FC236}">
                  <a16:creationId xmlns:a16="http://schemas.microsoft.com/office/drawing/2014/main" id="{DC14F140-661F-46A3-A21F-CF944F7298EA}"/>
                </a:ext>
              </a:extLst>
            </p:cNvPr>
            <p:cNvSpPr/>
            <p:nvPr/>
          </p:nvSpPr>
          <p:spPr>
            <a:xfrm>
              <a:off x="1825760" y="1137791"/>
              <a:ext cx="3001874" cy="2644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116" name="Rettangolo 11">
              <a:extLst>
                <a:ext uri="{FF2B5EF4-FFF2-40B4-BE49-F238E27FC236}">
                  <a16:creationId xmlns:a16="http://schemas.microsoft.com/office/drawing/2014/main" id="{BC8C16E2-E4AF-47C0-83E0-98517C61B591}"/>
                </a:ext>
              </a:extLst>
            </p:cNvPr>
            <p:cNvSpPr/>
            <p:nvPr/>
          </p:nvSpPr>
          <p:spPr>
            <a:xfrm>
              <a:off x="2121441" y="3336265"/>
              <a:ext cx="2398418" cy="545075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ctxsmartbell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Gruppo 44">
              <a:extLst>
                <a:ext uri="{FF2B5EF4-FFF2-40B4-BE49-F238E27FC236}">
                  <a16:creationId xmlns:a16="http://schemas.microsoft.com/office/drawing/2014/main" id="{6E7219EA-046B-473C-88A7-7141992E80D4}"/>
                </a:ext>
              </a:extLst>
            </p:cNvPr>
            <p:cNvGrpSpPr/>
            <p:nvPr/>
          </p:nvGrpSpPr>
          <p:grpSpPr>
            <a:xfrm>
              <a:off x="2784176" y="1945574"/>
              <a:ext cx="1835668" cy="1234660"/>
              <a:chOff x="2460217" y="2003999"/>
              <a:chExt cx="1835668" cy="1234660"/>
            </a:xfrm>
          </p:grpSpPr>
          <p:sp>
            <p:nvSpPr>
              <p:cNvPr id="118" name="Triangolo isoscele 45">
                <a:extLst>
                  <a:ext uri="{FF2B5EF4-FFF2-40B4-BE49-F238E27FC236}">
                    <a16:creationId xmlns:a16="http://schemas.microsoft.com/office/drawing/2014/main" id="{AC5C3AB4-4ED0-4C8F-BA13-C258DF99138F}"/>
                  </a:ext>
                </a:extLst>
              </p:cNvPr>
              <p:cNvSpPr/>
              <p:nvPr/>
            </p:nvSpPr>
            <p:spPr>
              <a:xfrm rot="5400000">
                <a:off x="3220533" y="2242778"/>
                <a:ext cx="998086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19" name="Gruppo 82">
                <a:extLst>
                  <a:ext uri="{FF2B5EF4-FFF2-40B4-BE49-F238E27FC236}">
                    <a16:creationId xmlns:a16="http://schemas.microsoft.com/office/drawing/2014/main" id="{EC47C023-E226-47D4-9DA9-9167C3B6427C}"/>
                  </a:ext>
                </a:extLst>
              </p:cNvPr>
              <p:cNvGrpSpPr/>
              <p:nvPr/>
            </p:nvGrpSpPr>
            <p:grpSpPr>
              <a:xfrm>
                <a:off x="2460217" y="2003999"/>
                <a:ext cx="1409186" cy="1234660"/>
                <a:chOff x="1194666" y="2417771"/>
                <a:chExt cx="866158" cy="763301"/>
              </a:xfrm>
            </p:grpSpPr>
            <p:sp>
              <p:nvSpPr>
                <p:cNvPr id="121" name="Ovale 38">
                  <a:extLst>
                    <a:ext uri="{FF2B5EF4-FFF2-40B4-BE49-F238E27FC236}">
                      <a16:creationId xmlns:a16="http://schemas.microsoft.com/office/drawing/2014/main" id="{BCEEC209-F8AA-43A8-9BFB-4B5285EDF44C}"/>
                    </a:ext>
                  </a:extLst>
                </p:cNvPr>
                <p:cNvSpPr/>
                <p:nvPr/>
              </p:nvSpPr>
              <p:spPr>
                <a:xfrm>
                  <a:off x="1311104" y="2460992"/>
                  <a:ext cx="749720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22" name="Rettangolo 39">
                  <a:extLst>
                    <a:ext uri="{FF2B5EF4-FFF2-40B4-BE49-F238E27FC236}">
                      <a16:creationId xmlns:a16="http://schemas.microsoft.com/office/drawing/2014/main" id="{3B589A14-9513-42A3-8804-DCCBA9BB838F}"/>
                    </a:ext>
                  </a:extLst>
                </p:cNvPr>
                <p:cNvSpPr/>
                <p:nvPr/>
              </p:nvSpPr>
              <p:spPr>
                <a:xfrm>
                  <a:off x="1194666" y="2699713"/>
                  <a:ext cx="281432" cy="211953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123" name="Triangolo isoscele 42">
                  <a:extLst>
                    <a:ext uri="{FF2B5EF4-FFF2-40B4-BE49-F238E27FC236}">
                      <a16:creationId xmlns:a16="http://schemas.microsoft.com/office/drawing/2014/main" id="{B4FC77BC-4649-4FB7-A8EC-636507567CBE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20" name="Rettangolo 47">
                <a:extLst>
                  <a:ext uri="{FF2B5EF4-FFF2-40B4-BE49-F238E27FC236}">
                    <a16:creationId xmlns:a16="http://schemas.microsoft.com/office/drawing/2014/main" id="{C328E3B7-973D-4BE0-90B1-78423FDEA414}"/>
                  </a:ext>
                </a:extLst>
              </p:cNvPr>
              <p:cNvSpPr/>
              <p:nvPr/>
            </p:nvSpPr>
            <p:spPr>
              <a:xfrm>
                <a:off x="2637816" y="2346810"/>
                <a:ext cx="1658069" cy="55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 err="1"/>
                  <a:t>smartbell</a:t>
                </a:r>
                <a:endParaRPr lang="en-GB" dirty="0"/>
              </a:p>
            </p:txBody>
          </p:sp>
        </p:grpSp>
      </p:grp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06DB4108-105A-46C9-BC35-9B93062557E6}"/>
              </a:ext>
            </a:extLst>
          </p:cNvPr>
          <p:cNvSpPr/>
          <p:nvPr/>
        </p:nvSpPr>
        <p:spPr>
          <a:xfrm>
            <a:off x="7231517" y="2248899"/>
            <a:ext cx="3865751" cy="403206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con angoli arrotondati 123">
            <a:extLst>
              <a:ext uri="{FF2B5EF4-FFF2-40B4-BE49-F238E27FC236}">
                <a16:creationId xmlns:a16="http://schemas.microsoft.com/office/drawing/2014/main" id="{9A28C027-274B-43EA-98E9-0571E953BF7C}"/>
              </a:ext>
            </a:extLst>
          </p:cNvPr>
          <p:cNvSpPr/>
          <p:nvPr/>
        </p:nvSpPr>
        <p:spPr>
          <a:xfrm>
            <a:off x="579064" y="1864512"/>
            <a:ext cx="6313510" cy="46855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Figura a mano libera 27">
            <a:extLst>
              <a:ext uri="{FF2B5EF4-FFF2-40B4-BE49-F238E27FC236}">
                <a16:creationId xmlns:a16="http://schemas.microsoft.com/office/drawing/2014/main" id="{DB5C9BE6-C8A2-4320-8B0C-3156B3F0743B}"/>
              </a:ext>
            </a:extLst>
          </p:cNvPr>
          <p:cNvSpPr/>
          <p:nvPr/>
        </p:nvSpPr>
        <p:spPr>
          <a:xfrm rot="7748347" flipH="1">
            <a:off x="2885146" y="3338360"/>
            <a:ext cx="488524" cy="203316"/>
          </a:xfrm>
          <a:custGeom>
            <a:avLst/>
            <a:gdLst>
              <a:gd name="connsiteX0" fmla="*/ 0 w 342900"/>
              <a:gd name="connsiteY0" fmla="*/ 142875 h 238125"/>
              <a:gd name="connsiteX1" fmla="*/ 28575 w 342900"/>
              <a:gd name="connsiteY1" fmla="*/ 38100 h 238125"/>
              <a:gd name="connsiteX2" fmla="*/ 47625 w 342900"/>
              <a:gd name="connsiteY2" fmla="*/ 9525 h 238125"/>
              <a:gd name="connsiteX3" fmla="*/ 76200 w 342900"/>
              <a:gd name="connsiteY3" fmla="*/ 0 h 238125"/>
              <a:gd name="connsiteX4" fmla="*/ 104775 w 342900"/>
              <a:gd name="connsiteY4" fmla="*/ 9525 h 238125"/>
              <a:gd name="connsiteX5" fmla="*/ 142875 w 342900"/>
              <a:gd name="connsiteY5" fmla="*/ 95250 h 238125"/>
              <a:gd name="connsiteX6" fmla="*/ 161925 w 342900"/>
              <a:gd name="connsiteY6" fmla="*/ 152400 h 238125"/>
              <a:gd name="connsiteX7" fmla="*/ 171450 w 342900"/>
              <a:gd name="connsiteY7" fmla="*/ 180975 h 238125"/>
              <a:gd name="connsiteX8" fmla="*/ 209550 w 342900"/>
              <a:gd name="connsiteY8" fmla="*/ 238125 h 238125"/>
              <a:gd name="connsiteX9" fmla="*/ 238125 w 342900"/>
              <a:gd name="connsiteY9" fmla="*/ 180975 h 238125"/>
              <a:gd name="connsiteX10" fmla="*/ 266700 w 342900"/>
              <a:gd name="connsiteY10" fmla="*/ 104775 h 238125"/>
              <a:gd name="connsiteX11" fmla="*/ 342900 w 342900"/>
              <a:gd name="connsiteY11" fmla="*/ 857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" h="238125">
                <a:moveTo>
                  <a:pt x="0" y="142875"/>
                </a:moveTo>
                <a:cubicBezTo>
                  <a:pt x="5112" y="117315"/>
                  <a:pt x="14764" y="58817"/>
                  <a:pt x="28575" y="38100"/>
                </a:cubicBezTo>
                <a:cubicBezTo>
                  <a:pt x="34925" y="28575"/>
                  <a:pt x="38686" y="16676"/>
                  <a:pt x="47625" y="9525"/>
                </a:cubicBezTo>
                <a:cubicBezTo>
                  <a:pt x="55465" y="3253"/>
                  <a:pt x="66675" y="3175"/>
                  <a:pt x="76200" y="0"/>
                </a:cubicBezTo>
                <a:cubicBezTo>
                  <a:pt x="85725" y="3175"/>
                  <a:pt x="96935" y="3253"/>
                  <a:pt x="104775" y="9525"/>
                </a:cubicBezTo>
                <a:cubicBezTo>
                  <a:pt x="125358" y="25992"/>
                  <a:pt x="137054" y="77787"/>
                  <a:pt x="142875" y="95250"/>
                </a:cubicBezTo>
                <a:lnTo>
                  <a:pt x="161925" y="152400"/>
                </a:lnTo>
                <a:cubicBezTo>
                  <a:pt x="165100" y="161925"/>
                  <a:pt x="169481" y="171130"/>
                  <a:pt x="171450" y="180975"/>
                </a:cubicBezTo>
                <a:cubicBezTo>
                  <a:pt x="182944" y="238445"/>
                  <a:pt x="165616" y="223480"/>
                  <a:pt x="209550" y="238125"/>
                </a:cubicBezTo>
                <a:cubicBezTo>
                  <a:pt x="228174" y="210189"/>
                  <a:pt x="230238" y="212523"/>
                  <a:pt x="238125" y="180975"/>
                </a:cubicBezTo>
                <a:cubicBezTo>
                  <a:pt x="243105" y="161054"/>
                  <a:pt x="243471" y="119293"/>
                  <a:pt x="266700" y="104775"/>
                </a:cubicBezTo>
                <a:cubicBezTo>
                  <a:pt x="300393" y="83717"/>
                  <a:pt x="313092" y="85725"/>
                  <a:pt x="342900" y="8572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Figura a mano libera 28">
            <a:extLst>
              <a:ext uri="{FF2B5EF4-FFF2-40B4-BE49-F238E27FC236}">
                <a16:creationId xmlns:a16="http://schemas.microsoft.com/office/drawing/2014/main" id="{7D6976FD-2408-4437-8A88-0E3D49E8A6BB}"/>
              </a:ext>
            </a:extLst>
          </p:cNvPr>
          <p:cNvSpPr/>
          <p:nvPr/>
        </p:nvSpPr>
        <p:spPr>
          <a:xfrm rot="11813235" flipH="1">
            <a:off x="3235132" y="3236831"/>
            <a:ext cx="94991" cy="32531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Figura a mano libera 28">
            <a:extLst>
              <a:ext uri="{FF2B5EF4-FFF2-40B4-BE49-F238E27FC236}">
                <a16:creationId xmlns:a16="http://schemas.microsoft.com/office/drawing/2014/main" id="{B9842875-8003-4944-B4D9-4A7090B450A9}"/>
              </a:ext>
            </a:extLst>
          </p:cNvPr>
          <p:cNvSpPr/>
          <p:nvPr/>
        </p:nvSpPr>
        <p:spPr>
          <a:xfrm rot="4837243" flipH="1">
            <a:off x="3297276" y="3281221"/>
            <a:ext cx="94991" cy="32531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AC96467A-A286-4270-B6CB-F17BDDF2F565}"/>
              </a:ext>
            </a:extLst>
          </p:cNvPr>
          <p:cNvCxnSpPr>
            <a:cxnSpLocks/>
            <a:stCxn id="89" idx="4"/>
            <a:endCxn id="81" idx="1"/>
          </p:cNvCxnSpPr>
          <p:nvPr/>
        </p:nvCxnSpPr>
        <p:spPr>
          <a:xfrm>
            <a:off x="1734055" y="3501899"/>
            <a:ext cx="387035" cy="41684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03D8631-90C0-431A-A61E-98ADB26F4CA3}"/>
              </a:ext>
            </a:extLst>
          </p:cNvPr>
          <p:cNvSpPr txBox="1"/>
          <p:nvPr/>
        </p:nvSpPr>
        <p:spPr>
          <a:xfrm>
            <a:off x="579064" y="3710842"/>
            <a:ext cx="1561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maxStayTime</a:t>
            </a:r>
            <a:r>
              <a:rPr lang="it-IT" sz="1000" dirty="0"/>
              <a:t>(CID,CSTATE)</a:t>
            </a:r>
            <a:endParaRPr lang="en-GB" sz="1000" dirty="0"/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7EE00515-0C16-4EBD-9681-05357E7DD69B}"/>
              </a:ext>
            </a:extLst>
          </p:cNvPr>
          <p:cNvGrpSpPr/>
          <p:nvPr/>
        </p:nvGrpSpPr>
        <p:grpSpPr>
          <a:xfrm>
            <a:off x="1962094" y="2529278"/>
            <a:ext cx="1277914" cy="426870"/>
            <a:chOff x="1775482" y="2771880"/>
            <a:chExt cx="1277914" cy="426870"/>
          </a:xfrm>
        </p:grpSpPr>
        <p:sp>
          <p:nvSpPr>
            <p:cNvPr id="59" name="Scorrimento verticale 58">
              <a:extLst>
                <a:ext uri="{FF2B5EF4-FFF2-40B4-BE49-F238E27FC236}">
                  <a16:creationId xmlns:a16="http://schemas.microsoft.com/office/drawing/2014/main" id="{ACADE6F3-5BC0-470D-8899-8295BE64C30D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EC530084-1FB2-458D-AC08-A23616F713A8}"/>
                </a:ext>
              </a:extLst>
            </p:cNvPr>
            <p:cNvSpPr txBox="1"/>
            <p:nvPr/>
          </p:nvSpPr>
          <p:spPr>
            <a:xfrm>
              <a:off x="1775482" y="2843530"/>
              <a:ext cx="12779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clientsituationkb.pl</a:t>
              </a:r>
              <a:endParaRPr lang="en-GB" sz="1100" dirty="0"/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DE1BC43-5A75-46A0-9AA2-0DC4032CEE66}"/>
              </a:ext>
            </a:extLst>
          </p:cNvPr>
          <p:cNvGrpSpPr/>
          <p:nvPr/>
        </p:nvGrpSpPr>
        <p:grpSpPr>
          <a:xfrm>
            <a:off x="2335156" y="4083262"/>
            <a:ext cx="957313" cy="426870"/>
            <a:chOff x="1775482" y="2771880"/>
            <a:chExt cx="957313" cy="426870"/>
          </a:xfrm>
        </p:grpSpPr>
        <p:sp>
          <p:nvSpPr>
            <p:cNvPr id="139" name="Scorrimento verticale 138">
              <a:extLst>
                <a:ext uri="{FF2B5EF4-FFF2-40B4-BE49-F238E27FC236}">
                  <a16:creationId xmlns:a16="http://schemas.microsoft.com/office/drawing/2014/main" id="{FC416B8F-FBF0-473E-901B-4542AEF7C689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E9D1DE33-E7F5-43E8-B3F1-1C123CE18760}"/>
                </a:ext>
              </a:extLst>
            </p:cNvPr>
            <p:cNvSpPr txBox="1"/>
            <p:nvPr/>
          </p:nvSpPr>
          <p:spPr>
            <a:xfrm>
              <a:off x="1775482" y="2843530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tearoomkb.pl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7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o 70">
            <a:extLst>
              <a:ext uri="{FF2B5EF4-FFF2-40B4-BE49-F238E27FC236}">
                <a16:creationId xmlns:a16="http://schemas.microsoft.com/office/drawing/2014/main" id="{BA9BDF81-94D2-4CCA-BE53-4763ECB9EEBB}"/>
              </a:ext>
            </a:extLst>
          </p:cNvPr>
          <p:cNvGrpSpPr/>
          <p:nvPr/>
        </p:nvGrpSpPr>
        <p:grpSpPr>
          <a:xfrm>
            <a:off x="3052191" y="2163512"/>
            <a:ext cx="4825364" cy="3845409"/>
            <a:chOff x="1533915" y="344932"/>
            <a:chExt cx="6848127" cy="5343655"/>
          </a:xfrm>
        </p:grpSpPr>
        <p:sp>
          <p:nvSpPr>
            <p:cNvPr id="72" name="Rettangolo arrotondato 3">
              <a:extLst>
                <a:ext uri="{FF2B5EF4-FFF2-40B4-BE49-F238E27FC236}">
                  <a16:creationId xmlns:a16="http://schemas.microsoft.com/office/drawing/2014/main" id="{078DEE61-8D00-4D19-B614-F5A7ACD5FB5F}"/>
                </a:ext>
              </a:extLst>
            </p:cNvPr>
            <p:cNvSpPr/>
            <p:nvPr/>
          </p:nvSpPr>
          <p:spPr>
            <a:xfrm>
              <a:off x="1533915" y="495016"/>
              <a:ext cx="6848127" cy="5076667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73" name="Rettangolo 11">
              <a:extLst>
                <a:ext uri="{FF2B5EF4-FFF2-40B4-BE49-F238E27FC236}">
                  <a16:creationId xmlns:a16="http://schemas.microsoft.com/office/drawing/2014/main" id="{1856EB5A-5602-4F80-A80A-1778F0B8AB06}"/>
                </a:ext>
              </a:extLst>
            </p:cNvPr>
            <p:cNvSpPr/>
            <p:nvPr/>
          </p:nvSpPr>
          <p:spPr>
            <a:xfrm>
              <a:off x="5121249" y="5366090"/>
              <a:ext cx="1777284" cy="322497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4" name="Rettangolo 12">
              <a:extLst>
                <a:ext uri="{FF2B5EF4-FFF2-40B4-BE49-F238E27FC236}">
                  <a16:creationId xmlns:a16="http://schemas.microsoft.com/office/drawing/2014/main" id="{10D15607-1E61-434F-BB2B-3C0E30C1B763}"/>
                </a:ext>
              </a:extLst>
            </p:cNvPr>
            <p:cNvSpPr/>
            <p:nvPr/>
          </p:nvSpPr>
          <p:spPr>
            <a:xfrm>
              <a:off x="3151439" y="34493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600" dirty="0"/>
                <a:t>8050</a:t>
              </a:r>
              <a:endParaRPr lang="it-IT" dirty="0"/>
            </a:p>
          </p:txBody>
        </p:sp>
        <p:grpSp>
          <p:nvGrpSpPr>
            <p:cNvPr id="76" name="Gruppo 44">
              <a:extLst>
                <a:ext uri="{FF2B5EF4-FFF2-40B4-BE49-F238E27FC236}">
                  <a16:creationId xmlns:a16="http://schemas.microsoft.com/office/drawing/2014/main" id="{58A80BF4-E3A4-428F-BAE3-0D13F6DCDA47}"/>
                </a:ext>
              </a:extLst>
            </p:cNvPr>
            <p:cNvGrpSpPr/>
            <p:nvPr/>
          </p:nvGrpSpPr>
          <p:grpSpPr>
            <a:xfrm>
              <a:off x="2784177" y="1945576"/>
              <a:ext cx="1696868" cy="1234656"/>
              <a:chOff x="2460218" y="2004001"/>
              <a:chExt cx="1696868" cy="1234656"/>
            </a:xfrm>
          </p:grpSpPr>
          <p:sp>
            <p:nvSpPr>
              <p:cNvPr id="77" name="Triangolo isoscele 45">
                <a:extLst>
                  <a:ext uri="{FF2B5EF4-FFF2-40B4-BE49-F238E27FC236}">
                    <a16:creationId xmlns:a16="http://schemas.microsoft.com/office/drawing/2014/main" id="{65AECDF3-9482-40B0-9AB1-7DD8FC830E8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78" name="Gruppo 82">
                <a:extLst>
                  <a:ext uri="{FF2B5EF4-FFF2-40B4-BE49-F238E27FC236}">
                    <a16:creationId xmlns:a16="http://schemas.microsoft.com/office/drawing/2014/main" id="{98F97228-3F59-412D-89A3-9630EE5FB626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80" name="Ovale 38">
                  <a:extLst>
                    <a:ext uri="{FF2B5EF4-FFF2-40B4-BE49-F238E27FC236}">
                      <a16:creationId xmlns:a16="http://schemas.microsoft.com/office/drawing/2014/main" id="{0CDCCE5E-F52C-4A6C-ABA3-DFB3AAA78E49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81" name="Rettangolo 39">
                  <a:extLst>
                    <a:ext uri="{FF2B5EF4-FFF2-40B4-BE49-F238E27FC236}">
                      <a16:creationId xmlns:a16="http://schemas.microsoft.com/office/drawing/2014/main" id="{5B95FC2C-E475-4033-B112-581A59019BF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82" name="Triangolo isoscele 42">
                  <a:extLst>
                    <a:ext uri="{FF2B5EF4-FFF2-40B4-BE49-F238E27FC236}">
                      <a16:creationId xmlns:a16="http://schemas.microsoft.com/office/drawing/2014/main" id="{CCD0B918-9751-413C-9CC0-A89FDB12E365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79" name="Rettangolo 47">
                <a:extLst>
                  <a:ext uri="{FF2B5EF4-FFF2-40B4-BE49-F238E27FC236}">
                    <a16:creationId xmlns:a16="http://schemas.microsoft.com/office/drawing/2014/main" id="{53CAAF0C-AAA8-4758-9F3F-EABE0E53C4DF}"/>
                  </a:ext>
                </a:extLst>
              </p:cNvPr>
              <p:cNvSpPr/>
              <p:nvPr/>
            </p:nvSpPr>
            <p:spPr>
              <a:xfrm>
                <a:off x="2584632" y="2426203"/>
                <a:ext cx="1199069" cy="39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 err="1"/>
                  <a:t>waiterlogic</a:t>
                </a:r>
                <a:endParaRPr lang="en-GB" dirty="0"/>
              </a:p>
            </p:txBody>
          </p:sp>
        </p:grpSp>
      </p:grp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617991" y="358923"/>
            <a:ext cx="1133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SPRINT3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337123" y="3642810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7659824" y="2918966"/>
            <a:ext cx="4458499" cy="2662866"/>
            <a:chOff x="3846285" y="3305289"/>
            <a:chExt cx="5407314" cy="3380278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8" y="2458538"/>
                <a:ext cx="1293085" cy="429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67721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cmd</a:t>
              </a:r>
              <a:r>
                <a:rPr lang="en-GB" sz="1400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1074642" cy="664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2427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421944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219" y="5985351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8748" y="5919933"/>
              <a:ext cx="4475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CasellaDiTesto 67"/>
          <p:cNvSpPr txBox="1"/>
          <p:nvPr/>
        </p:nvSpPr>
        <p:spPr>
          <a:xfrm>
            <a:off x="4262282" y="1301943"/>
            <a:ext cx="292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it.unibo.iss.sprint3</a:t>
            </a:r>
          </a:p>
        </p:txBody>
      </p:sp>
      <p:grpSp>
        <p:nvGrpSpPr>
          <p:cNvPr id="60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6723192" y="3269153"/>
            <a:ext cx="1195656" cy="888485"/>
            <a:chOff x="2460218" y="2004001"/>
            <a:chExt cx="1696868" cy="1234656"/>
          </a:xfrm>
        </p:grpSpPr>
        <p:sp>
          <p:nvSpPr>
            <p:cNvPr id="61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62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8" y="2004001"/>
              <a:ext cx="1409185" cy="1234656"/>
              <a:chOff x="1194666" y="2417771"/>
              <a:chExt cx="866157" cy="763298"/>
            </a:xfrm>
          </p:grpSpPr>
          <p:sp>
            <p:nvSpPr>
              <p:cNvPr id="64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2" y="246098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5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6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3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579624" y="2470382"/>
              <a:ext cx="1375518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waiterwalker</a:t>
              </a:r>
              <a:endParaRPr lang="en-GB" dirty="0"/>
            </a:p>
          </p:txBody>
        </p: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7648077" y="3474426"/>
            <a:ext cx="191392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8833669" y="1615307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</p:cNvCxnSpPr>
          <p:nvPr/>
        </p:nvCxnSpPr>
        <p:spPr>
          <a:xfrm>
            <a:off x="5609785" y="3829829"/>
            <a:ext cx="10286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5619972" y="3778480"/>
            <a:ext cx="62200" cy="98131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5608229" y="3944412"/>
            <a:ext cx="97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atCell</a:t>
            </a:r>
            <a:endParaRPr lang="it-IT" sz="1200" dirty="0"/>
          </a:p>
          <a:p>
            <a:r>
              <a:rPr lang="it-IT" sz="1200" dirty="0" err="1"/>
              <a:t>walkBreak</a:t>
            </a:r>
            <a:endParaRPr lang="en-GB" sz="12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6654722" y="3609181"/>
            <a:ext cx="62200" cy="98129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</p:cNvCxnSpPr>
          <p:nvPr/>
        </p:nvCxnSpPr>
        <p:spPr>
          <a:xfrm>
            <a:off x="5552372" y="3660529"/>
            <a:ext cx="1017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5646570" y="3272590"/>
            <a:ext cx="101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movetoCell</a:t>
            </a:r>
            <a:endParaRPr lang="en-GB" sz="1400" dirty="0"/>
          </a:p>
        </p:txBody>
      </p:sp>
      <p:sp>
        <p:nvSpPr>
          <p:cNvPr id="85" name="Triangolo isoscele 45">
            <a:extLst>
              <a:ext uri="{FF2B5EF4-FFF2-40B4-BE49-F238E27FC236}">
                <a16:creationId xmlns:a16="http://schemas.microsoft.com/office/drawing/2014/main" id="{B5944D1C-F9E8-438D-B84C-DBFFE8EB7467}"/>
              </a:ext>
            </a:extLst>
          </p:cNvPr>
          <p:cNvSpPr/>
          <p:nvPr/>
        </p:nvSpPr>
        <p:spPr>
          <a:xfrm rot="5400000">
            <a:off x="3663777" y="2719749"/>
            <a:ext cx="718246" cy="616561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9" name="Ovale 38">
            <a:extLst>
              <a:ext uri="{FF2B5EF4-FFF2-40B4-BE49-F238E27FC236}">
                <a16:creationId xmlns:a16="http://schemas.microsoft.com/office/drawing/2014/main" id="{BF2B9B48-07BF-4CBA-987C-B1DA88478361}"/>
              </a:ext>
            </a:extLst>
          </p:cNvPr>
          <p:cNvSpPr/>
          <p:nvPr/>
        </p:nvSpPr>
        <p:spPr>
          <a:xfrm>
            <a:off x="3193173" y="2584349"/>
            <a:ext cx="859467" cy="838179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6" name="Triangolo isoscele 42">
            <a:extLst>
              <a:ext uri="{FF2B5EF4-FFF2-40B4-BE49-F238E27FC236}">
                <a16:creationId xmlns:a16="http://schemas.microsoft.com/office/drawing/2014/main" id="{E6DAC3D9-EE5D-4A9D-A844-5EA6AD777F07}"/>
              </a:ext>
            </a:extLst>
          </p:cNvPr>
          <p:cNvSpPr/>
          <p:nvPr/>
        </p:nvSpPr>
        <p:spPr>
          <a:xfrm rot="16200000">
            <a:off x="3599675" y="2499758"/>
            <a:ext cx="100610" cy="159651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2" name="Rettangolo 39">
            <a:extLst>
              <a:ext uri="{FF2B5EF4-FFF2-40B4-BE49-F238E27FC236}">
                <a16:creationId xmlns:a16="http://schemas.microsoft.com/office/drawing/2014/main" id="{2701851A-BE65-4B0E-99A5-58BD3963FA61}"/>
              </a:ext>
            </a:extLst>
          </p:cNvPr>
          <p:cNvSpPr/>
          <p:nvPr/>
        </p:nvSpPr>
        <p:spPr>
          <a:xfrm>
            <a:off x="3028070" y="2885946"/>
            <a:ext cx="322630" cy="246714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7" name="Rettangolo 47">
            <a:extLst>
              <a:ext uri="{FF2B5EF4-FFF2-40B4-BE49-F238E27FC236}">
                <a16:creationId xmlns:a16="http://schemas.microsoft.com/office/drawing/2014/main" id="{C9663FF6-CC9C-4ADF-8EF4-F7120BD85A53}"/>
              </a:ext>
            </a:extLst>
          </p:cNvPr>
          <p:cNvSpPr/>
          <p:nvPr/>
        </p:nvSpPr>
        <p:spPr>
          <a:xfrm>
            <a:off x="2967668" y="2920029"/>
            <a:ext cx="1552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maxstaytimeobserver</a:t>
            </a:r>
            <a:endParaRPr lang="en-GB" dirty="0"/>
          </a:p>
        </p:txBody>
      </p:sp>
      <p:grpSp>
        <p:nvGrpSpPr>
          <p:cNvPr id="107" name="Gruppo 44">
            <a:extLst>
              <a:ext uri="{FF2B5EF4-FFF2-40B4-BE49-F238E27FC236}">
                <a16:creationId xmlns:a16="http://schemas.microsoft.com/office/drawing/2014/main" id="{75BF0793-AA53-467A-B03B-8B16F39834B1}"/>
              </a:ext>
            </a:extLst>
          </p:cNvPr>
          <p:cNvGrpSpPr/>
          <p:nvPr/>
        </p:nvGrpSpPr>
        <p:grpSpPr>
          <a:xfrm>
            <a:off x="6780410" y="4911276"/>
            <a:ext cx="822885" cy="612764"/>
            <a:chOff x="2460217" y="2003999"/>
            <a:chExt cx="1696868" cy="1234660"/>
          </a:xfrm>
        </p:grpSpPr>
        <p:sp>
          <p:nvSpPr>
            <p:cNvPr id="108" name="Triangolo isoscele 45">
              <a:extLst>
                <a:ext uri="{FF2B5EF4-FFF2-40B4-BE49-F238E27FC236}">
                  <a16:creationId xmlns:a16="http://schemas.microsoft.com/office/drawing/2014/main" id="{26D2E880-0E0D-40F2-8D0E-251832CF035E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09" name="Gruppo 82">
              <a:extLst>
                <a:ext uri="{FF2B5EF4-FFF2-40B4-BE49-F238E27FC236}">
                  <a16:creationId xmlns:a16="http://schemas.microsoft.com/office/drawing/2014/main" id="{29DE6E77-ED68-4F1C-A5DC-00295C8F09B4}"/>
                </a:ext>
              </a:extLst>
            </p:cNvPr>
            <p:cNvGrpSpPr/>
            <p:nvPr/>
          </p:nvGrpSpPr>
          <p:grpSpPr>
            <a:xfrm>
              <a:off x="2460217" y="2003999"/>
              <a:ext cx="1409186" cy="1234660"/>
              <a:chOff x="1194666" y="2417771"/>
              <a:chExt cx="866158" cy="763301"/>
            </a:xfrm>
          </p:grpSpPr>
          <p:sp>
            <p:nvSpPr>
              <p:cNvPr id="111" name="Ovale 38">
                <a:extLst>
                  <a:ext uri="{FF2B5EF4-FFF2-40B4-BE49-F238E27FC236}">
                    <a16:creationId xmlns:a16="http://schemas.microsoft.com/office/drawing/2014/main" id="{417FC44D-596B-4AE4-A8E5-4DAFF5877C0E}"/>
                  </a:ext>
                </a:extLst>
              </p:cNvPr>
              <p:cNvSpPr/>
              <p:nvPr/>
            </p:nvSpPr>
            <p:spPr>
              <a:xfrm>
                <a:off x="1311104" y="2460992"/>
                <a:ext cx="749720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12" name="Rettangolo 39">
                <a:extLst>
                  <a:ext uri="{FF2B5EF4-FFF2-40B4-BE49-F238E27FC236}">
                    <a16:creationId xmlns:a16="http://schemas.microsoft.com/office/drawing/2014/main" id="{99491EF7-FD3B-4295-BB32-13FC647DA8DA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3" name="Triangolo isoscele 42">
                <a:extLst>
                  <a:ext uri="{FF2B5EF4-FFF2-40B4-BE49-F238E27FC236}">
                    <a16:creationId xmlns:a16="http://schemas.microsoft.com/office/drawing/2014/main" id="{CA29B95D-B16C-4043-B247-5660D130CF01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10" name="Rettangolo 47">
              <a:extLst>
                <a:ext uri="{FF2B5EF4-FFF2-40B4-BE49-F238E27FC236}">
                  <a16:creationId xmlns:a16="http://schemas.microsoft.com/office/drawing/2014/main" id="{C8295B95-3D0D-403C-ADF8-02768B15B496}"/>
                </a:ext>
              </a:extLst>
            </p:cNvPr>
            <p:cNvSpPr/>
            <p:nvPr/>
          </p:nvSpPr>
          <p:spPr>
            <a:xfrm>
              <a:off x="2637815" y="2346811"/>
              <a:ext cx="1379074" cy="558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barman</a:t>
              </a:r>
              <a:endParaRPr lang="en-GB" dirty="0"/>
            </a:p>
          </p:txBody>
        </p:sp>
      </p:grpSp>
      <p:grpSp>
        <p:nvGrpSpPr>
          <p:cNvPr id="117" name="Gruppo 44">
            <a:extLst>
              <a:ext uri="{FF2B5EF4-FFF2-40B4-BE49-F238E27FC236}">
                <a16:creationId xmlns:a16="http://schemas.microsoft.com/office/drawing/2014/main" id="{6E7219EA-046B-473C-88A7-7141992E80D4}"/>
              </a:ext>
            </a:extLst>
          </p:cNvPr>
          <p:cNvGrpSpPr/>
          <p:nvPr/>
        </p:nvGrpSpPr>
        <p:grpSpPr>
          <a:xfrm>
            <a:off x="5664682" y="4907019"/>
            <a:ext cx="854716" cy="620955"/>
            <a:chOff x="2460217" y="2003998"/>
            <a:chExt cx="1894030" cy="1234658"/>
          </a:xfrm>
        </p:grpSpPr>
        <p:sp>
          <p:nvSpPr>
            <p:cNvPr id="118" name="Triangolo isoscele 45">
              <a:extLst>
                <a:ext uri="{FF2B5EF4-FFF2-40B4-BE49-F238E27FC236}">
                  <a16:creationId xmlns:a16="http://schemas.microsoft.com/office/drawing/2014/main" id="{AC5C3AB4-4ED0-4C8F-BA13-C258DF99138F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19" name="Gruppo 82">
              <a:extLst>
                <a:ext uri="{FF2B5EF4-FFF2-40B4-BE49-F238E27FC236}">
                  <a16:creationId xmlns:a16="http://schemas.microsoft.com/office/drawing/2014/main" id="{EC47C023-E226-47D4-9DA9-9167C3B6427C}"/>
                </a:ext>
              </a:extLst>
            </p:cNvPr>
            <p:cNvGrpSpPr/>
            <p:nvPr/>
          </p:nvGrpSpPr>
          <p:grpSpPr>
            <a:xfrm>
              <a:off x="2460217" y="2003998"/>
              <a:ext cx="1409186" cy="1234658"/>
              <a:chOff x="1194666" y="2417771"/>
              <a:chExt cx="866158" cy="763300"/>
            </a:xfrm>
          </p:grpSpPr>
          <p:sp>
            <p:nvSpPr>
              <p:cNvPr id="121" name="Ovale 38">
                <a:extLst>
                  <a:ext uri="{FF2B5EF4-FFF2-40B4-BE49-F238E27FC236}">
                    <a16:creationId xmlns:a16="http://schemas.microsoft.com/office/drawing/2014/main" id="{BCEEC209-F8AA-43A8-9BFB-4B5285EDF44C}"/>
                  </a:ext>
                </a:extLst>
              </p:cNvPr>
              <p:cNvSpPr/>
              <p:nvPr/>
            </p:nvSpPr>
            <p:spPr>
              <a:xfrm>
                <a:off x="1311105" y="2460991"/>
                <a:ext cx="749719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2" name="Rettangolo 39">
                <a:extLst>
                  <a:ext uri="{FF2B5EF4-FFF2-40B4-BE49-F238E27FC236}">
                    <a16:creationId xmlns:a16="http://schemas.microsoft.com/office/drawing/2014/main" id="{3B589A14-9513-42A3-8804-DCCBA9BB838F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Triangolo isoscele 42">
                <a:extLst>
                  <a:ext uri="{FF2B5EF4-FFF2-40B4-BE49-F238E27FC236}">
                    <a16:creationId xmlns:a16="http://schemas.microsoft.com/office/drawing/2014/main" id="{B4FC77BC-4649-4FB7-A8EC-636507567CBE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20" name="Rettangolo 47">
              <a:extLst>
                <a:ext uri="{FF2B5EF4-FFF2-40B4-BE49-F238E27FC236}">
                  <a16:creationId xmlns:a16="http://schemas.microsoft.com/office/drawing/2014/main" id="{C328E3B7-973D-4BE0-90B1-78423FDEA414}"/>
                </a:ext>
              </a:extLst>
            </p:cNvPr>
            <p:cNvSpPr/>
            <p:nvPr/>
          </p:nvSpPr>
          <p:spPr>
            <a:xfrm>
              <a:off x="2637816" y="2346810"/>
              <a:ext cx="1716431" cy="5507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/>
                <a:t>smartbell</a:t>
              </a:r>
              <a:endParaRPr lang="en-GB" dirty="0"/>
            </a:p>
          </p:txBody>
        </p:sp>
      </p:grp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06DB4108-105A-46C9-BC35-9B93062557E6}"/>
              </a:ext>
            </a:extLst>
          </p:cNvPr>
          <p:cNvSpPr/>
          <p:nvPr/>
        </p:nvSpPr>
        <p:spPr>
          <a:xfrm>
            <a:off x="8590492" y="2248899"/>
            <a:ext cx="3456694" cy="359260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con angoli arrotondati 123">
            <a:extLst>
              <a:ext uri="{FF2B5EF4-FFF2-40B4-BE49-F238E27FC236}">
                <a16:creationId xmlns:a16="http://schemas.microsoft.com/office/drawing/2014/main" id="{9A28C027-274B-43EA-98E9-0571E953BF7C}"/>
              </a:ext>
            </a:extLst>
          </p:cNvPr>
          <p:cNvSpPr/>
          <p:nvPr/>
        </p:nvSpPr>
        <p:spPr>
          <a:xfrm>
            <a:off x="2831982" y="1864512"/>
            <a:ext cx="5321733" cy="428025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Figura a mano libera 27">
            <a:extLst>
              <a:ext uri="{FF2B5EF4-FFF2-40B4-BE49-F238E27FC236}">
                <a16:creationId xmlns:a16="http://schemas.microsoft.com/office/drawing/2014/main" id="{DB5C9BE6-C8A2-4320-8B0C-3156B3F0743B}"/>
              </a:ext>
            </a:extLst>
          </p:cNvPr>
          <p:cNvSpPr/>
          <p:nvPr/>
        </p:nvSpPr>
        <p:spPr>
          <a:xfrm rot="7748347" flipH="1">
            <a:off x="4870125" y="3327423"/>
            <a:ext cx="446265" cy="173749"/>
          </a:xfrm>
          <a:custGeom>
            <a:avLst/>
            <a:gdLst>
              <a:gd name="connsiteX0" fmla="*/ 0 w 342900"/>
              <a:gd name="connsiteY0" fmla="*/ 142875 h 238125"/>
              <a:gd name="connsiteX1" fmla="*/ 28575 w 342900"/>
              <a:gd name="connsiteY1" fmla="*/ 38100 h 238125"/>
              <a:gd name="connsiteX2" fmla="*/ 47625 w 342900"/>
              <a:gd name="connsiteY2" fmla="*/ 9525 h 238125"/>
              <a:gd name="connsiteX3" fmla="*/ 76200 w 342900"/>
              <a:gd name="connsiteY3" fmla="*/ 0 h 238125"/>
              <a:gd name="connsiteX4" fmla="*/ 104775 w 342900"/>
              <a:gd name="connsiteY4" fmla="*/ 9525 h 238125"/>
              <a:gd name="connsiteX5" fmla="*/ 142875 w 342900"/>
              <a:gd name="connsiteY5" fmla="*/ 95250 h 238125"/>
              <a:gd name="connsiteX6" fmla="*/ 161925 w 342900"/>
              <a:gd name="connsiteY6" fmla="*/ 152400 h 238125"/>
              <a:gd name="connsiteX7" fmla="*/ 171450 w 342900"/>
              <a:gd name="connsiteY7" fmla="*/ 180975 h 238125"/>
              <a:gd name="connsiteX8" fmla="*/ 209550 w 342900"/>
              <a:gd name="connsiteY8" fmla="*/ 238125 h 238125"/>
              <a:gd name="connsiteX9" fmla="*/ 238125 w 342900"/>
              <a:gd name="connsiteY9" fmla="*/ 180975 h 238125"/>
              <a:gd name="connsiteX10" fmla="*/ 266700 w 342900"/>
              <a:gd name="connsiteY10" fmla="*/ 104775 h 238125"/>
              <a:gd name="connsiteX11" fmla="*/ 342900 w 342900"/>
              <a:gd name="connsiteY11" fmla="*/ 857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" h="238125">
                <a:moveTo>
                  <a:pt x="0" y="142875"/>
                </a:moveTo>
                <a:cubicBezTo>
                  <a:pt x="5112" y="117315"/>
                  <a:pt x="14764" y="58817"/>
                  <a:pt x="28575" y="38100"/>
                </a:cubicBezTo>
                <a:cubicBezTo>
                  <a:pt x="34925" y="28575"/>
                  <a:pt x="38686" y="16676"/>
                  <a:pt x="47625" y="9525"/>
                </a:cubicBezTo>
                <a:cubicBezTo>
                  <a:pt x="55465" y="3253"/>
                  <a:pt x="66675" y="3175"/>
                  <a:pt x="76200" y="0"/>
                </a:cubicBezTo>
                <a:cubicBezTo>
                  <a:pt x="85725" y="3175"/>
                  <a:pt x="96935" y="3253"/>
                  <a:pt x="104775" y="9525"/>
                </a:cubicBezTo>
                <a:cubicBezTo>
                  <a:pt x="125358" y="25992"/>
                  <a:pt x="137054" y="77787"/>
                  <a:pt x="142875" y="95250"/>
                </a:cubicBezTo>
                <a:lnTo>
                  <a:pt x="161925" y="152400"/>
                </a:lnTo>
                <a:cubicBezTo>
                  <a:pt x="165100" y="161925"/>
                  <a:pt x="169481" y="171130"/>
                  <a:pt x="171450" y="180975"/>
                </a:cubicBezTo>
                <a:cubicBezTo>
                  <a:pt x="182944" y="238445"/>
                  <a:pt x="165616" y="223480"/>
                  <a:pt x="209550" y="238125"/>
                </a:cubicBezTo>
                <a:cubicBezTo>
                  <a:pt x="228174" y="210189"/>
                  <a:pt x="230238" y="212523"/>
                  <a:pt x="238125" y="180975"/>
                </a:cubicBezTo>
                <a:cubicBezTo>
                  <a:pt x="243105" y="161054"/>
                  <a:pt x="243471" y="119293"/>
                  <a:pt x="266700" y="104775"/>
                </a:cubicBezTo>
                <a:cubicBezTo>
                  <a:pt x="300393" y="83717"/>
                  <a:pt x="313092" y="85725"/>
                  <a:pt x="342900" y="8572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Figura a mano libera 28">
            <a:extLst>
              <a:ext uri="{FF2B5EF4-FFF2-40B4-BE49-F238E27FC236}">
                <a16:creationId xmlns:a16="http://schemas.microsoft.com/office/drawing/2014/main" id="{7D6976FD-2408-4437-8A88-0E3D49E8A6BB}"/>
              </a:ext>
            </a:extLst>
          </p:cNvPr>
          <p:cNvSpPr/>
          <p:nvPr/>
        </p:nvSpPr>
        <p:spPr>
          <a:xfrm rot="11813235" flipH="1">
            <a:off x="5195494" y="3234539"/>
            <a:ext cx="81177" cy="45719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Figura a mano libera 28">
            <a:extLst>
              <a:ext uri="{FF2B5EF4-FFF2-40B4-BE49-F238E27FC236}">
                <a16:creationId xmlns:a16="http://schemas.microsoft.com/office/drawing/2014/main" id="{B9842875-8003-4944-B4D9-4A7090B450A9}"/>
              </a:ext>
            </a:extLst>
          </p:cNvPr>
          <p:cNvSpPr/>
          <p:nvPr/>
        </p:nvSpPr>
        <p:spPr>
          <a:xfrm rot="4837243" flipH="1">
            <a:off x="5269199" y="3269498"/>
            <a:ext cx="86774" cy="45719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AC96467A-A286-4270-B6CB-F17BDDF2F565}"/>
              </a:ext>
            </a:extLst>
          </p:cNvPr>
          <p:cNvCxnSpPr>
            <a:cxnSpLocks/>
            <a:stCxn id="89" idx="4"/>
            <a:endCxn id="81" idx="1"/>
          </p:cNvCxnSpPr>
          <p:nvPr/>
        </p:nvCxnSpPr>
        <p:spPr>
          <a:xfrm>
            <a:off x="3622907" y="3422528"/>
            <a:ext cx="310250" cy="34437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03D8631-90C0-431A-A61E-98ADB26F4CA3}"/>
              </a:ext>
            </a:extLst>
          </p:cNvPr>
          <p:cNvSpPr txBox="1"/>
          <p:nvPr/>
        </p:nvSpPr>
        <p:spPr>
          <a:xfrm>
            <a:off x="2997767" y="3586437"/>
            <a:ext cx="9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maxStayTime</a:t>
            </a:r>
            <a:endParaRPr lang="en-GB" sz="1000" dirty="0"/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7EE00515-0C16-4EBD-9681-05357E7DD69B}"/>
              </a:ext>
            </a:extLst>
          </p:cNvPr>
          <p:cNvGrpSpPr/>
          <p:nvPr/>
        </p:nvGrpSpPr>
        <p:grpSpPr>
          <a:xfrm>
            <a:off x="3924073" y="2529278"/>
            <a:ext cx="1092076" cy="389945"/>
            <a:chOff x="1775482" y="2771880"/>
            <a:chExt cx="1277914" cy="426870"/>
          </a:xfrm>
        </p:grpSpPr>
        <p:sp>
          <p:nvSpPr>
            <p:cNvPr id="59" name="Scorrimento verticale 58">
              <a:extLst>
                <a:ext uri="{FF2B5EF4-FFF2-40B4-BE49-F238E27FC236}">
                  <a16:creationId xmlns:a16="http://schemas.microsoft.com/office/drawing/2014/main" id="{ACADE6F3-5BC0-470D-8899-8295BE64C30D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EC530084-1FB2-458D-AC08-A23616F713A8}"/>
                </a:ext>
              </a:extLst>
            </p:cNvPr>
            <p:cNvSpPr txBox="1"/>
            <p:nvPr/>
          </p:nvSpPr>
          <p:spPr>
            <a:xfrm>
              <a:off x="1775482" y="2843530"/>
              <a:ext cx="12779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clientsituationkb.pl</a:t>
              </a:r>
              <a:endParaRPr lang="en-GB" sz="1100" dirty="0"/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DE1BC43-5A75-46A0-9AA2-0DC4032CEE66}"/>
              </a:ext>
            </a:extLst>
          </p:cNvPr>
          <p:cNvGrpSpPr/>
          <p:nvPr/>
        </p:nvGrpSpPr>
        <p:grpSpPr>
          <a:xfrm>
            <a:off x="4297136" y="4083262"/>
            <a:ext cx="818098" cy="389945"/>
            <a:chOff x="1775482" y="2771880"/>
            <a:chExt cx="957313" cy="426870"/>
          </a:xfrm>
        </p:grpSpPr>
        <p:sp>
          <p:nvSpPr>
            <p:cNvPr id="139" name="Scorrimento verticale 138">
              <a:extLst>
                <a:ext uri="{FF2B5EF4-FFF2-40B4-BE49-F238E27FC236}">
                  <a16:creationId xmlns:a16="http://schemas.microsoft.com/office/drawing/2014/main" id="{FC416B8F-FBF0-473E-901B-4542AEF7C689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E9D1DE33-E7F5-43E8-B3F1-1C123CE18760}"/>
                </a:ext>
              </a:extLst>
            </p:cNvPr>
            <p:cNvSpPr txBox="1"/>
            <p:nvPr/>
          </p:nvSpPr>
          <p:spPr>
            <a:xfrm>
              <a:off x="1775482" y="2843530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tearoomkb.pl</a:t>
              </a:r>
              <a:endParaRPr lang="en-GB" sz="1100" dirty="0"/>
            </a:p>
          </p:txBody>
        </p:sp>
      </p:grpSp>
      <p:grpSp>
        <p:nvGrpSpPr>
          <p:cNvPr id="125" name="Gruppo 44">
            <a:extLst>
              <a:ext uri="{FF2B5EF4-FFF2-40B4-BE49-F238E27FC236}">
                <a16:creationId xmlns:a16="http://schemas.microsoft.com/office/drawing/2014/main" id="{0E1F2BED-8221-481A-8C2E-038652C612A4}"/>
              </a:ext>
            </a:extLst>
          </p:cNvPr>
          <p:cNvGrpSpPr/>
          <p:nvPr/>
        </p:nvGrpSpPr>
        <p:grpSpPr>
          <a:xfrm>
            <a:off x="4053437" y="4905766"/>
            <a:ext cx="855042" cy="612764"/>
            <a:chOff x="2399821" y="2003999"/>
            <a:chExt cx="1763179" cy="1234660"/>
          </a:xfrm>
        </p:grpSpPr>
        <p:sp>
          <p:nvSpPr>
            <p:cNvPr id="126" name="Triangolo isoscele 45">
              <a:extLst>
                <a:ext uri="{FF2B5EF4-FFF2-40B4-BE49-F238E27FC236}">
                  <a16:creationId xmlns:a16="http://schemas.microsoft.com/office/drawing/2014/main" id="{D0B4B0B8-B9A4-42C5-AEEC-281DA24F5FEF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27" name="Gruppo 82">
              <a:extLst>
                <a:ext uri="{FF2B5EF4-FFF2-40B4-BE49-F238E27FC236}">
                  <a16:creationId xmlns:a16="http://schemas.microsoft.com/office/drawing/2014/main" id="{048ADB93-F507-4BBC-9896-D1FAD3291D44}"/>
                </a:ext>
              </a:extLst>
            </p:cNvPr>
            <p:cNvGrpSpPr/>
            <p:nvPr/>
          </p:nvGrpSpPr>
          <p:grpSpPr>
            <a:xfrm>
              <a:off x="2460217" y="2003999"/>
              <a:ext cx="1409186" cy="1234660"/>
              <a:chOff x="1194666" y="2417771"/>
              <a:chExt cx="866158" cy="763301"/>
            </a:xfrm>
          </p:grpSpPr>
          <p:sp>
            <p:nvSpPr>
              <p:cNvPr id="129" name="Ovale 38">
                <a:extLst>
                  <a:ext uri="{FF2B5EF4-FFF2-40B4-BE49-F238E27FC236}">
                    <a16:creationId xmlns:a16="http://schemas.microsoft.com/office/drawing/2014/main" id="{AA87BA8F-B44B-4FE0-A29D-7DCEFCD6ADD0}"/>
                  </a:ext>
                </a:extLst>
              </p:cNvPr>
              <p:cNvSpPr/>
              <p:nvPr/>
            </p:nvSpPr>
            <p:spPr>
              <a:xfrm>
                <a:off x="1311103" y="2460992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30" name="Rettangolo 39">
                <a:extLst>
                  <a:ext uri="{FF2B5EF4-FFF2-40B4-BE49-F238E27FC236}">
                    <a16:creationId xmlns:a16="http://schemas.microsoft.com/office/drawing/2014/main" id="{EF904EFE-AEF0-4647-BE2C-FAFEC322FA74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5" name="Triangolo isoscele 42">
                <a:extLst>
                  <a:ext uri="{FF2B5EF4-FFF2-40B4-BE49-F238E27FC236}">
                    <a16:creationId xmlns:a16="http://schemas.microsoft.com/office/drawing/2014/main" id="{3AFC120A-FEAF-4386-A960-228B6E4D8E8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28" name="Rettangolo 47">
              <a:extLst>
                <a:ext uri="{FF2B5EF4-FFF2-40B4-BE49-F238E27FC236}">
                  <a16:creationId xmlns:a16="http://schemas.microsoft.com/office/drawing/2014/main" id="{D016E608-3E66-4531-AAD4-9417D2B29AE6}"/>
                </a:ext>
              </a:extLst>
            </p:cNvPr>
            <p:cNvSpPr/>
            <p:nvPr/>
          </p:nvSpPr>
          <p:spPr>
            <a:xfrm>
              <a:off x="2399821" y="2346811"/>
              <a:ext cx="1763179" cy="558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simulator2</a:t>
              </a:r>
              <a:endParaRPr lang="en-GB" dirty="0"/>
            </a:p>
          </p:txBody>
        </p:sp>
      </p:grpSp>
      <p:grpSp>
        <p:nvGrpSpPr>
          <p:cNvPr id="141" name="Gruppo 44">
            <a:extLst>
              <a:ext uri="{FF2B5EF4-FFF2-40B4-BE49-F238E27FC236}">
                <a16:creationId xmlns:a16="http://schemas.microsoft.com/office/drawing/2014/main" id="{7C49E288-FEED-442B-8CF5-E1F5709C79C4}"/>
              </a:ext>
            </a:extLst>
          </p:cNvPr>
          <p:cNvGrpSpPr/>
          <p:nvPr/>
        </p:nvGrpSpPr>
        <p:grpSpPr>
          <a:xfrm>
            <a:off x="3136360" y="4881342"/>
            <a:ext cx="855042" cy="620955"/>
            <a:chOff x="2342717" y="2003998"/>
            <a:chExt cx="1894752" cy="1234658"/>
          </a:xfrm>
        </p:grpSpPr>
        <p:sp>
          <p:nvSpPr>
            <p:cNvPr id="142" name="Triangolo isoscele 45">
              <a:extLst>
                <a:ext uri="{FF2B5EF4-FFF2-40B4-BE49-F238E27FC236}">
                  <a16:creationId xmlns:a16="http://schemas.microsoft.com/office/drawing/2014/main" id="{B109583E-7A1E-403C-8C21-D4BF79EB21D2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43" name="Gruppo 82">
              <a:extLst>
                <a:ext uri="{FF2B5EF4-FFF2-40B4-BE49-F238E27FC236}">
                  <a16:creationId xmlns:a16="http://schemas.microsoft.com/office/drawing/2014/main" id="{7EB5AA92-4A4C-4567-B1C6-1343F197E6EC}"/>
                </a:ext>
              </a:extLst>
            </p:cNvPr>
            <p:cNvGrpSpPr/>
            <p:nvPr/>
          </p:nvGrpSpPr>
          <p:grpSpPr>
            <a:xfrm>
              <a:off x="2460217" y="2003998"/>
              <a:ext cx="1409186" cy="1234658"/>
              <a:chOff x="1194666" y="2417771"/>
              <a:chExt cx="866158" cy="763300"/>
            </a:xfrm>
          </p:grpSpPr>
          <p:sp>
            <p:nvSpPr>
              <p:cNvPr id="145" name="Ovale 38">
                <a:extLst>
                  <a:ext uri="{FF2B5EF4-FFF2-40B4-BE49-F238E27FC236}">
                    <a16:creationId xmlns:a16="http://schemas.microsoft.com/office/drawing/2014/main" id="{D1DD1F4F-7E98-4BAF-949D-044B9F911D81}"/>
                  </a:ext>
                </a:extLst>
              </p:cNvPr>
              <p:cNvSpPr/>
              <p:nvPr/>
            </p:nvSpPr>
            <p:spPr>
              <a:xfrm>
                <a:off x="1311105" y="2460991"/>
                <a:ext cx="749719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46" name="Rettangolo 39">
                <a:extLst>
                  <a:ext uri="{FF2B5EF4-FFF2-40B4-BE49-F238E27FC236}">
                    <a16:creationId xmlns:a16="http://schemas.microsoft.com/office/drawing/2014/main" id="{33E160B0-68E6-43C9-BFB4-AEEFD7D57BD7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7" name="Triangolo isoscele 42">
                <a:extLst>
                  <a:ext uri="{FF2B5EF4-FFF2-40B4-BE49-F238E27FC236}">
                    <a16:creationId xmlns:a16="http://schemas.microsoft.com/office/drawing/2014/main" id="{A7A220C2-B8D4-4E28-967D-6A47EC78D8A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44" name="Rettangolo 47">
              <a:extLst>
                <a:ext uri="{FF2B5EF4-FFF2-40B4-BE49-F238E27FC236}">
                  <a16:creationId xmlns:a16="http://schemas.microsoft.com/office/drawing/2014/main" id="{1087EA87-F369-449D-8009-1FB769C96BB6}"/>
                </a:ext>
              </a:extLst>
            </p:cNvPr>
            <p:cNvSpPr/>
            <p:nvPr/>
          </p:nvSpPr>
          <p:spPr>
            <a:xfrm>
              <a:off x="2342717" y="2346810"/>
              <a:ext cx="1894752" cy="5507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simulator1</a:t>
              </a:r>
              <a:endParaRPr lang="en-GB" dirty="0"/>
            </a:p>
          </p:txBody>
        </p:sp>
      </p:grpSp>
      <p:pic>
        <p:nvPicPr>
          <p:cNvPr id="148" name="Picture 4" descr="100+ Smartphone Pictures | Download Free Images &amp; Stock Photos on ...">
            <a:extLst>
              <a:ext uri="{FF2B5EF4-FFF2-40B4-BE49-F238E27FC236}">
                <a16:creationId xmlns:a16="http://schemas.microsoft.com/office/drawing/2014/main" id="{F91BAF4E-CA65-4455-809D-2F0422F4D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2" t="8617" r="30119"/>
          <a:stretch/>
        </p:blipFill>
        <p:spPr bwMode="auto">
          <a:xfrm>
            <a:off x="617991" y="5484921"/>
            <a:ext cx="935601" cy="113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C45BAB3-5936-4FF5-B216-B35095ABD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5" r="25383" b="3878"/>
          <a:stretch/>
        </p:blipFill>
        <p:spPr>
          <a:xfrm>
            <a:off x="480842" y="3700765"/>
            <a:ext cx="1366721" cy="1591366"/>
          </a:xfrm>
          <a:prstGeom prst="rect">
            <a:avLst/>
          </a:prstGeom>
        </p:spPr>
      </p:pic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B93992D1-1B3A-4E3E-96FF-E4E42AD78232}"/>
              </a:ext>
            </a:extLst>
          </p:cNvPr>
          <p:cNvSpPr txBox="1"/>
          <p:nvPr/>
        </p:nvSpPr>
        <p:spPr>
          <a:xfrm>
            <a:off x="523783" y="1301943"/>
            <a:ext cx="205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 err="1">
                <a:solidFill>
                  <a:srgbClr val="FF0000"/>
                </a:solidFill>
              </a:rPr>
              <a:t>it.unibo.iss.clientWeb</a:t>
            </a:r>
            <a:endParaRPr lang="en-GB" sz="1600" i="1" dirty="0">
              <a:solidFill>
                <a:srgbClr val="FF0000"/>
              </a:solidFill>
            </a:endParaRPr>
          </a:p>
        </p:txBody>
      </p:sp>
      <p:sp>
        <p:nvSpPr>
          <p:cNvPr id="150" name="Rettangolo con angoli arrotondati 149">
            <a:extLst>
              <a:ext uri="{FF2B5EF4-FFF2-40B4-BE49-F238E27FC236}">
                <a16:creationId xmlns:a16="http://schemas.microsoft.com/office/drawing/2014/main" id="{7A06324E-532E-46BE-BAE0-936906CD8743}"/>
              </a:ext>
            </a:extLst>
          </p:cNvPr>
          <p:cNvSpPr/>
          <p:nvPr/>
        </p:nvSpPr>
        <p:spPr>
          <a:xfrm>
            <a:off x="121543" y="1908903"/>
            <a:ext cx="2444940" cy="339990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88DF656D-1D73-4267-B4B4-6D18C44041DB}"/>
              </a:ext>
            </a:extLst>
          </p:cNvPr>
          <p:cNvCxnSpPr>
            <a:cxnSpLocks/>
            <a:endCxn id="152" idx="7"/>
          </p:cNvCxnSpPr>
          <p:nvPr/>
        </p:nvCxnSpPr>
        <p:spPr>
          <a:xfrm flipH="1" flipV="1">
            <a:off x="957420" y="2830574"/>
            <a:ext cx="6768" cy="90215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igura a mano libera 12">
            <a:extLst>
              <a:ext uri="{FF2B5EF4-FFF2-40B4-BE49-F238E27FC236}">
                <a16:creationId xmlns:a16="http://schemas.microsoft.com/office/drawing/2014/main" id="{EBAFC759-7638-4C1A-B7D0-6B184ACC5827}"/>
              </a:ext>
            </a:extLst>
          </p:cNvPr>
          <p:cNvSpPr/>
          <p:nvPr/>
        </p:nvSpPr>
        <p:spPr>
          <a:xfrm>
            <a:off x="712837" y="2290875"/>
            <a:ext cx="840755" cy="53969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E596E4B-6664-48FA-BA75-AB0E09F7139C}"/>
              </a:ext>
            </a:extLst>
          </p:cNvPr>
          <p:cNvSpPr txBox="1"/>
          <p:nvPr/>
        </p:nvSpPr>
        <p:spPr>
          <a:xfrm>
            <a:off x="1722880" y="2817594"/>
            <a:ext cx="9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proceed</a:t>
            </a:r>
            <a:endParaRPr lang="it-IT" sz="1200" dirty="0"/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00074C12-1AFE-47CE-BB56-F1B180F40646}"/>
              </a:ext>
            </a:extLst>
          </p:cNvPr>
          <p:cNvSpPr txBox="1"/>
          <p:nvPr/>
        </p:nvSpPr>
        <p:spPr>
          <a:xfrm>
            <a:off x="649396" y="2444669"/>
            <a:ext cx="145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GuiController.java</a:t>
            </a:r>
          </a:p>
        </p:txBody>
      </p:sp>
      <p:cxnSp>
        <p:nvCxnSpPr>
          <p:cNvPr id="154" name="Connettore 2 153">
            <a:extLst>
              <a:ext uri="{FF2B5EF4-FFF2-40B4-BE49-F238E27FC236}">
                <a16:creationId xmlns:a16="http://schemas.microsoft.com/office/drawing/2014/main" id="{FF80CB22-61B2-4570-A299-DFB2EE70AB51}"/>
              </a:ext>
            </a:extLst>
          </p:cNvPr>
          <p:cNvCxnSpPr>
            <a:cxnSpLocks/>
          </p:cNvCxnSpPr>
          <p:nvPr/>
        </p:nvCxnSpPr>
        <p:spPr>
          <a:xfrm>
            <a:off x="712837" y="2830574"/>
            <a:ext cx="3527" cy="883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97556089-2CB4-4443-AC12-7BD1F95F6109}"/>
              </a:ext>
            </a:extLst>
          </p:cNvPr>
          <p:cNvCxnSpPr>
            <a:cxnSpLocks/>
          </p:cNvCxnSpPr>
          <p:nvPr/>
        </p:nvCxnSpPr>
        <p:spPr>
          <a:xfrm>
            <a:off x="1578180" y="2815567"/>
            <a:ext cx="138948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3F95BB2E-50C0-4AB6-B9C3-E8AB684CCCC4}"/>
              </a:ext>
            </a:extLst>
          </p:cNvPr>
          <p:cNvCxnSpPr>
            <a:cxnSpLocks/>
          </p:cNvCxnSpPr>
          <p:nvPr/>
        </p:nvCxnSpPr>
        <p:spPr>
          <a:xfrm flipV="1">
            <a:off x="1634896" y="2465457"/>
            <a:ext cx="1362871" cy="90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03A6BB62-8C07-4223-8EBB-5D6143DC5119}"/>
              </a:ext>
            </a:extLst>
          </p:cNvPr>
          <p:cNvSpPr txBox="1"/>
          <p:nvPr/>
        </p:nvSpPr>
        <p:spPr>
          <a:xfrm>
            <a:off x="642010" y="3056307"/>
            <a:ext cx="97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webSocket</a:t>
            </a:r>
            <a:endParaRPr lang="it-IT" sz="1200" dirty="0"/>
          </a:p>
          <a:p>
            <a:r>
              <a:rPr lang="it-IT" sz="1200" dirty="0"/>
              <a:t>Interaction</a:t>
            </a:r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F4608196-EF21-4FCC-A2FD-ED6AE662FE57}"/>
              </a:ext>
            </a:extLst>
          </p:cNvPr>
          <p:cNvSpPr txBox="1"/>
          <p:nvPr/>
        </p:nvSpPr>
        <p:spPr>
          <a:xfrm>
            <a:off x="1751475" y="2160925"/>
            <a:ext cx="9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ring(T)</a:t>
            </a:r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89F1B0E4-2386-4EFC-8261-83A6DF040888}"/>
              </a:ext>
            </a:extLst>
          </p:cNvPr>
          <p:cNvSpPr txBox="1"/>
          <p:nvPr/>
        </p:nvSpPr>
        <p:spPr>
          <a:xfrm>
            <a:off x="1317540" y="4730808"/>
            <a:ext cx="160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tearoomSocket.html</a:t>
            </a:r>
          </a:p>
        </p:txBody>
      </p:sp>
    </p:spTree>
    <p:extLst>
      <p:ext uri="{BB962C8B-B14F-4D97-AF65-F5344CB8AC3E}">
        <p14:creationId xmlns:p14="http://schemas.microsoft.com/office/powerpoint/2010/main" val="251917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o 70">
            <a:extLst>
              <a:ext uri="{FF2B5EF4-FFF2-40B4-BE49-F238E27FC236}">
                <a16:creationId xmlns:a16="http://schemas.microsoft.com/office/drawing/2014/main" id="{BA9BDF81-94D2-4CCA-BE53-4763ECB9EEBB}"/>
              </a:ext>
            </a:extLst>
          </p:cNvPr>
          <p:cNvGrpSpPr/>
          <p:nvPr/>
        </p:nvGrpSpPr>
        <p:grpSpPr>
          <a:xfrm>
            <a:off x="3052191" y="2163512"/>
            <a:ext cx="4825364" cy="3845409"/>
            <a:chOff x="1533915" y="344932"/>
            <a:chExt cx="6848127" cy="5343655"/>
          </a:xfrm>
        </p:grpSpPr>
        <p:sp>
          <p:nvSpPr>
            <p:cNvPr id="72" name="Rettangolo arrotondato 3">
              <a:extLst>
                <a:ext uri="{FF2B5EF4-FFF2-40B4-BE49-F238E27FC236}">
                  <a16:creationId xmlns:a16="http://schemas.microsoft.com/office/drawing/2014/main" id="{078DEE61-8D00-4D19-B614-F5A7ACD5FB5F}"/>
                </a:ext>
              </a:extLst>
            </p:cNvPr>
            <p:cNvSpPr/>
            <p:nvPr/>
          </p:nvSpPr>
          <p:spPr>
            <a:xfrm>
              <a:off x="1533915" y="495016"/>
              <a:ext cx="6848127" cy="5076667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73" name="Rettangolo 11">
              <a:extLst>
                <a:ext uri="{FF2B5EF4-FFF2-40B4-BE49-F238E27FC236}">
                  <a16:creationId xmlns:a16="http://schemas.microsoft.com/office/drawing/2014/main" id="{1856EB5A-5602-4F80-A80A-1778F0B8AB06}"/>
                </a:ext>
              </a:extLst>
            </p:cNvPr>
            <p:cNvSpPr/>
            <p:nvPr/>
          </p:nvSpPr>
          <p:spPr>
            <a:xfrm>
              <a:off x="5121249" y="5366090"/>
              <a:ext cx="1777284" cy="322497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4" name="Rettangolo 12">
              <a:extLst>
                <a:ext uri="{FF2B5EF4-FFF2-40B4-BE49-F238E27FC236}">
                  <a16:creationId xmlns:a16="http://schemas.microsoft.com/office/drawing/2014/main" id="{10D15607-1E61-434F-BB2B-3C0E30C1B763}"/>
                </a:ext>
              </a:extLst>
            </p:cNvPr>
            <p:cNvSpPr/>
            <p:nvPr/>
          </p:nvSpPr>
          <p:spPr>
            <a:xfrm>
              <a:off x="3151439" y="34493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600" dirty="0"/>
                <a:t>8050</a:t>
              </a:r>
              <a:endParaRPr lang="it-IT" dirty="0"/>
            </a:p>
          </p:txBody>
        </p:sp>
        <p:grpSp>
          <p:nvGrpSpPr>
            <p:cNvPr id="76" name="Gruppo 44">
              <a:extLst>
                <a:ext uri="{FF2B5EF4-FFF2-40B4-BE49-F238E27FC236}">
                  <a16:creationId xmlns:a16="http://schemas.microsoft.com/office/drawing/2014/main" id="{58A80BF4-E3A4-428F-BAE3-0D13F6DCDA47}"/>
                </a:ext>
              </a:extLst>
            </p:cNvPr>
            <p:cNvGrpSpPr/>
            <p:nvPr/>
          </p:nvGrpSpPr>
          <p:grpSpPr>
            <a:xfrm>
              <a:off x="2784177" y="1945576"/>
              <a:ext cx="1696868" cy="1234656"/>
              <a:chOff x="2460218" y="2004001"/>
              <a:chExt cx="1696868" cy="1234656"/>
            </a:xfrm>
          </p:grpSpPr>
          <p:sp>
            <p:nvSpPr>
              <p:cNvPr id="77" name="Triangolo isoscele 45">
                <a:extLst>
                  <a:ext uri="{FF2B5EF4-FFF2-40B4-BE49-F238E27FC236}">
                    <a16:creationId xmlns:a16="http://schemas.microsoft.com/office/drawing/2014/main" id="{65AECDF3-9482-40B0-9AB1-7DD8FC830E8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78" name="Gruppo 82">
                <a:extLst>
                  <a:ext uri="{FF2B5EF4-FFF2-40B4-BE49-F238E27FC236}">
                    <a16:creationId xmlns:a16="http://schemas.microsoft.com/office/drawing/2014/main" id="{98F97228-3F59-412D-89A3-9630EE5FB626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80" name="Ovale 38">
                  <a:extLst>
                    <a:ext uri="{FF2B5EF4-FFF2-40B4-BE49-F238E27FC236}">
                      <a16:creationId xmlns:a16="http://schemas.microsoft.com/office/drawing/2014/main" id="{0CDCCE5E-F52C-4A6C-ABA3-DFB3AAA78E49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81" name="Rettangolo 39">
                  <a:extLst>
                    <a:ext uri="{FF2B5EF4-FFF2-40B4-BE49-F238E27FC236}">
                      <a16:creationId xmlns:a16="http://schemas.microsoft.com/office/drawing/2014/main" id="{5B95FC2C-E475-4033-B112-581A59019BF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82" name="Triangolo isoscele 42">
                  <a:extLst>
                    <a:ext uri="{FF2B5EF4-FFF2-40B4-BE49-F238E27FC236}">
                      <a16:creationId xmlns:a16="http://schemas.microsoft.com/office/drawing/2014/main" id="{CCD0B918-9751-413C-9CC0-A89FDB12E365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79" name="Rettangolo 47">
                <a:extLst>
                  <a:ext uri="{FF2B5EF4-FFF2-40B4-BE49-F238E27FC236}">
                    <a16:creationId xmlns:a16="http://schemas.microsoft.com/office/drawing/2014/main" id="{53CAAF0C-AAA8-4758-9F3F-EABE0E53C4DF}"/>
                  </a:ext>
                </a:extLst>
              </p:cNvPr>
              <p:cNvSpPr/>
              <p:nvPr/>
            </p:nvSpPr>
            <p:spPr>
              <a:xfrm>
                <a:off x="2584632" y="2426203"/>
                <a:ext cx="1199069" cy="39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 err="1"/>
                  <a:t>waiterlogic</a:t>
                </a:r>
                <a:endParaRPr lang="en-GB" dirty="0"/>
              </a:p>
            </p:txBody>
          </p:sp>
        </p:grpSp>
      </p:grp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617991" y="358923"/>
            <a:ext cx="1133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SPRINT4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337123" y="3642810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7659824" y="2918966"/>
            <a:ext cx="4458499" cy="2662866"/>
            <a:chOff x="3846285" y="3305289"/>
            <a:chExt cx="5407314" cy="3380278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8" y="2458538"/>
                <a:ext cx="1293085" cy="429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67721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cmd</a:t>
              </a:r>
              <a:r>
                <a:rPr lang="en-GB" sz="1400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1074642" cy="664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2427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421944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219" y="5985351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8748" y="5919933"/>
              <a:ext cx="4475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CasellaDiTesto 67"/>
          <p:cNvSpPr txBox="1"/>
          <p:nvPr/>
        </p:nvSpPr>
        <p:spPr>
          <a:xfrm>
            <a:off x="4262282" y="1301943"/>
            <a:ext cx="292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it.unibo.iss.sprint4</a:t>
            </a:r>
          </a:p>
        </p:txBody>
      </p:sp>
      <p:grpSp>
        <p:nvGrpSpPr>
          <p:cNvPr id="60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6723192" y="3269153"/>
            <a:ext cx="1195656" cy="888485"/>
            <a:chOff x="2460218" y="2004001"/>
            <a:chExt cx="1696868" cy="1234656"/>
          </a:xfrm>
        </p:grpSpPr>
        <p:sp>
          <p:nvSpPr>
            <p:cNvPr id="61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62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8" y="2004001"/>
              <a:ext cx="1409185" cy="1234656"/>
              <a:chOff x="1194666" y="2417771"/>
              <a:chExt cx="866157" cy="763298"/>
            </a:xfrm>
          </p:grpSpPr>
          <p:sp>
            <p:nvSpPr>
              <p:cNvPr id="64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2" y="246098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5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6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3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579624" y="2470382"/>
              <a:ext cx="1375518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waiterwalker</a:t>
              </a:r>
              <a:endParaRPr lang="en-GB" dirty="0"/>
            </a:p>
          </p:txBody>
        </p: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7648077" y="3474426"/>
            <a:ext cx="191392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8833669" y="1615307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</p:cNvCxnSpPr>
          <p:nvPr/>
        </p:nvCxnSpPr>
        <p:spPr>
          <a:xfrm>
            <a:off x="5609785" y="3829829"/>
            <a:ext cx="10286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5619972" y="3778480"/>
            <a:ext cx="62200" cy="98131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5608229" y="3944412"/>
            <a:ext cx="97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atCell</a:t>
            </a:r>
            <a:endParaRPr lang="it-IT" sz="1200" dirty="0"/>
          </a:p>
          <a:p>
            <a:r>
              <a:rPr lang="it-IT" sz="1200" dirty="0" err="1"/>
              <a:t>walkBreak</a:t>
            </a:r>
            <a:endParaRPr lang="en-GB" sz="12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6654722" y="3609181"/>
            <a:ext cx="62200" cy="98129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</p:cNvCxnSpPr>
          <p:nvPr/>
        </p:nvCxnSpPr>
        <p:spPr>
          <a:xfrm>
            <a:off x="5552372" y="3660529"/>
            <a:ext cx="1017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5646570" y="3272590"/>
            <a:ext cx="101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movetoCell</a:t>
            </a:r>
            <a:endParaRPr lang="en-GB" sz="1400" dirty="0"/>
          </a:p>
        </p:txBody>
      </p:sp>
      <p:sp>
        <p:nvSpPr>
          <p:cNvPr id="85" name="Triangolo isoscele 45">
            <a:extLst>
              <a:ext uri="{FF2B5EF4-FFF2-40B4-BE49-F238E27FC236}">
                <a16:creationId xmlns:a16="http://schemas.microsoft.com/office/drawing/2014/main" id="{B5944D1C-F9E8-438D-B84C-DBFFE8EB7467}"/>
              </a:ext>
            </a:extLst>
          </p:cNvPr>
          <p:cNvSpPr/>
          <p:nvPr/>
        </p:nvSpPr>
        <p:spPr>
          <a:xfrm rot="5400000">
            <a:off x="3663777" y="2719749"/>
            <a:ext cx="718246" cy="616561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9" name="Ovale 38">
            <a:extLst>
              <a:ext uri="{FF2B5EF4-FFF2-40B4-BE49-F238E27FC236}">
                <a16:creationId xmlns:a16="http://schemas.microsoft.com/office/drawing/2014/main" id="{BF2B9B48-07BF-4CBA-987C-B1DA88478361}"/>
              </a:ext>
            </a:extLst>
          </p:cNvPr>
          <p:cNvSpPr/>
          <p:nvPr/>
        </p:nvSpPr>
        <p:spPr>
          <a:xfrm>
            <a:off x="3193173" y="2584349"/>
            <a:ext cx="859467" cy="838179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6" name="Triangolo isoscele 42">
            <a:extLst>
              <a:ext uri="{FF2B5EF4-FFF2-40B4-BE49-F238E27FC236}">
                <a16:creationId xmlns:a16="http://schemas.microsoft.com/office/drawing/2014/main" id="{E6DAC3D9-EE5D-4A9D-A844-5EA6AD777F07}"/>
              </a:ext>
            </a:extLst>
          </p:cNvPr>
          <p:cNvSpPr/>
          <p:nvPr/>
        </p:nvSpPr>
        <p:spPr>
          <a:xfrm rot="16200000">
            <a:off x="3599675" y="2499758"/>
            <a:ext cx="100610" cy="159651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2" name="Rettangolo 39">
            <a:extLst>
              <a:ext uri="{FF2B5EF4-FFF2-40B4-BE49-F238E27FC236}">
                <a16:creationId xmlns:a16="http://schemas.microsoft.com/office/drawing/2014/main" id="{2701851A-BE65-4B0E-99A5-58BD3963FA61}"/>
              </a:ext>
            </a:extLst>
          </p:cNvPr>
          <p:cNvSpPr/>
          <p:nvPr/>
        </p:nvSpPr>
        <p:spPr>
          <a:xfrm>
            <a:off x="3028070" y="2885946"/>
            <a:ext cx="322630" cy="246714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7" name="Rettangolo 47">
            <a:extLst>
              <a:ext uri="{FF2B5EF4-FFF2-40B4-BE49-F238E27FC236}">
                <a16:creationId xmlns:a16="http://schemas.microsoft.com/office/drawing/2014/main" id="{C9663FF6-CC9C-4ADF-8EF4-F7120BD85A53}"/>
              </a:ext>
            </a:extLst>
          </p:cNvPr>
          <p:cNvSpPr/>
          <p:nvPr/>
        </p:nvSpPr>
        <p:spPr>
          <a:xfrm>
            <a:off x="2967668" y="2920029"/>
            <a:ext cx="1552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maxstaytimeobserver</a:t>
            </a:r>
            <a:endParaRPr lang="en-GB" dirty="0"/>
          </a:p>
        </p:txBody>
      </p:sp>
      <p:grpSp>
        <p:nvGrpSpPr>
          <p:cNvPr id="107" name="Gruppo 44">
            <a:extLst>
              <a:ext uri="{FF2B5EF4-FFF2-40B4-BE49-F238E27FC236}">
                <a16:creationId xmlns:a16="http://schemas.microsoft.com/office/drawing/2014/main" id="{75BF0793-AA53-467A-B03B-8B16F39834B1}"/>
              </a:ext>
            </a:extLst>
          </p:cNvPr>
          <p:cNvGrpSpPr/>
          <p:nvPr/>
        </p:nvGrpSpPr>
        <p:grpSpPr>
          <a:xfrm>
            <a:off x="6780410" y="4911276"/>
            <a:ext cx="822885" cy="612764"/>
            <a:chOff x="2460217" y="2003999"/>
            <a:chExt cx="1696868" cy="1234660"/>
          </a:xfrm>
        </p:grpSpPr>
        <p:sp>
          <p:nvSpPr>
            <p:cNvPr id="108" name="Triangolo isoscele 45">
              <a:extLst>
                <a:ext uri="{FF2B5EF4-FFF2-40B4-BE49-F238E27FC236}">
                  <a16:creationId xmlns:a16="http://schemas.microsoft.com/office/drawing/2014/main" id="{26D2E880-0E0D-40F2-8D0E-251832CF035E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09" name="Gruppo 82">
              <a:extLst>
                <a:ext uri="{FF2B5EF4-FFF2-40B4-BE49-F238E27FC236}">
                  <a16:creationId xmlns:a16="http://schemas.microsoft.com/office/drawing/2014/main" id="{29DE6E77-ED68-4F1C-A5DC-00295C8F09B4}"/>
                </a:ext>
              </a:extLst>
            </p:cNvPr>
            <p:cNvGrpSpPr/>
            <p:nvPr/>
          </p:nvGrpSpPr>
          <p:grpSpPr>
            <a:xfrm>
              <a:off x="2460217" y="2003999"/>
              <a:ext cx="1409186" cy="1234660"/>
              <a:chOff x="1194666" y="2417771"/>
              <a:chExt cx="866158" cy="763301"/>
            </a:xfrm>
          </p:grpSpPr>
          <p:sp>
            <p:nvSpPr>
              <p:cNvPr id="111" name="Ovale 38">
                <a:extLst>
                  <a:ext uri="{FF2B5EF4-FFF2-40B4-BE49-F238E27FC236}">
                    <a16:creationId xmlns:a16="http://schemas.microsoft.com/office/drawing/2014/main" id="{417FC44D-596B-4AE4-A8E5-4DAFF5877C0E}"/>
                  </a:ext>
                </a:extLst>
              </p:cNvPr>
              <p:cNvSpPr/>
              <p:nvPr/>
            </p:nvSpPr>
            <p:spPr>
              <a:xfrm>
                <a:off x="1311104" y="2460992"/>
                <a:ext cx="749720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12" name="Rettangolo 39">
                <a:extLst>
                  <a:ext uri="{FF2B5EF4-FFF2-40B4-BE49-F238E27FC236}">
                    <a16:creationId xmlns:a16="http://schemas.microsoft.com/office/drawing/2014/main" id="{99491EF7-FD3B-4295-BB32-13FC647DA8DA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3" name="Triangolo isoscele 42">
                <a:extLst>
                  <a:ext uri="{FF2B5EF4-FFF2-40B4-BE49-F238E27FC236}">
                    <a16:creationId xmlns:a16="http://schemas.microsoft.com/office/drawing/2014/main" id="{CA29B95D-B16C-4043-B247-5660D130CF01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10" name="Rettangolo 47">
              <a:extLst>
                <a:ext uri="{FF2B5EF4-FFF2-40B4-BE49-F238E27FC236}">
                  <a16:creationId xmlns:a16="http://schemas.microsoft.com/office/drawing/2014/main" id="{C8295B95-3D0D-403C-ADF8-02768B15B496}"/>
                </a:ext>
              </a:extLst>
            </p:cNvPr>
            <p:cNvSpPr/>
            <p:nvPr/>
          </p:nvSpPr>
          <p:spPr>
            <a:xfrm>
              <a:off x="2637815" y="2346811"/>
              <a:ext cx="1379074" cy="558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barman</a:t>
              </a:r>
              <a:endParaRPr lang="en-GB" dirty="0"/>
            </a:p>
          </p:txBody>
        </p:sp>
      </p:grpSp>
      <p:grpSp>
        <p:nvGrpSpPr>
          <p:cNvPr id="117" name="Gruppo 44">
            <a:extLst>
              <a:ext uri="{FF2B5EF4-FFF2-40B4-BE49-F238E27FC236}">
                <a16:creationId xmlns:a16="http://schemas.microsoft.com/office/drawing/2014/main" id="{6E7219EA-046B-473C-88A7-7141992E80D4}"/>
              </a:ext>
            </a:extLst>
          </p:cNvPr>
          <p:cNvGrpSpPr/>
          <p:nvPr/>
        </p:nvGrpSpPr>
        <p:grpSpPr>
          <a:xfrm>
            <a:off x="5664682" y="4907019"/>
            <a:ext cx="854716" cy="620955"/>
            <a:chOff x="2460217" y="2003998"/>
            <a:chExt cx="1894030" cy="1234658"/>
          </a:xfrm>
        </p:grpSpPr>
        <p:sp>
          <p:nvSpPr>
            <p:cNvPr id="118" name="Triangolo isoscele 45">
              <a:extLst>
                <a:ext uri="{FF2B5EF4-FFF2-40B4-BE49-F238E27FC236}">
                  <a16:creationId xmlns:a16="http://schemas.microsoft.com/office/drawing/2014/main" id="{AC5C3AB4-4ED0-4C8F-BA13-C258DF99138F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19" name="Gruppo 82">
              <a:extLst>
                <a:ext uri="{FF2B5EF4-FFF2-40B4-BE49-F238E27FC236}">
                  <a16:creationId xmlns:a16="http://schemas.microsoft.com/office/drawing/2014/main" id="{EC47C023-E226-47D4-9DA9-9167C3B6427C}"/>
                </a:ext>
              </a:extLst>
            </p:cNvPr>
            <p:cNvGrpSpPr/>
            <p:nvPr/>
          </p:nvGrpSpPr>
          <p:grpSpPr>
            <a:xfrm>
              <a:off x="2460217" y="2003998"/>
              <a:ext cx="1409186" cy="1234658"/>
              <a:chOff x="1194666" y="2417771"/>
              <a:chExt cx="866158" cy="763300"/>
            </a:xfrm>
          </p:grpSpPr>
          <p:sp>
            <p:nvSpPr>
              <p:cNvPr id="121" name="Ovale 38">
                <a:extLst>
                  <a:ext uri="{FF2B5EF4-FFF2-40B4-BE49-F238E27FC236}">
                    <a16:creationId xmlns:a16="http://schemas.microsoft.com/office/drawing/2014/main" id="{BCEEC209-F8AA-43A8-9BFB-4B5285EDF44C}"/>
                  </a:ext>
                </a:extLst>
              </p:cNvPr>
              <p:cNvSpPr/>
              <p:nvPr/>
            </p:nvSpPr>
            <p:spPr>
              <a:xfrm>
                <a:off x="1311105" y="2460991"/>
                <a:ext cx="749719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2" name="Rettangolo 39">
                <a:extLst>
                  <a:ext uri="{FF2B5EF4-FFF2-40B4-BE49-F238E27FC236}">
                    <a16:creationId xmlns:a16="http://schemas.microsoft.com/office/drawing/2014/main" id="{3B589A14-9513-42A3-8804-DCCBA9BB838F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Triangolo isoscele 42">
                <a:extLst>
                  <a:ext uri="{FF2B5EF4-FFF2-40B4-BE49-F238E27FC236}">
                    <a16:creationId xmlns:a16="http://schemas.microsoft.com/office/drawing/2014/main" id="{B4FC77BC-4649-4FB7-A8EC-636507567CBE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20" name="Rettangolo 47">
              <a:extLst>
                <a:ext uri="{FF2B5EF4-FFF2-40B4-BE49-F238E27FC236}">
                  <a16:creationId xmlns:a16="http://schemas.microsoft.com/office/drawing/2014/main" id="{C328E3B7-973D-4BE0-90B1-78423FDEA414}"/>
                </a:ext>
              </a:extLst>
            </p:cNvPr>
            <p:cNvSpPr/>
            <p:nvPr/>
          </p:nvSpPr>
          <p:spPr>
            <a:xfrm>
              <a:off x="2637816" y="2346810"/>
              <a:ext cx="1716431" cy="5507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/>
                <a:t>smartbell</a:t>
              </a:r>
              <a:endParaRPr lang="en-GB" dirty="0"/>
            </a:p>
          </p:txBody>
        </p:sp>
      </p:grp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06DB4108-105A-46C9-BC35-9B93062557E6}"/>
              </a:ext>
            </a:extLst>
          </p:cNvPr>
          <p:cNvSpPr/>
          <p:nvPr/>
        </p:nvSpPr>
        <p:spPr>
          <a:xfrm>
            <a:off x="8590492" y="2248899"/>
            <a:ext cx="3456694" cy="359260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con angoli arrotondati 123">
            <a:extLst>
              <a:ext uri="{FF2B5EF4-FFF2-40B4-BE49-F238E27FC236}">
                <a16:creationId xmlns:a16="http://schemas.microsoft.com/office/drawing/2014/main" id="{9A28C027-274B-43EA-98E9-0571E953BF7C}"/>
              </a:ext>
            </a:extLst>
          </p:cNvPr>
          <p:cNvSpPr/>
          <p:nvPr/>
        </p:nvSpPr>
        <p:spPr>
          <a:xfrm>
            <a:off x="2831982" y="1864512"/>
            <a:ext cx="5321733" cy="428025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Figura a mano libera 27">
            <a:extLst>
              <a:ext uri="{FF2B5EF4-FFF2-40B4-BE49-F238E27FC236}">
                <a16:creationId xmlns:a16="http://schemas.microsoft.com/office/drawing/2014/main" id="{DB5C9BE6-C8A2-4320-8B0C-3156B3F0743B}"/>
              </a:ext>
            </a:extLst>
          </p:cNvPr>
          <p:cNvSpPr/>
          <p:nvPr/>
        </p:nvSpPr>
        <p:spPr>
          <a:xfrm rot="7748347" flipH="1">
            <a:off x="4870125" y="3327423"/>
            <a:ext cx="446265" cy="173749"/>
          </a:xfrm>
          <a:custGeom>
            <a:avLst/>
            <a:gdLst>
              <a:gd name="connsiteX0" fmla="*/ 0 w 342900"/>
              <a:gd name="connsiteY0" fmla="*/ 142875 h 238125"/>
              <a:gd name="connsiteX1" fmla="*/ 28575 w 342900"/>
              <a:gd name="connsiteY1" fmla="*/ 38100 h 238125"/>
              <a:gd name="connsiteX2" fmla="*/ 47625 w 342900"/>
              <a:gd name="connsiteY2" fmla="*/ 9525 h 238125"/>
              <a:gd name="connsiteX3" fmla="*/ 76200 w 342900"/>
              <a:gd name="connsiteY3" fmla="*/ 0 h 238125"/>
              <a:gd name="connsiteX4" fmla="*/ 104775 w 342900"/>
              <a:gd name="connsiteY4" fmla="*/ 9525 h 238125"/>
              <a:gd name="connsiteX5" fmla="*/ 142875 w 342900"/>
              <a:gd name="connsiteY5" fmla="*/ 95250 h 238125"/>
              <a:gd name="connsiteX6" fmla="*/ 161925 w 342900"/>
              <a:gd name="connsiteY6" fmla="*/ 152400 h 238125"/>
              <a:gd name="connsiteX7" fmla="*/ 171450 w 342900"/>
              <a:gd name="connsiteY7" fmla="*/ 180975 h 238125"/>
              <a:gd name="connsiteX8" fmla="*/ 209550 w 342900"/>
              <a:gd name="connsiteY8" fmla="*/ 238125 h 238125"/>
              <a:gd name="connsiteX9" fmla="*/ 238125 w 342900"/>
              <a:gd name="connsiteY9" fmla="*/ 180975 h 238125"/>
              <a:gd name="connsiteX10" fmla="*/ 266700 w 342900"/>
              <a:gd name="connsiteY10" fmla="*/ 104775 h 238125"/>
              <a:gd name="connsiteX11" fmla="*/ 342900 w 342900"/>
              <a:gd name="connsiteY11" fmla="*/ 857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" h="238125">
                <a:moveTo>
                  <a:pt x="0" y="142875"/>
                </a:moveTo>
                <a:cubicBezTo>
                  <a:pt x="5112" y="117315"/>
                  <a:pt x="14764" y="58817"/>
                  <a:pt x="28575" y="38100"/>
                </a:cubicBezTo>
                <a:cubicBezTo>
                  <a:pt x="34925" y="28575"/>
                  <a:pt x="38686" y="16676"/>
                  <a:pt x="47625" y="9525"/>
                </a:cubicBezTo>
                <a:cubicBezTo>
                  <a:pt x="55465" y="3253"/>
                  <a:pt x="66675" y="3175"/>
                  <a:pt x="76200" y="0"/>
                </a:cubicBezTo>
                <a:cubicBezTo>
                  <a:pt x="85725" y="3175"/>
                  <a:pt x="96935" y="3253"/>
                  <a:pt x="104775" y="9525"/>
                </a:cubicBezTo>
                <a:cubicBezTo>
                  <a:pt x="125358" y="25992"/>
                  <a:pt x="137054" y="77787"/>
                  <a:pt x="142875" y="95250"/>
                </a:cubicBezTo>
                <a:lnTo>
                  <a:pt x="161925" y="152400"/>
                </a:lnTo>
                <a:cubicBezTo>
                  <a:pt x="165100" y="161925"/>
                  <a:pt x="169481" y="171130"/>
                  <a:pt x="171450" y="180975"/>
                </a:cubicBezTo>
                <a:cubicBezTo>
                  <a:pt x="182944" y="238445"/>
                  <a:pt x="165616" y="223480"/>
                  <a:pt x="209550" y="238125"/>
                </a:cubicBezTo>
                <a:cubicBezTo>
                  <a:pt x="228174" y="210189"/>
                  <a:pt x="230238" y="212523"/>
                  <a:pt x="238125" y="180975"/>
                </a:cubicBezTo>
                <a:cubicBezTo>
                  <a:pt x="243105" y="161054"/>
                  <a:pt x="243471" y="119293"/>
                  <a:pt x="266700" y="104775"/>
                </a:cubicBezTo>
                <a:cubicBezTo>
                  <a:pt x="300393" y="83717"/>
                  <a:pt x="313092" y="85725"/>
                  <a:pt x="342900" y="8572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Figura a mano libera 28">
            <a:extLst>
              <a:ext uri="{FF2B5EF4-FFF2-40B4-BE49-F238E27FC236}">
                <a16:creationId xmlns:a16="http://schemas.microsoft.com/office/drawing/2014/main" id="{7D6976FD-2408-4437-8A88-0E3D49E8A6BB}"/>
              </a:ext>
            </a:extLst>
          </p:cNvPr>
          <p:cNvSpPr/>
          <p:nvPr/>
        </p:nvSpPr>
        <p:spPr>
          <a:xfrm rot="11813235" flipH="1">
            <a:off x="5195494" y="3234539"/>
            <a:ext cx="81177" cy="45719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Figura a mano libera 28">
            <a:extLst>
              <a:ext uri="{FF2B5EF4-FFF2-40B4-BE49-F238E27FC236}">
                <a16:creationId xmlns:a16="http://schemas.microsoft.com/office/drawing/2014/main" id="{B9842875-8003-4944-B4D9-4A7090B450A9}"/>
              </a:ext>
            </a:extLst>
          </p:cNvPr>
          <p:cNvSpPr/>
          <p:nvPr/>
        </p:nvSpPr>
        <p:spPr>
          <a:xfrm rot="4837243" flipH="1">
            <a:off x="5269199" y="3269498"/>
            <a:ext cx="86774" cy="45719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AC96467A-A286-4270-B6CB-F17BDDF2F565}"/>
              </a:ext>
            </a:extLst>
          </p:cNvPr>
          <p:cNvCxnSpPr>
            <a:cxnSpLocks/>
            <a:stCxn id="89" idx="4"/>
            <a:endCxn id="81" idx="1"/>
          </p:cNvCxnSpPr>
          <p:nvPr/>
        </p:nvCxnSpPr>
        <p:spPr>
          <a:xfrm>
            <a:off x="3622907" y="3422528"/>
            <a:ext cx="310250" cy="34437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03D8631-90C0-431A-A61E-98ADB26F4CA3}"/>
              </a:ext>
            </a:extLst>
          </p:cNvPr>
          <p:cNvSpPr txBox="1"/>
          <p:nvPr/>
        </p:nvSpPr>
        <p:spPr>
          <a:xfrm>
            <a:off x="3272443" y="3408350"/>
            <a:ext cx="9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maxStayTime</a:t>
            </a:r>
            <a:endParaRPr lang="en-GB" sz="1000" dirty="0"/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7EE00515-0C16-4EBD-9681-05357E7DD69B}"/>
              </a:ext>
            </a:extLst>
          </p:cNvPr>
          <p:cNvGrpSpPr/>
          <p:nvPr/>
        </p:nvGrpSpPr>
        <p:grpSpPr>
          <a:xfrm>
            <a:off x="3924073" y="2529278"/>
            <a:ext cx="1092076" cy="389945"/>
            <a:chOff x="1775482" y="2771880"/>
            <a:chExt cx="1277914" cy="426870"/>
          </a:xfrm>
        </p:grpSpPr>
        <p:sp>
          <p:nvSpPr>
            <p:cNvPr id="59" name="Scorrimento verticale 58">
              <a:extLst>
                <a:ext uri="{FF2B5EF4-FFF2-40B4-BE49-F238E27FC236}">
                  <a16:creationId xmlns:a16="http://schemas.microsoft.com/office/drawing/2014/main" id="{ACADE6F3-5BC0-470D-8899-8295BE64C30D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EC530084-1FB2-458D-AC08-A23616F713A8}"/>
                </a:ext>
              </a:extLst>
            </p:cNvPr>
            <p:cNvSpPr txBox="1"/>
            <p:nvPr/>
          </p:nvSpPr>
          <p:spPr>
            <a:xfrm>
              <a:off x="1775482" y="2843530"/>
              <a:ext cx="12779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clientsituationkb.pl</a:t>
              </a:r>
              <a:endParaRPr lang="en-GB" sz="1100" dirty="0"/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DE1BC43-5A75-46A0-9AA2-0DC4032CEE66}"/>
              </a:ext>
            </a:extLst>
          </p:cNvPr>
          <p:cNvGrpSpPr/>
          <p:nvPr/>
        </p:nvGrpSpPr>
        <p:grpSpPr>
          <a:xfrm>
            <a:off x="4297136" y="4083262"/>
            <a:ext cx="818098" cy="389945"/>
            <a:chOff x="1775482" y="2771880"/>
            <a:chExt cx="957313" cy="426870"/>
          </a:xfrm>
        </p:grpSpPr>
        <p:sp>
          <p:nvSpPr>
            <p:cNvPr id="139" name="Scorrimento verticale 138">
              <a:extLst>
                <a:ext uri="{FF2B5EF4-FFF2-40B4-BE49-F238E27FC236}">
                  <a16:creationId xmlns:a16="http://schemas.microsoft.com/office/drawing/2014/main" id="{FC416B8F-FBF0-473E-901B-4542AEF7C689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E9D1DE33-E7F5-43E8-B3F1-1C123CE18760}"/>
                </a:ext>
              </a:extLst>
            </p:cNvPr>
            <p:cNvSpPr txBox="1"/>
            <p:nvPr/>
          </p:nvSpPr>
          <p:spPr>
            <a:xfrm>
              <a:off x="1775482" y="2843530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tearoomkb.pl</a:t>
              </a:r>
              <a:endParaRPr lang="en-GB" sz="1100" dirty="0"/>
            </a:p>
          </p:txBody>
        </p:sp>
      </p:grpSp>
      <p:grpSp>
        <p:nvGrpSpPr>
          <p:cNvPr id="125" name="Gruppo 44">
            <a:extLst>
              <a:ext uri="{FF2B5EF4-FFF2-40B4-BE49-F238E27FC236}">
                <a16:creationId xmlns:a16="http://schemas.microsoft.com/office/drawing/2014/main" id="{0E1F2BED-8221-481A-8C2E-038652C612A4}"/>
              </a:ext>
            </a:extLst>
          </p:cNvPr>
          <p:cNvGrpSpPr/>
          <p:nvPr/>
        </p:nvGrpSpPr>
        <p:grpSpPr>
          <a:xfrm>
            <a:off x="4053437" y="4905766"/>
            <a:ext cx="855042" cy="612764"/>
            <a:chOff x="2399821" y="2003999"/>
            <a:chExt cx="1763179" cy="1234660"/>
          </a:xfrm>
        </p:grpSpPr>
        <p:sp>
          <p:nvSpPr>
            <p:cNvPr id="126" name="Triangolo isoscele 45">
              <a:extLst>
                <a:ext uri="{FF2B5EF4-FFF2-40B4-BE49-F238E27FC236}">
                  <a16:creationId xmlns:a16="http://schemas.microsoft.com/office/drawing/2014/main" id="{D0B4B0B8-B9A4-42C5-AEEC-281DA24F5FEF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27" name="Gruppo 82">
              <a:extLst>
                <a:ext uri="{FF2B5EF4-FFF2-40B4-BE49-F238E27FC236}">
                  <a16:creationId xmlns:a16="http://schemas.microsoft.com/office/drawing/2014/main" id="{048ADB93-F507-4BBC-9896-D1FAD3291D44}"/>
                </a:ext>
              </a:extLst>
            </p:cNvPr>
            <p:cNvGrpSpPr/>
            <p:nvPr/>
          </p:nvGrpSpPr>
          <p:grpSpPr>
            <a:xfrm>
              <a:off x="2460217" y="2003999"/>
              <a:ext cx="1409186" cy="1234660"/>
              <a:chOff x="1194666" y="2417771"/>
              <a:chExt cx="866158" cy="763301"/>
            </a:xfrm>
          </p:grpSpPr>
          <p:sp>
            <p:nvSpPr>
              <p:cNvPr id="129" name="Ovale 38">
                <a:extLst>
                  <a:ext uri="{FF2B5EF4-FFF2-40B4-BE49-F238E27FC236}">
                    <a16:creationId xmlns:a16="http://schemas.microsoft.com/office/drawing/2014/main" id="{AA87BA8F-B44B-4FE0-A29D-7DCEFCD6ADD0}"/>
                  </a:ext>
                </a:extLst>
              </p:cNvPr>
              <p:cNvSpPr/>
              <p:nvPr/>
            </p:nvSpPr>
            <p:spPr>
              <a:xfrm>
                <a:off x="1311103" y="2460992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30" name="Rettangolo 39">
                <a:extLst>
                  <a:ext uri="{FF2B5EF4-FFF2-40B4-BE49-F238E27FC236}">
                    <a16:creationId xmlns:a16="http://schemas.microsoft.com/office/drawing/2014/main" id="{EF904EFE-AEF0-4647-BE2C-FAFEC322FA74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5" name="Triangolo isoscele 42">
                <a:extLst>
                  <a:ext uri="{FF2B5EF4-FFF2-40B4-BE49-F238E27FC236}">
                    <a16:creationId xmlns:a16="http://schemas.microsoft.com/office/drawing/2014/main" id="{3AFC120A-FEAF-4386-A960-228B6E4D8E8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28" name="Rettangolo 47">
              <a:extLst>
                <a:ext uri="{FF2B5EF4-FFF2-40B4-BE49-F238E27FC236}">
                  <a16:creationId xmlns:a16="http://schemas.microsoft.com/office/drawing/2014/main" id="{D016E608-3E66-4531-AAD4-9417D2B29AE6}"/>
                </a:ext>
              </a:extLst>
            </p:cNvPr>
            <p:cNvSpPr/>
            <p:nvPr/>
          </p:nvSpPr>
          <p:spPr>
            <a:xfrm>
              <a:off x="2399821" y="2346811"/>
              <a:ext cx="1763179" cy="558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simulator2</a:t>
              </a:r>
              <a:endParaRPr lang="en-GB" dirty="0"/>
            </a:p>
          </p:txBody>
        </p:sp>
      </p:grpSp>
      <p:grpSp>
        <p:nvGrpSpPr>
          <p:cNvPr id="141" name="Gruppo 44">
            <a:extLst>
              <a:ext uri="{FF2B5EF4-FFF2-40B4-BE49-F238E27FC236}">
                <a16:creationId xmlns:a16="http://schemas.microsoft.com/office/drawing/2014/main" id="{7C49E288-FEED-442B-8CF5-E1F5709C79C4}"/>
              </a:ext>
            </a:extLst>
          </p:cNvPr>
          <p:cNvGrpSpPr/>
          <p:nvPr/>
        </p:nvGrpSpPr>
        <p:grpSpPr>
          <a:xfrm>
            <a:off x="3136360" y="4881342"/>
            <a:ext cx="855042" cy="620955"/>
            <a:chOff x="2342717" y="2003998"/>
            <a:chExt cx="1894752" cy="1234658"/>
          </a:xfrm>
        </p:grpSpPr>
        <p:sp>
          <p:nvSpPr>
            <p:cNvPr id="142" name="Triangolo isoscele 45">
              <a:extLst>
                <a:ext uri="{FF2B5EF4-FFF2-40B4-BE49-F238E27FC236}">
                  <a16:creationId xmlns:a16="http://schemas.microsoft.com/office/drawing/2014/main" id="{B109583E-7A1E-403C-8C21-D4BF79EB21D2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43" name="Gruppo 82">
              <a:extLst>
                <a:ext uri="{FF2B5EF4-FFF2-40B4-BE49-F238E27FC236}">
                  <a16:creationId xmlns:a16="http://schemas.microsoft.com/office/drawing/2014/main" id="{7EB5AA92-4A4C-4567-B1C6-1343F197E6EC}"/>
                </a:ext>
              </a:extLst>
            </p:cNvPr>
            <p:cNvGrpSpPr/>
            <p:nvPr/>
          </p:nvGrpSpPr>
          <p:grpSpPr>
            <a:xfrm>
              <a:off x="2460217" y="2003998"/>
              <a:ext cx="1409186" cy="1234658"/>
              <a:chOff x="1194666" y="2417771"/>
              <a:chExt cx="866158" cy="763300"/>
            </a:xfrm>
          </p:grpSpPr>
          <p:sp>
            <p:nvSpPr>
              <p:cNvPr id="145" name="Ovale 38">
                <a:extLst>
                  <a:ext uri="{FF2B5EF4-FFF2-40B4-BE49-F238E27FC236}">
                    <a16:creationId xmlns:a16="http://schemas.microsoft.com/office/drawing/2014/main" id="{D1DD1F4F-7E98-4BAF-949D-044B9F911D81}"/>
                  </a:ext>
                </a:extLst>
              </p:cNvPr>
              <p:cNvSpPr/>
              <p:nvPr/>
            </p:nvSpPr>
            <p:spPr>
              <a:xfrm>
                <a:off x="1311105" y="2460991"/>
                <a:ext cx="749719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46" name="Rettangolo 39">
                <a:extLst>
                  <a:ext uri="{FF2B5EF4-FFF2-40B4-BE49-F238E27FC236}">
                    <a16:creationId xmlns:a16="http://schemas.microsoft.com/office/drawing/2014/main" id="{33E160B0-68E6-43C9-BFB4-AEEFD7D57BD7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7" name="Triangolo isoscele 42">
                <a:extLst>
                  <a:ext uri="{FF2B5EF4-FFF2-40B4-BE49-F238E27FC236}">
                    <a16:creationId xmlns:a16="http://schemas.microsoft.com/office/drawing/2014/main" id="{A7A220C2-B8D4-4E28-967D-6A47EC78D8A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44" name="Rettangolo 47">
              <a:extLst>
                <a:ext uri="{FF2B5EF4-FFF2-40B4-BE49-F238E27FC236}">
                  <a16:creationId xmlns:a16="http://schemas.microsoft.com/office/drawing/2014/main" id="{1087EA87-F369-449D-8009-1FB769C96BB6}"/>
                </a:ext>
              </a:extLst>
            </p:cNvPr>
            <p:cNvSpPr/>
            <p:nvPr/>
          </p:nvSpPr>
          <p:spPr>
            <a:xfrm>
              <a:off x="2342717" y="2346810"/>
              <a:ext cx="1894752" cy="5507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simulator1</a:t>
              </a:r>
              <a:endParaRPr lang="en-GB" dirty="0"/>
            </a:p>
          </p:txBody>
        </p:sp>
      </p:grpSp>
      <p:pic>
        <p:nvPicPr>
          <p:cNvPr id="148" name="Picture 4" descr="100+ Smartphone Pictures | Download Free Images &amp; Stock Photos on ...">
            <a:extLst>
              <a:ext uri="{FF2B5EF4-FFF2-40B4-BE49-F238E27FC236}">
                <a16:creationId xmlns:a16="http://schemas.microsoft.com/office/drawing/2014/main" id="{F91BAF4E-CA65-4455-809D-2F0422F4D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2" t="8617" r="30119"/>
          <a:stretch/>
        </p:blipFill>
        <p:spPr bwMode="auto">
          <a:xfrm>
            <a:off x="617991" y="5404377"/>
            <a:ext cx="1002094" cy="121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C45BAB3-5936-4FF5-B216-B35095ABD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5" r="25383" b="3878"/>
          <a:stretch/>
        </p:blipFill>
        <p:spPr>
          <a:xfrm>
            <a:off x="480842" y="3700765"/>
            <a:ext cx="1366721" cy="1591366"/>
          </a:xfrm>
          <a:prstGeom prst="rect">
            <a:avLst/>
          </a:prstGeom>
        </p:spPr>
      </p:pic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B93992D1-1B3A-4E3E-96FF-E4E42AD78232}"/>
              </a:ext>
            </a:extLst>
          </p:cNvPr>
          <p:cNvSpPr txBox="1"/>
          <p:nvPr/>
        </p:nvSpPr>
        <p:spPr>
          <a:xfrm>
            <a:off x="523783" y="1301943"/>
            <a:ext cx="205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 err="1">
                <a:solidFill>
                  <a:srgbClr val="FF0000"/>
                </a:solidFill>
              </a:rPr>
              <a:t>it.unibo.iss.clientWeb</a:t>
            </a:r>
            <a:endParaRPr lang="en-GB" sz="1600" i="1" dirty="0">
              <a:solidFill>
                <a:srgbClr val="FF0000"/>
              </a:solidFill>
            </a:endParaRPr>
          </a:p>
        </p:txBody>
      </p:sp>
      <p:sp>
        <p:nvSpPr>
          <p:cNvPr id="150" name="Rettangolo con angoli arrotondati 149">
            <a:extLst>
              <a:ext uri="{FF2B5EF4-FFF2-40B4-BE49-F238E27FC236}">
                <a16:creationId xmlns:a16="http://schemas.microsoft.com/office/drawing/2014/main" id="{7A06324E-532E-46BE-BAE0-936906CD8743}"/>
              </a:ext>
            </a:extLst>
          </p:cNvPr>
          <p:cNvSpPr/>
          <p:nvPr/>
        </p:nvSpPr>
        <p:spPr>
          <a:xfrm>
            <a:off x="121543" y="1908903"/>
            <a:ext cx="2444940" cy="339990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88DF656D-1D73-4267-B4B4-6D18C44041DB}"/>
              </a:ext>
            </a:extLst>
          </p:cNvPr>
          <p:cNvCxnSpPr>
            <a:cxnSpLocks/>
          </p:cNvCxnSpPr>
          <p:nvPr/>
        </p:nvCxnSpPr>
        <p:spPr>
          <a:xfrm flipH="1" flipV="1">
            <a:off x="777755" y="2879902"/>
            <a:ext cx="1" cy="82619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igura a mano libera 12">
            <a:extLst>
              <a:ext uri="{FF2B5EF4-FFF2-40B4-BE49-F238E27FC236}">
                <a16:creationId xmlns:a16="http://schemas.microsoft.com/office/drawing/2014/main" id="{EBAFC759-7638-4C1A-B7D0-6B184ACC5827}"/>
              </a:ext>
            </a:extLst>
          </p:cNvPr>
          <p:cNvSpPr/>
          <p:nvPr/>
        </p:nvSpPr>
        <p:spPr>
          <a:xfrm>
            <a:off x="190785" y="2087499"/>
            <a:ext cx="1280114" cy="743076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E596E4B-6664-48FA-BA75-AB0E09F7139C}"/>
              </a:ext>
            </a:extLst>
          </p:cNvPr>
          <p:cNvSpPr txBox="1"/>
          <p:nvPr/>
        </p:nvSpPr>
        <p:spPr>
          <a:xfrm>
            <a:off x="1669395" y="2213807"/>
            <a:ext cx="9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proceed</a:t>
            </a:r>
            <a:endParaRPr lang="it-IT" sz="1200" dirty="0"/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00074C12-1AFE-47CE-BB56-F1B180F40646}"/>
              </a:ext>
            </a:extLst>
          </p:cNvPr>
          <p:cNvSpPr txBox="1"/>
          <p:nvPr/>
        </p:nvSpPr>
        <p:spPr>
          <a:xfrm>
            <a:off x="158259" y="2207765"/>
            <a:ext cx="145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GuiController.java</a:t>
            </a:r>
          </a:p>
        </p:txBody>
      </p:sp>
      <p:cxnSp>
        <p:nvCxnSpPr>
          <p:cNvPr id="154" name="Connettore 2 153">
            <a:extLst>
              <a:ext uri="{FF2B5EF4-FFF2-40B4-BE49-F238E27FC236}">
                <a16:creationId xmlns:a16="http://schemas.microsoft.com/office/drawing/2014/main" id="{FF80CB22-61B2-4570-A299-DFB2EE70AB51}"/>
              </a:ext>
            </a:extLst>
          </p:cNvPr>
          <p:cNvCxnSpPr>
            <a:cxnSpLocks/>
          </p:cNvCxnSpPr>
          <p:nvPr/>
        </p:nvCxnSpPr>
        <p:spPr>
          <a:xfrm>
            <a:off x="526403" y="2830574"/>
            <a:ext cx="3527" cy="883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97556089-2CB4-4443-AC12-7BD1F95F6109}"/>
              </a:ext>
            </a:extLst>
          </p:cNvPr>
          <p:cNvCxnSpPr>
            <a:cxnSpLocks/>
          </p:cNvCxnSpPr>
          <p:nvPr/>
        </p:nvCxnSpPr>
        <p:spPr>
          <a:xfrm>
            <a:off x="1423747" y="2467135"/>
            <a:ext cx="162844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3F95BB2E-50C0-4AB6-B9C3-E8AB684CCCC4}"/>
              </a:ext>
            </a:extLst>
          </p:cNvPr>
          <p:cNvCxnSpPr>
            <a:cxnSpLocks/>
          </p:cNvCxnSpPr>
          <p:nvPr/>
        </p:nvCxnSpPr>
        <p:spPr>
          <a:xfrm>
            <a:off x="1395198" y="2226662"/>
            <a:ext cx="165699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03A6BB62-8C07-4223-8EBB-5D6143DC5119}"/>
              </a:ext>
            </a:extLst>
          </p:cNvPr>
          <p:cNvSpPr txBox="1"/>
          <p:nvPr/>
        </p:nvSpPr>
        <p:spPr>
          <a:xfrm>
            <a:off x="269669" y="3067028"/>
            <a:ext cx="97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webSocket</a:t>
            </a:r>
            <a:endParaRPr lang="it-IT" sz="1200" dirty="0"/>
          </a:p>
          <a:p>
            <a:r>
              <a:rPr lang="it-IT" sz="1200" dirty="0"/>
              <a:t>Interaction</a:t>
            </a:r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F4608196-EF21-4FCC-A2FD-ED6AE662FE57}"/>
              </a:ext>
            </a:extLst>
          </p:cNvPr>
          <p:cNvSpPr txBox="1"/>
          <p:nvPr/>
        </p:nvSpPr>
        <p:spPr>
          <a:xfrm>
            <a:off x="1681418" y="1984037"/>
            <a:ext cx="9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ring(TEMP)</a:t>
            </a:r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89F1B0E4-2386-4EFC-8261-83A6DF040888}"/>
              </a:ext>
            </a:extLst>
          </p:cNvPr>
          <p:cNvSpPr txBox="1"/>
          <p:nvPr/>
        </p:nvSpPr>
        <p:spPr>
          <a:xfrm>
            <a:off x="1317540" y="4730808"/>
            <a:ext cx="160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tearoomSocket.html</a:t>
            </a:r>
          </a:p>
        </p:txBody>
      </p:sp>
      <p:sp>
        <p:nvSpPr>
          <p:cNvPr id="157" name="Ovale 33">
            <a:extLst>
              <a:ext uri="{FF2B5EF4-FFF2-40B4-BE49-F238E27FC236}">
                <a16:creationId xmlns:a16="http://schemas.microsoft.com/office/drawing/2014/main" id="{55284106-DFAC-4A36-AA13-CCC062C5E66E}"/>
              </a:ext>
            </a:extLst>
          </p:cNvPr>
          <p:cNvSpPr/>
          <p:nvPr/>
        </p:nvSpPr>
        <p:spPr>
          <a:xfrm>
            <a:off x="1154737" y="2565397"/>
            <a:ext cx="500674" cy="35648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B63FAAF8-5589-4165-9E1A-B9527029D594}"/>
              </a:ext>
            </a:extLst>
          </p:cNvPr>
          <p:cNvCxnSpPr>
            <a:cxnSpLocks/>
            <a:stCxn id="80" idx="3"/>
          </p:cNvCxnSpPr>
          <p:nvPr/>
        </p:nvCxnSpPr>
        <p:spPr>
          <a:xfrm rot="5400000" flipH="1">
            <a:off x="2269117" y="2157721"/>
            <a:ext cx="1338790" cy="2507982"/>
          </a:xfrm>
          <a:prstGeom prst="curvedConnector4">
            <a:avLst>
              <a:gd name="adj1" fmla="val -17075"/>
              <a:gd name="adj2" fmla="val 5250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D00AF080-215E-42DC-82DD-3776FCA75FDC}"/>
              </a:ext>
            </a:extLst>
          </p:cNvPr>
          <p:cNvSpPr txBox="1"/>
          <p:nvPr/>
        </p:nvSpPr>
        <p:spPr>
          <a:xfrm>
            <a:off x="1145220" y="2673516"/>
            <a:ext cx="76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Coap</a:t>
            </a:r>
            <a:endParaRPr lang="it-IT" sz="1200" dirty="0"/>
          </a:p>
          <a:p>
            <a:r>
              <a:rPr lang="it-IT" sz="1200" dirty="0"/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5486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9220</TotalTime>
  <Words>541</Words>
  <Application>Microsoft Office PowerPoint</Application>
  <PresentationFormat>Widescreen</PresentationFormat>
  <Paragraphs>350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Piazza</dc:creator>
  <cp:lastModifiedBy>Lorenzo Piazza</cp:lastModifiedBy>
  <cp:revision>41</cp:revision>
  <dcterms:created xsi:type="dcterms:W3CDTF">2020-06-23T10:48:23Z</dcterms:created>
  <dcterms:modified xsi:type="dcterms:W3CDTF">2020-07-17T15:22:03Z</dcterms:modified>
</cp:coreProperties>
</file>