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353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E2AAB-1006-4BA7-817F-86A01148584B}" type="datetimeFigureOut">
              <a:rPr lang="it-IT" smtClean="0"/>
              <a:t>27/06/2020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7E988-436F-41DF-8164-1A0BE83632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5327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83FC0D-7B17-4510-80EC-7D2B56F35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77B25D4-8E8F-49AB-A62E-7C9631705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50C86E8-BABF-4460-BFEB-F0957227A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BBF0-42E9-4380-BF75-9938A7ED37A5}" type="datetimeFigureOut">
              <a:rPr lang="it-IT" smtClean="0"/>
              <a:t>27/06/2020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1CEB0A-2E5A-4EFE-8510-39987A6E3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FAD337C-3CEE-4F4C-95A2-E9310E241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1FD3-63E6-466B-BA2A-08BAF3652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2918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57E011-2738-45F5-8B05-96FEE7AEE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CAFD34D-100D-453C-8836-0696AC440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46E4121-4D31-4E90-95A2-2F526D261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BBF0-42E9-4380-BF75-9938A7ED37A5}" type="datetimeFigureOut">
              <a:rPr lang="it-IT" smtClean="0"/>
              <a:t>27/06/2020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BDC7502-7FF6-46E7-AD4E-BBB6D2F53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84E02C-76E4-4B37-AC4B-A276C06A5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1FD3-63E6-466B-BA2A-08BAF3652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687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AA514DA-7D1E-4E6A-86CF-2E6DCF1EB9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C3AB22D-AD95-4E40-B513-39ED05F32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846F1D7-5D71-4FE0-B0DF-12B4E5116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BBF0-42E9-4380-BF75-9938A7ED37A5}" type="datetimeFigureOut">
              <a:rPr lang="it-IT" smtClean="0"/>
              <a:t>27/06/2020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117147-24E7-435F-9CB1-127300D95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DD0823-67D4-48DF-81F4-8681C6426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1FD3-63E6-466B-BA2A-08BAF3652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0453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955854-5E97-4AE9-BAB4-534BA4267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160A6A-3C55-4997-B825-8DD08C5DF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19CC52-9C61-42F6-ABC3-C13C73737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BBF0-42E9-4380-BF75-9938A7ED37A5}" type="datetimeFigureOut">
              <a:rPr lang="it-IT" smtClean="0"/>
              <a:t>27/06/2020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D0D7F3A-CFA6-40A8-A1A7-9C81B64C3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829F71-4397-43C2-B7F7-B22F2E96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1FD3-63E6-466B-BA2A-08BAF3652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9443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CDF460-B342-4675-8308-44A1C51E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454BBE1-6BFB-42CE-8849-B5D3C8F4F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E0A558C-AC55-4B53-B9B1-B3C51CF0D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BBF0-42E9-4380-BF75-9938A7ED37A5}" type="datetimeFigureOut">
              <a:rPr lang="it-IT" smtClean="0"/>
              <a:t>27/06/2020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6810DA0-0AB3-49E6-B516-A3812A811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D2026B-5846-40D5-A7C2-C83B5F989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1FD3-63E6-466B-BA2A-08BAF3652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999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D2ED59-10BF-4B35-A357-8C1A67003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99473D-5233-47CA-89B1-0C3A47AB0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1F7351C-000D-4E03-B712-1A408BF1C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44C81AC-E18E-4ED0-B216-7A1E08AC7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BBF0-42E9-4380-BF75-9938A7ED37A5}" type="datetimeFigureOut">
              <a:rPr lang="it-IT" smtClean="0"/>
              <a:t>27/06/2020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3709C72-4783-4CAC-8BD7-D04BB1988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0756939-6025-4E9D-8820-EAA9D5F9A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1FD3-63E6-466B-BA2A-08BAF3652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9052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97E967-921E-40AF-A78F-668F3965A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CE1E87F-CFAA-4693-950A-EAA65011C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70918AD-C64C-40DB-89CD-957F04714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EB2B991-B165-4301-A7B4-07B0B635B5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F02D4C3-ED30-4B92-8C31-A0717B4229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8DE6760-2F8A-419D-8FF3-0D1C5CA1F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BBF0-42E9-4380-BF75-9938A7ED37A5}" type="datetimeFigureOut">
              <a:rPr lang="it-IT" smtClean="0"/>
              <a:t>27/06/2020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42F24AB-7863-4858-8039-0D237F625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B328301-24BA-4081-9099-6DE8BA8B0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1FD3-63E6-466B-BA2A-08BAF3652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045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B0D76E-DCFF-4F78-9A1A-884889C3C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0921C30-1F08-487E-AB1F-7C8C3870A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BBF0-42E9-4380-BF75-9938A7ED37A5}" type="datetimeFigureOut">
              <a:rPr lang="it-IT" smtClean="0"/>
              <a:t>27/06/2020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220DF8B-9769-48F9-8437-F68303C8D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CE977DE-3F14-4067-A5C9-1002A1A40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1FD3-63E6-466B-BA2A-08BAF3652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6308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463BAFA-DD91-4881-9975-A132A0F07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BBF0-42E9-4380-BF75-9938A7ED37A5}" type="datetimeFigureOut">
              <a:rPr lang="it-IT" smtClean="0"/>
              <a:t>27/06/2020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2E1D6A7-90D1-4EF8-88C2-6AA9A424F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420DDF4-9B2B-4C10-A9F5-EBA65BECE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1FD3-63E6-466B-BA2A-08BAF3652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87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8BA5EC-E6A8-4E2C-967B-70EFD2A7E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6D8DF5-9D5C-4994-86FC-328579E33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4C5E4F7-E1A3-4F1A-8AFE-7ACEA3E3F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0E1CE53-3D19-45E2-B606-292EDFA92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BBF0-42E9-4380-BF75-9938A7ED37A5}" type="datetimeFigureOut">
              <a:rPr lang="it-IT" smtClean="0"/>
              <a:t>27/06/2020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AF0962-4416-41B2-8E0C-81D1E958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B7CB14-47BF-4238-97F4-4C9D986D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1FD3-63E6-466B-BA2A-08BAF3652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6587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B9935E-D34D-48E5-A238-0F799522D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BDB826F-22C9-4C0A-B38F-9C952F6C4F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57BCB8E-FAF7-4A4B-A263-80C620CA9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903EFD2-2E67-4842-80AD-B66B0641B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BBF0-42E9-4380-BF75-9938A7ED37A5}" type="datetimeFigureOut">
              <a:rPr lang="it-IT" smtClean="0"/>
              <a:t>27/06/2020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DFF9B9D-787E-4921-96E7-5DD61E815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33C0A13-463F-4A23-B7B4-A12785032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1FD3-63E6-466B-BA2A-08BAF3652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5244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2E5C51B-06C1-4038-B1FB-0B9196812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A1316B-5550-4E43-9727-719C7245F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C067F03-BBDD-41F7-A502-54A3AD07AF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0BBF0-42E9-4380-BF75-9938A7ED37A5}" type="datetimeFigureOut">
              <a:rPr lang="it-IT" smtClean="0"/>
              <a:t>27/06/2020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F7620D-6769-4A46-83AA-12BB4769D7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0EFC01-9B7E-4F29-8BC7-19E1ECF798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91FD3-63E6-466B-BA2A-08BAF3652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8570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248927A-B25E-4BF0-8779-430B55DE9A18}"/>
              </a:ext>
            </a:extLst>
          </p:cNvPr>
          <p:cNvSpPr/>
          <p:nvPr/>
        </p:nvSpPr>
        <p:spPr>
          <a:xfrm>
            <a:off x="248574" y="4537852"/>
            <a:ext cx="2275750" cy="1715056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20" name="Gruppo 72">
            <a:extLst>
              <a:ext uri="{FF2B5EF4-FFF2-40B4-BE49-F238E27FC236}">
                <a16:creationId xmlns:a16="http://schemas.microsoft.com/office/drawing/2014/main" id="{D418CD12-C2C4-4437-B0F0-3E34C9404403}"/>
              </a:ext>
            </a:extLst>
          </p:cNvPr>
          <p:cNvGrpSpPr/>
          <p:nvPr/>
        </p:nvGrpSpPr>
        <p:grpSpPr>
          <a:xfrm>
            <a:off x="506631" y="5811711"/>
            <a:ext cx="693123" cy="289457"/>
            <a:chOff x="5133975" y="5295900"/>
            <a:chExt cx="342900" cy="238125"/>
          </a:xfrm>
        </p:grpSpPr>
        <p:sp>
          <p:nvSpPr>
            <p:cNvPr id="21" name="Figura a mano libera 73">
              <a:extLst>
                <a:ext uri="{FF2B5EF4-FFF2-40B4-BE49-F238E27FC236}">
                  <a16:creationId xmlns:a16="http://schemas.microsoft.com/office/drawing/2014/main" id="{BAB4FA64-3CC3-4EFF-B527-46875A573925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600"/>
            </a:p>
          </p:txBody>
        </p:sp>
        <p:sp>
          <p:nvSpPr>
            <p:cNvPr id="22" name="Figura a mano libera 74">
              <a:extLst>
                <a:ext uri="{FF2B5EF4-FFF2-40B4-BE49-F238E27FC236}">
                  <a16:creationId xmlns:a16="http://schemas.microsoft.com/office/drawing/2014/main" id="{E08E533C-FEA7-4632-8A21-1EC27F534676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600"/>
            </a:p>
          </p:txBody>
        </p:sp>
        <p:sp>
          <p:nvSpPr>
            <p:cNvPr id="23" name="Figura a mano libera 75">
              <a:extLst>
                <a:ext uri="{FF2B5EF4-FFF2-40B4-BE49-F238E27FC236}">
                  <a16:creationId xmlns:a16="http://schemas.microsoft.com/office/drawing/2014/main" id="{D3FB0C0E-CD50-4167-AFFF-3C1DE9BD08A0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600"/>
            </a:p>
          </p:txBody>
        </p:sp>
      </p:grpSp>
      <p:sp>
        <p:nvSpPr>
          <p:cNvPr id="24" name="CasellaDiTesto 77">
            <a:extLst>
              <a:ext uri="{FF2B5EF4-FFF2-40B4-BE49-F238E27FC236}">
                <a16:creationId xmlns:a16="http://schemas.microsoft.com/office/drawing/2014/main" id="{AA4E2AE2-57A6-4718-9F70-EEC578C8EB58}"/>
              </a:ext>
            </a:extLst>
          </p:cNvPr>
          <p:cNvSpPr txBox="1"/>
          <p:nvPr/>
        </p:nvSpPr>
        <p:spPr>
          <a:xfrm>
            <a:off x="1389122" y="5783314"/>
            <a:ext cx="836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Event</a:t>
            </a:r>
            <a:endParaRPr lang="en-GB" dirty="0"/>
          </a:p>
        </p:txBody>
      </p:sp>
      <p:grpSp>
        <p:nvGrpSpPr>
          <p:cNvPr id="25" name="Gruppo 56">
            <a:extLst>
              <a:ext uri="{FF2B5EF4-FFF2-40B4-BE49-F238E27FC236}">
                <a16:creationId xmlns:a16="http://schemas.microsoft.com/office/drawing/2014/main" id="{67211873-3802-4229-BE3B-03B5B7921F0F}"/>
              </a:ext>
            </a:extLst>
          </p:cNvPr>
          <p:cNvGrpSpPr/>
          <p:nvPr/>
        </p:nvGrpSpPr>
        <p:grpSpPr>
          <a:xfrm>
            <a:off x="483901" y="5169539"/>
            <a:ext cx="780765" cy="96938"/>
            <a:chOff x="4586473" y="4245346"/>
            <a:chExt cx="667405" cy="86434"/>
          </a:xfrm>
        </p:grpSpPr>
        <p:sp>
          <p:nvSpPr>
            <p:cNvPr id="26" name="Freccia a destra 58">
              <a:extLst>
                <a:ext uri="{FF2B5EF4-FFF2-40B4-BE49-F238E27FC236}">
                  <a16:creationId xmlns:a16="http://schemas.microsoft.com/office/drawing/2014/main" id="{66642AEA-3769-4EEF-B7D8-D5811E3D9F90}"/>
                </a:ext>
              </a:extLst>
            </p:cNvPr>
            <p:cNvSpPr/>
            <p:nvPr/>
          </p:nvSpPr>
          <p:spPr>
            <a:xfrm>
              <a:off x="4586473" y="4251518"/>
              <a:ext cx="577147" cy="8026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27" name="Triangolo isoscele 76">
              <a:extLst>
                <a:ext uri="{FF2B5EF4-FFF2-40B4-BE49-F238E27FC236}">
                  <a16:creationId xmlns:a16="http://schemas.microsoft.com/office/drawing/2014/main" id="{D435595C-1DA5-4682-9D39-66DB112B4D3D}"/>
                </a:ext>
              </a:extLst>
            </p:cNvPr>
            <p:cNvSpPr/>
            <p:nvPr/>
          </p:nvSpPr>
          <p:spPr>
            <a:xfrm rot="5400000" flipH="1">
              <a:off x="5141030" y="421893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100">
                <a:solidFill>
                  <a:schemeClr val="dk1"/>
                </a:solidFill>
              </a:endParaRPr>
            </a:p>
          </p:txBody>
        </p:sp>
      </p:grpSp>
      <p:sp>
        <p:nvSpPr>
          <p:cNvPr id="28" name="CasellaDiTesto 80">
            <a:extLst>
              <a:ext uri="{FF2B5EF4-FFF2-40B4-BE49-F238E27FC236}">
                <a16:creationId xmlns:a16="http://schemas.microsoft.com/office/drawing/2014/main" id="{6F9C0F8F-4315-4F12-B111-6C9E63542E4E}"/>
              </a:ext>
            </a:extLst>
          </p:cNvPr>
          <p:cNvSpPr txBox="1"/>
          <p:nvPr/>
        </p:nvSpPr>
        <p:spPr>
          <a:xfrm>
            <a:off x="1360076" y="4593710"/>
            <a:ext cx="116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Dispatch</a:t>
            </a:r>
            <a:endParaRPr lang="en-GB" dirty="0"/>
          </a:p>
        </p:txBody>
      </p:sp>
      <p:sp>
        <p:nvSpPr>
          <p:cNvPr id="29" name="CasellaDiTesto 81">
            <a:extLst>
              <a:ext uri="{FF2B5EF4-FFF2-40B4-BE49-F238E27FC236}">
                <a16:creationId xmlns:a16="http://schemas.microsoft.com/office/drawing/2014/main" id="{B8D59302-F7FF-4489-A239-233D79C5F819}"/>
              </a:ext>
            </a:extLst>
          </p:cNvPr>
          <p:cNvSpPr txBox="1"/>
          <p:nvPr/>
        </p:nvSpPr>
        <p:spPr>
          <a:xfrm>
            <a:off x="1364462" y="5032148"/>
            <a:ext cx="1091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Request</a:t>
            </a:r>
            <a:endParaRPr lang="en-GB" dirty="0"/>
          </a:p>
        </p:txBody>
      </p:sp>
      <p:grpSp>
        <p:nvGrpSpPr>
          <p:cNvPr id="30" name="Gruppo 87">
            <a:extLst>
              <a:ext uri="{FF2B5EF4-FFF2-40B4-BE49-F238E27FC236}">
                <a16:creationId xmlns:a16="http://schemas.microsoft.com/office/drawing/2014/main" id="{BF512C7F-BEF2-4C1A-ACDC-6605F106310A}"/>
              </a:ext>
            </a:extLst>
          </p:cNvPr>
          <p:cNvGrpSpPr/>
          <p:nvPr/>
        </p:nvGrpSpPr>
        <p:grpSpPr>
          <a:xfrm>
            <a:off x="502659" y="5432259"/>
            <a:ext cx="780169" cy="96938"/>
            <a:chOff x="4592177" y="4419530"/>
            <a:chExt cx="666895" cy="86434"/>
          </a:xfrm>
        </p:grpSpPr>
        <p:cxnSp>
          <p:nvCxnSpPr>
            <p:cNvPr id="31" name="Connettore 1 89">
              <a:extLst>
                <a:ext uri="{FF2B5EF4-FFF2-40B4-BE49-F238E27FC236}">
                  <a16:creationId xmlns:a16="http://schemas.microsoft.com/office/drawing/2014/main" id="{0C8D9D81-921B-43C7-838C-CE180D752219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riangolo isoscele 90">
              <a:extLst>
                <a:ext uri="{FF2B5EF4-FFF2-40B4-BE49-F238E27FC236}">
                  <a16:creationId xmlns:a16="http://schemas.microsoft.com/office/drawing/2014/main" id="{093749CD-0345-4193-898C-BEB9040530D4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</p:grpSp>
      <p:sp>
        <p:nvSpPr>
          <p:cNvPr id="33" name="CasellaDiTesto 91">
            <a:extLst>
              <a:ext uri="{FF2B5EF4-FFF2-40B4-BE49-F238E27FC236}">
                <a16:creationId xmlns:a16="http://schemas.microsoft.com/office/drawing/2014/main" id="{FB05345A-06E8-438E-A4F5-55BF3BBCA253}"/>
              </a:ext>
            </a:extLst>
          </p:cNvPr>
          <p:cNvSpPr txBox="1"/>
          <p:nvPr/>
        </p:nvSpPr>
        <p:spPr>
          <a:xfrm>
            <a:off x="1364953" y="5287460"/>
            <a:ext cx="84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Reply</a:t>
            </a:r>
            <a:endParaRPr lang="en-GB" dirty="0"/>
          </a:p>
        </p:txBody>
      </p:sp>
      <p:cxnSp>
        <p:nvCxnSpPr>
          <p:cNvPr id="34" name="Connettore 2 92">
            <a:extLst>
              <a:ext uri="{FF2B5EF4-FFF2-40B4-BE49-F238E27FC236}">
                <a16:creationId xmlns:a16="http://schemas.microsoft.com/office/drawing/2014/main" id="{A1B99D93-9C5B-4896-9759-ADD23DDBA2CC}"/>
              </a:ext>
            </a:extLst>
          </p:cNvPr>
          <p:cNvCxnSpPr>
            <a:cxnSpLocks/>
          </p:cNvCxnSpPr>
          <p:nvPr/>
        </p:nvCxnSpPr>
        <p:spPr>
          <a:xfrm>
            <a:off x="462691" y="4799802"/>
            <a:ext cx="916298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uppo 60">
            <a:extLst>
              <a:ext uri="{FF2B5EF4-FFF2-40B4-BE49-F238E27FC236}">
                <a16:creationId xmlns:a16="http://schemas.microsoft.com/office/drawing/2014/main" id="{4E662002-1884-488C-B573-69B42D803D9E}"/>
              </a:ext>
            </a:extLst>
          </p:cNvPr>
          <p:cNvGrpSpPr/>
          <p:nvPr/>
        </p:nvGrpSpPr>
        <p:grpSpPr>
          <a:xfrm>
            <a:off x="2377572" y="1058344"/>
            <a:ext cx="1696867" cy="1164750"/>
            <a:chOff x="2680234" y="3945052"/>
            <a:chExt cx="1696867" cy="1164750"/>
          </a:xfrm>
        </p:grpSpPr>
        <p:sp>
          <p:nvSpPr>
            <p:cNvPr id="38" name="Triangolo isoscele 37">
              <a:extLst>
                <a:ext uri="{FF2B5EF4-FFF2-40B4-BE49-F238E27FC236}">
                  <a16:creationId xmlns:a16="http://schemas.microsoft.com/office/drawing/2014/main" id="{F201D9EA-4475-4C26-AD48-85ABAAE571D6}"/>
                </a:ext>
              </a:extLst>
            </p:cNvPr>
            <p:cNvSpPr/>
            <p:nvPr/>
          </p:nvSpPr>
          <p:spPr>
            <a:xfrm rot="5400000">
              <a:off x="3440550" y="4113921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9" name="Ovale 38">
              <a:extLst>
                <a:ext uri="{FF2B5EF4-FFF2-40B4-BE49-F238E27FC236}">
                  <a16:creationId xmlns:a16="http://schemas.microsoft.com/office/drawing/2014/main" id="{CF282831-37E0-4575-BE92-F9EBB4D3DACD}"/>
                </a:ext>
              </a:extLst>
            </p:cNvPr>
            <p:cNvSpPr/>
            <p:nvPr/>
          </p:nvSpPr>
          <p:spPr>
            <a:xfrm>
              <a:off x="2869667" y="3945052"/>
              <a:ext cx="1219751" cy="116475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61660206-2541-4D72-9CB1-75AC5AF3C017}"/>
                </a:ext>
              </a:extLst>
            </p:cNvPr>
            <p:cNvSpPr/>
            <p:nvPr/>
          </p:nvSpPr>
          <p:spPr>
            <a:xfrm>
              <a:off x="2680234" y="4331193"/>
              <a:ext cx="457875" cy="342838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CF3BD5B5-BFC2-4754-B02D-ED53F485FF7B}"/>
                </a:ext>
              </a:extLst>
            </p:cNvPr>
            <p:cNvSpPr/>
            <p:nvPr/>
          </p:nvSpPr>
          <p:spPr>
            <a:xfrm>
              <a:off x="3059787" y="4329682"/>
              <a:ext cx="10695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smartbell</a:t>
              </a:r>
              <a:endParaRPr lang="en-GB" dirty="0"/>
            </a:p>
          </p:txBody>
        </p:sp>
      </p:grpSp>
      <p:grpSp>
        <p:nvGrpSpPr>
          <p:cNvPr id="58" name="Gruppo 57">
            <a:extLst>
              <a:ext uri="{FF2B5EF4-FFF2-40B4-BE49-F238E27FC236}">
                <a16:creationId xmlns:a16="http://schemas.microsoft.com/office/drawing/2014/main" id="{F51467B8-D012-4365-B8BF-A309CA882A31}"/>
              </a:ext>
            </a:extLst>
          </p:cNvPr>
          <p:cNvGrpSpPr/>
          <p:nvPr/>
        </p:nvGrpSpPr>
        <p:grpSpPr>
          <a:xfrm>
            <a:off x="5467758" y="1083159"/>
            <a:ext cx="1696867" cy="1164750"/>
            <a:chOff x="2928808" y="2307658"/>
            <a:chExt cx="1696867" cy="1164750"/>
          </a:xfrm>
        </p:grpSpPr>
        <p:sp>
          <p:nvSpPr>
            <p:cNvPr id="42" name="Triangolo isoscele 41">
              <a:extLst>
                <a:ext uri="{FF2B5EF4-FFF2-40B4-BE49-F238E27FC236}">
                  <a16:creationId xmlns:a16="http://schemas.microsoft.com/office/drawing/2014/main" id="{F91D6952-AF65-4F5A-A489-53743B23090F}"/>
                </a:ext>
              </a:extLst>
            </p:cNvPr>
            <p:cNvSpPr/>
            <p:nvPr/>
          </p:nvSpPr>
          <p:spPr>
            <a:xfrm rot="5400000">
              <a:off x="3689124" y="247652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43" name="Ovale 38">
              <a:extLst>
                <a:ext uri="{FF2B5EF4-FFF2-40B4-BE49-F238E27FC236}">
                  <a16:creationId xmlns:a16="http://schemas.microsoft.com/office/drawing/2014/main" id="{FA2B460B-6E40-4553-B382-84492199F22D}"/>
                </a:ext>
              </a:extLst>
            </p:cNvPr>
            <p:cNvSpPr/>
            <p:nvPr/>
          </p:nvSpPr>
          <p:spPr>
            <a:xfrm>
              <a:off x="3118241" y="2307658"/>
              <a:ext cx="1219751" cy="116475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4" name="Rettangolo 39">
              <a:extLst>
                <a:ext uri="{FF2B5EF4-FFF2-40B4-BE49-F238E27FC236}">
                  <a16:creationId xmlns:a16="http://schemas.microsoft.com/office/drawing/2014/main" id="{2B860F7E-20FE-4F72-BA6C-4B7E08C98E61}"/>
                </a:ext>
              </a:extLst>
            </p:cNvPr>
            <p:cNvSpPr/>
            <p:nvPr/>
          </p:nvSpPr>
          <p:spPr>
            <a:xfrm>
              <a:off x="2928808" y="2693799"/>
              <a:ext cx="457875" cy="342838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BCCA13AE-A509-47FD-998A-4B48D322A58C}"/>
                </a:ext>
              </a:extLst>
            </p:cNvPr>
            <p:cNvSpPr/>
            <p:nvPr/>
          </p:nvSpPr>
          <p:spPr>
            <a:xfrm>
              <a:off x="3403212" y="2692288"/>
              <a:ext cx="7807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waiter</a:t>
              </a:r>
            </a:p>
          </p:txBody>
        </p:sp>
      </p:grpSp>
      <p:grpSp>
        <p:nvGrpSpPr>
          <p:cNvPr id="59" name="Gruppo 58">
            <a:extLst>
              <a:ext uri="{FF2B5EF4-FFF2-40B4-BE49-F238E27FC236}">
                <a16:creationId xmlns:a16="http://schemas.microsoft.com/office/drawing/2014/main" id="{C31F4BAD-E0EA-40C3-BEE5-07B95A5502C8}"/>
              </a:ext>
            </a:extLst>
          </p:cNvPr>
          <p:cNvGrpSpPr/>
          <p:nvPr/>
        </p:nvGrpSpPr>
        <p:grpSpPr>
          <a:xfrm>
            <a:off x="8637332" y="1083159"/>
            <a:ext cx="1696867" cy="1164750"/>
            <a:chOff x="6349393" y="1966105"/>
            <a:chExt cx="1696867" cy="1164750"/>
          </a:xfrm>
        </p:grpSpPr>
        <p:sp>
          <p:nvSpPr>
            <p:cNvPr id="46" name="Triangolo isoscele 45">
              <a:extLst>
                <a:ext uri="{FF2B5EF4-FFF2-40B4-BE49-F238E27FC236}">
                  <a16:creationId xmlns:a16="http://schemas.microsoft.com/office/drawing/2014/main" id="{A7519B0E-C856-4DBD-B9C3-B228037C3B30}"/>
                </a:ext>
              </a:extLst>
            </p:cNvPr>
            <p:cNvSpPr/>
            <p:nvPr/>
          </p:nvSpPr>
          <p:spPr>
            <a:xfrm rot="5400000">
              <a:off x="7109709" y="2134974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47" name="Ovale 38">
              <a:extLst>
                <a:ext uri="{FF2B5EF4-FFF2-40B4-BE49-F238E27FC236}">
                  <a16:creationId xmlns:a16="http://schemas.microsoft.com/office/drawing/2014/main" id="{292D4D7B-1795-435A-A750-EF2934242A01}"/>
                </a:ext>
              </a:extLst>
            </p:cNvPr>
            <p:cNvSpPr/>
            <p:nvPr/>
          </p:nvSpPr>
          <p:spPr>
            <a:xfrm>
              <a:off x="6538826" y="1966105"/>
              <a:ext cx="1219751" cy="116475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8" name="Rettangolo 39">
              <a:extLst>
                <a:ext uri="{FF2B5EF4-FFF2-40B4-BE49-F238E27FC236}">
                  <a16:creationId xmlns:a16="http://schemas.microsoft.com/office/drawing/2014/main" id="{AF94E75D-10C5-46FA-BDA0-4E7B53BA3EAA}"/>
                </a:ext>
              </a:extLst>
            </p:cNvPr>
            <p:cNvSpPr/>
            <p:nvPr/>
          </p:nvSpPr>
          <p:spPr>
            <a:xfrm>
              <a:off x="6349393" y="2352246"/>
              <a:ext cx="457875" cy="342838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10E4C2AC-F36A-4FA3-A908-8378B3AD5A9F}"/>
                </a:ext>
              </a:extLst>
            </p:cNvPr>
            <p:cNvSpPr/>
            <p:nvPr/>
          </p:nvSpPr>
          <p:spPr>
            <a:xfrm>
              <a:off x="6755579" y="2350735"/>
              <a:ext cx="9140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/>
                <a:t>barman</a:t>
              </a:r>
            </a:p>
          </p:txBody>
        </p:sp>
      </p:grpSp>
      <p:grpSp>
        <p:nvGrpSpPr>
          <p:cNvPr id="60" name="Gruppo 59">
            <a:extLst>
              <a:ext uri="{FF2B5EF4-FFF2-40B4-BE49-F238E27FC236}">
                <a16:creationId xmlns:a16="http://schemas.microsoft.com/office/drawing/2014/main" id="{34559AF2-EC69-4C7F-8732-34FD0B8DF5AB}"/>
              </a:ext>
            </a:extLst>
          </p:cNvPr>
          <p:cNvGrpSpPr/>
          <p:nvPr/>
        </p:nvGrpSpPr>
        <p:grpSpPr>
          <a:xfrm>
            <a:off x="8405993" y="4594086"/>
            <a:ext cx="1696867" cy="1164750"/>
            <a:chOff x="7666665" y="4321887"/>
            <a:chExt cx="1696867" cy="1164750"/>
          </a:xfrm>
        </p:grpSpPr>
        <p:sp>
          <p:nvSpPr>
            <p:cNvPr id="50" name="Triangolo isoscele 49">
              <a:extLst>
                <a:ext uri="{FF2B5EF4-FFF2-40B4-BE49-F238E27FC236}">
                  <a16:creationId xmlns:a16="http://schemas.microsoft.com/office/drawing/2014/main" id="{157944DA-C9A2-4693-8101-6512D4B0918E}"/>
                </a:ext>
              </a:extLst>
            </p:cNvPr>
            <p:cNvSpPr/>
            <p:nvPr/>
          </p:nvSpPr>
          <p:spPr>
            <a:xfrm rot="5400000">
              <a:off x="8426981" y="4490756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51" name="Ovale 38">
              <a:extLst>
                <a:ext uri="{FF2B5EF4-FFF2-40B4-BE49-F238E27FC236}">
                  <a16:creationId xmlns:a16="http://schemas.microsoft.com/office/drawing/2014/main" id="{EA74B948-AD0D-437E-AFB7-E697523E2EAC}"/>
                </a:ext>
              </a:extLst>
            </p:cNvPr>
            <p:cNvSpPr/>
            <p:nvPr/>
          </p:nvSpPr>
          <p:spPr>
            <a:xfrm>
              <a:off x="7856098" y="4321887"/>
              <a:ext cx="1219751" cy="116475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2" name="Rettangolo 39">
              <a:extLst>
                <a:ext uri="{FF2B5EF4-FFF2-40B4-BE49-F238E27FC236}">
                  <a16:creationId xmlns:a16="http://schemas.microsoft.com/office/drawing/2014/main" id="{0B3D96CB-19B1-4DEE-8C45-1DECC801AFCF}"/>
                </a:ext>
              </a:extLst>
            </p:cNvPr>
            <p:cNvSpPr/>
            <p:nvPr/>
          </p:nvSpPr>
          <p:spPr>
            <a:xfrm>
              <a:off x="7666665" y="4708028"/>
              <a:ext cx="457875" cy="342838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5E07DEE7-85A8-4806-B1A8-B5E0E96E82BF}"/>
                </a:ext>
              </a:extLst>
            </p:cNvPr>
            <p:cNvSpPr/>
            <p:nvPr/>
          </p:nvSpPr>
          <p:spPr>
            <a:xfrm>
              <a:off x="7673362" y="4724273"/>
              <a:ext cx="156382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 err="1"/>
                <a:t>situation_observer</a:t>
              </a:r>
              <a:endParaRPr lang="en-GB" dirty="0"/>
            </a:p>
          </p:txBody>
        </p:sp>
      </p:grpSp>
      <p:grpSp>
        <p:nvGrpSpPr>
          <p:cNvPr id="62" name="Gruppo 61">
            <a:extLst>
              <a:ext uri="{FF2B5EF4-FFF2-40B4-BE49-F238E27FC236}">
                <a16:creationId xmlns:a16="http://schemas.microsoft.com/office/drawing/2014/main" id="{A43CD019-7917-401E-8A80-B43CD7749BC2}"/>
              </a:ext>
            </a:extLst>
          </p:cNvPr>
          <p:cNvGrpSpPr/>
          <p:nvPr/>
        </p:nvGrpSpPr>
        <p:grpSpPr>
          <a:xfrm>
            <a:off x="3220531" y="4574883"/>
            <a:ext cx="1696867" cy="1164750"/>
            <a:chOff x="10084210" y="2903031"/>
            <a:chExt cx="1696867" cy="1164750"/>
          </a:xfrm>
        </p:grpSpPr>
        <p:sp>
          <p:nvSpPr>
            <p:cNvPr id="54" name="Triangolo isoscele 53">
              <a:extLst>
                <a:ext uri="{FF2B5EF4-FFF2-40B4-BE49-F238E27FC236}">
                  <a16:creationId xmlns:a16="http://schemas.microsoft.com/office/drawing/2014/main" id="{72FA6D94-885D-4064-A5CA-94ABE96AAD34}"/>
                </a:ext>
              </a:extLst>
            </p:cNvPr>
            <p:cNvSpPr/>
            <p:nvPr/>
          </p:nvSpPr>
          <p:spPr>
            <a:xfrm rot="5400000">
              <a:off x="10844526" y="3071900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55" name="Ovale 38">
              <a:extLst>
                <a:ext uri="{FF2B5EF4-FFF2-40B4-BE49-F238E27FC236}">
                  <a16:creationId xmlns:a16="http://schemas.microsoft.com/office/drawing/2014/main" id="{0CA551EF-4C1F-47E7-BA01-EE4934761FD7}"/>
                </a:ext>
              </a:extLst>
            </p:cNvPr>
            <p:cNvSpPr/>
            <p:nvPr/>
          </p:nvSpPr>
          <p:spPr>
            <a:xfrm>
              <a:off x="10273643" y="2903031"/>
              <a:ext cx="1219751" cy="116475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6" name="Rettangolo 39">
              <a:extLst>
                <a:ext uri="{FF2B5EF4-FFF2-40B4-BE49-F238E27FC236}">
                  <a16:creationId xmlns:a16="http://schemas.microsoft.com/office/drawing/2014/main" id="{3DEB57A6-D9EB-42BA-87A2-A7949960B33C}"/>
                </a:ext>
              </a:extLst>
            </p:cNvPr>
            <p:cNvSpPr/>
            <p:nvPr/>
          </p:nvSpPr>
          <p:spPr>
            <a:xfrm>
              <a:off x="10084210" y="3289172"/>
              <a:ext cx="457875" cy="342838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1C2A35D7-E62F-4BC3-850E-CAAE6A782000}"/>
                </a:ext>
              </a:extLst>
            </p:cNvPr>
            <p:cNvSpPr/>
            <p:nvPr/>
          </p:nvSpPr>
          <p:spPr>
            <a:xfrm>
              <a:off x="10161919" y="3287661"/>
              <a:ext cx="14587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 err="1"/>
                <a:t>client_simulator</a:t>
              </a:r>
              <a:r>
                <a:rPr lang="en-GB" sz="1400" dirty="0"/>
                <a:t>*</a:t>
              </a:r>
            </a:p>
          </p:txBody>
        </p:sp>
      </p:grpSp>
      <p:grpSp>
        <p:nvGrpSpPr>
          <p:cNvPr id="67" name="Gruppo 56">
            <a:extLst>
              <a:ext uri="{FF2B5EF4-FFF2-40B4-BE49-F238E27FC236}">
                <a16:creationId xmlns:a16="http://schemas.microsoft.com/office/drawing/2014/main" id="{5C11EF35-4CF4-4DC5-B036-6F87CF7D7E2A}"/>
              </a:ext>
            </a:extLst>
          </p:cNvPr>
          <p:cNvGrpSpPr/>
          <p:nvPr/>
        </p:nvGrpSpPr>
        <p:grpSpPr>
          <a:xfrm>
            <a:off x="3902639" y="1324712"/>
            <a:ext cx="1594842" cy="118262"/>
            <a:chOff x="4586473" y="4245346"/>
            <a:chExt cx="667405" cy="86434"/>
          </a:xfrm>
        </p:grpSpPr>
        <p:sp>
          <p:nvSpPr>
            <p:cNvPr id="68" name="Freccia a destra 58">
              <a:extLst>
                <a:ext uri="{FF2B5EF4-FFF2-40B4-BE49-F238E27FC236}">
                  <a16:creationId xmlns:a16="http://schemas.microsoft.com/office/drawing/2014/main" id="{1903A0D3-2689-4460-8AC1-B0EE3FC4EE30}"/>
                </a:ext>
              </a:extLst>
            </p:cNvPr>
            <p:cNvSpPr/>
            <p:nvPr/>
          </p:nvSpPr>
          <p:spPr>
            <a:xfrm>
              <a:off x="4586473" y="4251518"/>
              <a:ext cx="577147" cy="8026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Triangolo isoscele 76">
              <a:extLst>
                <a:ext uri="{FF2B5EF4-FFF2-40B4-BE49-F238E27FC236}">
                  <a16:creationId xmlns:a16="http://schemas.microsoft.com/office/drawing/2014/main" id="{1917ECE7-D105-4351-A9EF-412EB179A873}"/>
                </a:ext>
              </a:extLst>
            </p:cNvPr>
            <p:cNvSpPr/>
            <p:nvPr/>
          </p:nvSpPr>
          <p:spPr>
            <a:xfrm rot="5400000" flipH="1">
              <a:off x="5141030" y="421893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70" name="Gruppo 87">
            <a:extLst>
              <a:ext uri="{FF2B5EF4-FFF2-40B4-BE49-F238E27FC236}">
                <a16:creationId xmlns:a16="http://schemas.microsoft.com/office/drawing/2014/main" id="{FDABF722-05DF-445B-B685-E2D66A4F0B75}"/>
              </a:ext>
            </a:extLst>
          </p:cNvPr>
          <p:cNvGrpSpPr/>
          <p:nvPr/>
        </p:nvGrpSpPr>
        <p:grpSpPr>
          <a:xfrm>
            <a:off x="3860693" y="1888520"/>
            <a:ext cx="1600507" cy="170634"/>
            <a:chOff x="4592177" y="4419530"/>
            <a:chExt cx="666895" cy="86434"/>
          </a:xfrm>
        </p:grpSpPr>
        <p:cxnSp>
          <p:nvCxnSpPr>
            <p:cNvPr id="71" name="Connettore 1 89">
              <a:extLst>
                <a:ext uri="{FF2B5EF4-FFF2-40B4-BE49-F238E27FC236}">
                  <a16:creationId xmlns:a16="http://schemas.microsoft.com/office/drawing/2014/main" id="{2504BA67-4E57-4F03-968A-6F89B7FA7B00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riangolo isoscele 90">
              <a:extLst>
                <a:ext uri="{FF2B5EF4-FFF2-40B4-BE49-F238E27FC236}">
                  <a16:creationId xmlns:a16="http://schemas.microsoft.com/office/drawing/2014/main" id="{F4BD77D6-BF5C-43D1-AC6D-C93AC33A2686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73" name="Connettore 2 92">
            <a:extLst>
              <a:ext uri="{FF2B5EF4-FFF2-40B4-BE49-F238E27FC236}">
                <a16:creationId xmlns:a16="http://schemas.microsoft.com/office/drawing/2014/main" id="{5794C931-8569-4958-B34A-9A684EC7B760}"/>
              </a:ext>
            </a:extLst>
          </p:cNvPr>
          <p:cNvCxnSpPr>
            <a:cxnSpLocks/>
          </p:cNvCxnSpPr>
          <p:nvPr/>
        </p:nvCxnSpPr>
        <p:spPr>
          <a:xfrm flipV="1">
            <a:off x="7003741" y="1324711"/>
            <a:ext cx="1761392" cy="8445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2 92">
            <a:extLst>
              <a:ext uri="{FF2B5EF4-FFF2-40B4-BE49-F238E27FC236}">
                <a16:creationId xmlns:a16="http://schemas.microsoft.com/office/drawing/2014/main" id="{E3CF7BFC-21BC-4381-A4BD-6F06EC7104FB}"/>
              </a:ext>
            </a:extLst>
          </p:cNvPr>
          <p:cNvCxnSpPr>
            <a:cxnSpLocks/>
          </p:cNvCxnSpPr>
          <p:nvPr/>
        </p:nvCxnSpPr>
        <p:spPr>
          <a:xfrm flipH="1">
            <a:off x="7003743" y="1975926"/>
            <a:ext cx="1761390" cy="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uppo 56">
            <a:extLst>
              <a:ext uri="{FF2B5EF4-FFF2-40B4-BE49-F238E27FC236}">
                <a16:creationId xmlns:a16="http://schemas.microsoft.com/office/drawing/2014/main" id="{8F7E19E1-0B13-4E14-AD18-1DC87F224E35}"/>
              </a:ext>
            </a:extLst>
          </p:cNvPr>
          <p:cNvGrpSpPr/>
          <p:nvPr/>
        </p:nvGrpSpPr>
        <p:grpSpPr>
          <a:xfrm rot="15348643">
            <a:off x="2611036" y="3866279"/>
            <a:ext cx="1338397" cy="133885"/>
            <a:chOff x="4586473" y="4245346"/>
            <a:chExt cx="667405" cy="86434"/>
          </a:xfrm>
        </p:grpSpPr>
        <p:sp>
          <p:nvSpPr>
            <p:cNvPr id="78" name="Freccia a destra 58">
              <a:extLst>
                <a:ext uri="{FF2B5EF4-FFF2-40B4-BE49-F238E27FC236}">
                  <a16:creationId xmlns:a16="http://schemas.microsoft.com/office/drawing/2014/main" id="{4F3AD279-FCFB-499B-AA62-540AC5753485}"/>
                </a:ext>
              </a:extLst>
            </p:cNvPr>
            <p:cNvSpPr/>
            <p:nvPr/>
          </p:nvSpPr>
          <p:spPr>
            <a:xfrm>
              <a:off x="4586473" y="4251518"/>
              <a:ext cx="577147" cy="8026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Triangolo isoscele 76">
              <a:extLst>
                <a:ext uri="{FF2B5EF4-FFF2-40B4-BE49-F238E27FC236}">
                  <a16:creationId xmlns:a16="http://schemas.microsoft.com/office/drawing/2014/main" id="{730374E7-15E5-4201-8C07-AAB6FDCC83DE}"/>
                </a:ext>
              </a:extLst>
            </p:cNvPr>
            <p:cNvSpPr/>
            <p:nvPr/>
          </p:nvSpPr>
          <p:spPr>
            <a:xfrm rot="5400000" flipH="1">
              <a:off x="5141030" y="421893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0" name="Gruppo 87">
            <a:extLst>
              <a:ext uri="{FF2B5EF4-FFF2-40B4-BE49-F238E27FC236}">
                <a16:creationId xmlns:a16="http://schemas.microsoft.com/office/drawing/2014/main" id="{571D1811-ADC0-4C54-AD90-CBD807BB1BE5}"/>
              </a:ext>
            </a:extLst>
          </p:cNvPr>
          <p:cNvGrpSpPr/>
          <p:nvPr/>
        </p:nvGrpSpPr>
        <p:grpSpPr>
          <a:xfrm rot="15369352">
            <a:off x="3031394" y="3773234"/>
            <a:ext cx="1235473" cy="131452"/>
            <a:chOff x="4592177" y="4419530"/>
            <a:chExt cx="666895" cy="86434"/>
          </a:xfrm>
        </p:grpSpPr>
        <p:cxnSp>
          <p:nvCxnSpPr>
            <p:cNvPr id="81" name="Connettore 1 89">
              <a:extLst>
                <a:ext uri="{FF2B5EF4-FFF2-40B4-BE49-F238E27FC236}">
                  <a16:creationId xmlns:a16="http://schemas.microsoft.com/office/drawing/2014/main" id="{8C916F1B-37AC-4389-8528-9CC6653FDEBC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riangolo isoscele 90">
              <a:extLst>
                <a:ext uri="{FF2B5EF4-FFF2-40B4-BE49-F238E27FC236}">
                  <a16:creationId xmlns:a16="http://schemas.microsoft.com/office/drawing/2014/main" id="{E4388E73-B6CB-41F9-9CAE-96BCD1240159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545D740A-32E5-4E2A-933A-E61A12377276}"/>
              </a:ext>
            </a:extLst>
          </p:cNvPr>
          <p:cNvSpPr txBox="1"/>
          <p:nvPr/>
        </p:nvSpPr>
        <p:spPr>
          <a:xfrm rot="1698871">
            <a:off x="5659163" y="3884466"/>
            <a:ext cx="12481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readyToPay</a:t>
            </a:r>
            <a:endParaRPr lang="it-IT" sz="1400" dirty="0"/>
          </a:p>
          <a:p>
            <a:br>
              <a:rPr lang="it-IT" sz="1400" dirty="0"/>
            </a:br>
            <a:r>
              <a:rPr lang="it-IT" sz="1400" dirty="0" err="1"/>
              <a:t>readyToOrder</a:t>
            </a:r>
            <a:endParaRPr lang="it-IT" sz="1400" dirty="0"/>
          </a:p>
        </p:txBody>
      </p:sp>
      <p:cxnSp>
        <p:nvCxnSpPr>
          <p:cNvPr id="94" name="Connettore 2 92">
            <a:extLst>
              <a:ext uri="{FF2B5EF4-FFF2-40B4-BE49-F238E27FC236}">
                <a16:creationId xmlns:a16="http://schemas.microsoft.com/office/drawing/2014/main" id="{BD830DD7-B771-4A9C-960D-8E0D8AFA2DC0}"/>
              </a:ext>
            </a:extLst>
          </p:cNvPr>
          <p:cNvCxnSpPr>
            <a:cxnSpLocks/>
          </p:cNvCxnSpPr>
          <p:nvPr/>
        </p:nvCxnSpPr>
        <p:spPr>
          <a:xfrm flipV="1">
            <a:off x="4852008" y="3135232"/>
            <a:ext cx="951150" cy="164740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asellaDiTesto 96">
            <a:extLst>
              <a:ext uri="{FF2B5EF4-FFF2-40B4-BE49-F238E27FC236}">
                <a16:creationId xmlns:a16="http://schemas.microsoft.com/office/drawing/2014/main" id="{D20D1931-A65E-4A3F-A750-C7A6E99B86F2}"/>
              </a:ext>
            </a:extLst>
          </p:cNvPr>
          <p:cNvSpPr txBox="1"/>
          <p:nvPr/>
        </p:nvSpPr>
        <p:spPr>
          <a:xfrm>
            <a:off x="3922806" y="884537"/>
            <a:ext cx="1532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enterRequest</a:t>
            </a:r>
            <a:r>
              <a:rPr lang="it-IT" sz="1400" dirty="0"/>
              <a:t>(CID)</a:t>
            </a:r>
          </a:p>
        </p:txBody>
      </p:sp>
      <p:sp>
        <p:nvSpPr>
          <p:cNvPr id="98" name="CasellaDiTesto 97">
            <a:extLst>
              <a:ext uri="{FF2B5EF4-FFF2-40B4-BE49-F238E27FC236}">
                <a16:creationId xmlns:a16="http://schemas.microsoft.com/office/drawing/2014/main" id="{E34B3A85-F4AC-40DF-8FE7-CEAC2DFFD32C}"/>
              </a:ext>
            </a:extLst>
          </p:cNvPr>
          <p:cNvSpPr txBox="1"/>
          <p:nvPr/>
        </p:nvSpPr>
        <p:spPr>
          <a:xfrm>
            <a:off x="4127702" y="2094020"/>
            <a:ext cx="1334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answer</a:t>
            </a:r>
            <a:r>
              <a:rPr lang="it-IT" sz="1400" dirty="0"/>
              <a:t>(TIME)</a:t>
            </a:r>
          </a:p>
        </p:txBody>
      </p:sp>
      <p:sp>
        <p:nvSpPr>
          <p:cNvPr id="99" name="CasellaDiTesto 98">
            <a:extLst>
              <a:ext uri="{FF2B5EF4-FFF2-40B4-BE49-F238E27FC236}">
                <a16:creationId xmlns:a16="http://schemas.microsoft.com/office/drawing/2014/main" id="{A64FC86D-5870-4026-9D98-B01A3844AA07}"/>
              </a:ext>
            </a:extLst>
          </p:cNvPr>
          <p:cNvSpPr txBox="1"/>
          <p:nvPr/>
        </p:nvSpPr>
        <p:spPr>
          <a:xfrm>
            <a:off x="7221863" y="945688"/>
            <a:ext cx="1305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order</a:t>
            </a:r>
            <a:r>
              <a:rPr lang="it-IT" sz="1400" dirty="0"/>
              <a:t>(CID, TEA)</a:t>
            </a:r>
          </a:p>
        </p:txBody>
      </p:sp>
      <p:sp>
        <p:nvSpPr>
          <p:cNvPr id="100" name="CasellaDiTesto 99">
            <a:extLst>
              <a:ext uri="{FF2B5EF4-FFF2-40B4-BE49-F238E27FC236}">
                <a16:creationId xmlns:a16="http://schemas.microsoft.com/office/drawing/2014/main" id="{3F6052BD-268E-4F8C-AEB8-1AFC15E490E5}"/>
              </a:ext>
            </a:extLst>
          </p:cNvPr>
          <p:cNvSpPr txBox="1"/>
          <p:nvPr/>
        </p:nvSpPr>
        <p:spPr>
          <a:xfrm>
            <a:off x="7146864" y="2111032"/>
            <a:ext cx="1752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orderReady</a:t>
            </a:r>
            <a:r>
              <a:rPr lang="it-IT" sz="1400" dirty="0"/>
              <a:t>(CID, TEA)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6BEAC265-4A25-49E8-AC0A-0F9341DA1CCE}"/>
              </a:ext>
            </a:extLst>
          </p:cNvPr>
          <p:cNvSpPr txBox="1"/>
          <p:nvPr/>
        </p:nvSpPr>
        <p:spPr>
          <a:xfrm rot="20858184">
            <a:off x="2390569" y="4001256"/>
            <a:ext cx="75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Ring(N)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A3F08987-5640-46DD-AFE9-91D2B509DBC4}"/>
              </a:ext>
            </a:extLst>
          </p:cNvPr>
          <p:cNvSpPr txBox="1"/>
          <p:nvPr/>
        </p:nvSpPr>
        <p:spPr>
          <a:xfrm rot="20858184">
            <a:off x="3690566" y="3578739"/>
            <a:ext cx="15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waiterResponse</a:t>
            </a:r>
            <a:r>
              <a:rPr lang="it-IT" sz="1200" dirty="0"/>
              <a:t>(CID)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DBF1C222-3CFB-4B09-8B4A-1F2F5CA84698}"/>
              </a:ext>
            </a:extLst>
          </p:cNvPr>
          <p:cNvSpPr txBox="1"/>
          <p:nvPr/>
        </p:nvSpPr>
        <p:spPr>
          <a:xfrm>
            <a:off x="249580" y="391882"/>
            <a:ext cx="212799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Overview</a:t>
            </a:r>
            <a:endParaRPr lang="it-IT" dirty="0"/>
          </a:p>
          <a:p>
            <a:r>
              <a:rPr lang="it-IT" dirty="0"/>
              <a:t>Architettura logica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DC33050-28DE-487F-B3CD-42EFEA69C969}"/>
              </a:ext>
            </a:extLst>
          </p:cNvPr>
          <p:cNvSpPr txBox="1"/>
          <p:nvPr/>
        </p:nvSpPr>
        <p:spPr>
          <a:xfrm>
            <a:off x="1553592" y="2743200"/>
            <a:ext cx="10354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---------------------------------------------------------------------------------------------------------------------------------------------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C18F562-9AED-4F5B-8BC9-481CCFFFE2F1}"/>
              </a:ext>
            </a:extLst>
          </p:cNvPr>
          <p:cNvSpPr txBox="1"/>
          <p:nvPr/>
        </p:nvSpPr>
        <p:spPr>
          <a:xfrm>
            <a:off x="4852008" y="5656792"/>
            <a:ext cx="2074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*per scopo di simulazione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58523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CBDAE4C-9DA8-46A0-96A2-AA515FB45BC3}"/>
              </a:ext>
            </a:extLst>
          </p:cNvPr>
          <p:cNvSpPr/>
          <p:nvPr/>
        </p:nvSpPr>
        <p:spPr>
          <a:xfrm>
            <a:off x="3529933" y="1877230"/>
            <a:ext cx="4971328" cy="3963128"/>
          </a:xfrm>
          <a:prstGeom prst="rect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 dirty="0">
              <a:highlight>
                <a:srgbClr val="FFFF00"/>
              </a:highlight>
            </a:endParaRPr>
          </a:p>
        </p:txBody>
      </p:sp>
      <p:sp>
        <p:nvSpPr>
          <p:cNvPr id="74" name="Rettangolo 73">
            <a:extLst>
              <a:ext uri="{FF2B5EF4-FFF2-40B4-BE49-F238E27FC236}">
                <a16:creationId xmlns:a16="http://schemas.microsoft.com/office/drawing/2014/main" id="{45E157C6-E4E2-442D-A450-90C6910E169C}"/>
              </a:ext>
            </a:extLst>
          </p:cNvPr>
          <p:cNvSpPr/>
          <p:nvPr/>
        </p:nvSpPr>
        <p:spPr>
          <a:xfrm rot="5400000">
            <a:off x="6465058" y="3171499"/>
            <a:ext cx="3333982" cy="7308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Rettangolo 72">
            <a:extLst>
              <a:ext uri="{FF2B5EF4-FFF2-40B4-BE49-F238E27FC236}">
                <a16:creationId xmlns:a16="http://schemas.microsoft.com/office/drawing/2014/main" id="{5EBF42B2-8140-4BE8-8C4B-DF04C6278B2F}"/>
              </a:ext>
            </a:extLst>
          </p:cNvPr>
          <p:cNvSpPr/>
          <p:nvPr/>
        </p:nvSpPr>
        <p:spPr>
          <a:xfrm>
            <a:off x="3535786" y="5203898"/>
            <a:ext cx="4950988" cy="6364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2F4FDB06-D679-4C70-8980-21DBAAE5DE32}"/>
              </a:ext>
            </a:extLst>
          </p:cNvPr>
          <p:cNvSpPr/>
          <p:nvPr/>
        </p:nvSpPr>
        <p:spPr>
          <a:xfrm>
            <a:off x="6328038" y="1881974"/>
            <a:ext cx="1436347" cy="7047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" name="Connettore 1 41">
            <a:extLst>
              <a:ext uri="{FF2B5EF4-FFF2-40B4-BE49-F238E27FC236}">
                <a16:creationId xmlns:a16="http://schemas.microsoft.com/office/drawing/2014/main" id="{0BB1E4EF-4D1C-43F9-913A-61EED79C1710}"/>
              </a:ext>
            </a:extLst>
          </p:cNvPr>
          <p:cNvCxnSpPr>
            <a:cxnSpLocks/>
          </p:cNvCxnSpPr>
          <p:nvPr/>
        </p:nvCxnSpPr>
        <p:spPr>
          <a:xfrm flipH="1">
            <a:off x="4167218" y="1908959"/>
            <a:ext cx="8894" cy="3938059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Connettore 1 42">
            <a:extLst>
              <a:ext uri="{FF2B5EF4-FFF2-40B4-BE49-F238E27FC236}">
                <a16:creationId xmlns:a16="http://schemas.microsoft.com/office/drawing/2014/main" id="{6D963F83-816D-405F-84EE-B0203D0E1D2E}"/>
              </a:ext>
            </a:extLst>
          </p:cNvPr>
          <p:cNvCxnSpPr>
            <a:cxnSpLocks/>
          </p:cNvCxnSpPr>
          <p:nvPr/>
        </p:nvCxnSpPr>
        <p:spPr>
          <a:xfrm>
            <a:off x="4878592" y="1896754"/>
            <a:ext cx="0" cy="3943604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ttore 1 43">
            <a:extLst>
              <a:ext uri="{FF2B5EF4-FFF2-40B4-BE49-F238E27FC236}">
                <a16:creationId xmlns:a16="http://schemas.microsoft.com/office/drawing/2014/main" id="{DD3CC188-00E0-4551-A535-16C6706B43B6}"/>
              </a:ext>
            </a:extLst>
          </p:cNvPr>
          <p:cNvCxnSpPr>
            <a:cxnSpLocks/>
          </p:cNvCxnSpPr>
          <p:nvPr/>
        </p:nvCxnSpPr>
        <p:spPr>
          <a:xfrm>
            <a:off x="3521541" y="2592204"/>
            <a:ext cx="4971329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Connettore 1 44">
            <a:extLst>
              <a:ext uri="{FF2B5EF4-FFF2-40B4-BE49-F238E27FC236}">
                <a16:creationId xmlns:a16="http://schemas.microsoft.com/office/drawing/2014/main" id="{EC629B97-1BCC-4D18-A0E8-C81275B59246}"/>
              </a:ext>
            </a:extLst>
          </p:cNvPr>
          <p:cNvCxnSpPr>
            <a:cxnSpLocks/>
          </p:cNvCxnSpPr>
          <p:nvPr/>
        </p:nvCxnSpPr>
        <p:spPr>
          <a:xfrm flipV="1">
            <a:off x="3534673" y="3236635"/>
            <a:ext cx="4962790" cy="13764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Ovale 8">
            <a:extLst>
              <a:ext uri="{FF2B5EF4-FFF2-40B4-BE49-F238E27FC236}">
                <a16:creationId xmlns:a16="http://schemas.microsoft.com/office/drawing/2014/main" id="{1DC5E701-B04E-4F43-AE1B-772FBA891E12}"/>
              </a:ext>
            </a:extLst>
          </p:cNvPr>
          <p:cNvSpPr/>
          <p:nvPr/>
        </p:nvSpPr>
        <p:spPr>
          <a:xfrm>
            <a:off x="3534673" y="1896754"/>
            <a:ext cx="631361" cy="668643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 dirty="0"/>
              <a:t>r</a:t>
            </a:r>
            <a:endParaRPr lang="en-GB" sz="1100" dirty="0"/>
          </a:p>
        </p:txBody>
      </p:sp>
      <p:cxnSp>
        <p:nvCxnSpPr>
          <p:cNvPr id="10" name="Connettore 1 57">
            <a:extLst>
              <a:ext uri="{FF2B5EF4-FFF2-40B4-BE49-F238E27FC236}">
                <a16:creationId xmlns:a16="http://schemas.microsoft.com/office/drawing/2014/main" id="{0A29E7BC-6C90-43E7-A6CD-F7589DE15A0A}"/>
              </a:ext>
            </a:extLst>
          </p:cNvPr>
          <p:cNvCxnSpPr>
            <a:cxnSpLocks/>
          </p:cNvCxnSpPr>
          <p:nvPr/>
        </p:nvCxnSpPr>
        <p:spPr>
          <a:xfrm>
            <a:off x="3518508" y="3881066"/>
            <a:ext cx="4974362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ttore 1 63">
            <a:extLst>
              <a:ext uri="{FF2B5EF4-FFF2-40B4-BE49-F238E27FC236}">
                <a16:creationId xmlns:a16="http://schemas.microsoft.com/office/drawing/2014/main" id="{45A47D49-5F73-49F5-8D91-421AE01D41E4}"/>
              </a:ext>
            </a:extLst>
          </p:cNvPr>
          <p:cNvCxnSpPr>
            <a:cxnSpLocks/>
          </p:cNvCxnSpPr>
          <p:nvPr/>
        </p:nvCxnSpPr>
        <p:spPr>
          <a:xfrm>
            <a:off x="5596221" y="1924697"/>
            <a:ext cx="9941" cy="3915661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ttore 1 64">
            <a:extLst>
              <a:ext uri="{FF2B5EF4-FFF2-40B4-BE49-F238E27FC236}">
                <a16:creationId xmlns:a16="http://schemas.microsoft.com/office/drawing/2014/main" id="{10F1753B-34BD-49E4-A3F0-13764C920AFB}"/>
              </a:ext>
            </a:extLst>
          </p:cNvPr>
          <p:cNvCxnSpPr>
            <a:cxnSpLocks/>
          </p:cNvCxnSpPr>
          <p:nvPr/>
        </p:nvCxnSpPr>
        <p:spPr>
          <a:xfrm>
            <a:off x="6328038" y="1869913"/>
            <a:ext cx="0" cy="3970445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A0CD71F-D95D-4340-900B-8855D6452A07}"/>
              </a:ext>
            </a:extLst>
          </p:cNvPr>
          <p:cNvSpPr txBox="1"/>
          <p:nvPr/>
        </p:nvSpPr>
        <p:spPr>
          <a:xfrm>
            <a:off x="3179695" y="2028054"/>
            <a:ext cx="301686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it-IT" sz="2000" u="sng" dirty="0"/>
              <a:t>0</a:t>
            </a:r>
            <a:endParaRPr lang="en-GB" sz="2000" u="sng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F563288-20F4-4102-83C8-F505FE3FE956}"/>
              </a:ext>
            </a:extLst>
          </p:cNvPr>
          <p:cNvSpPr txBox="1"/>
          <p:nvPr/>
        </p:nvSpPr>
        <p:spPr>
          <a:xfrm>
            <a:off x="7950360" y="142100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6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FC758EB-1A79-4C90-AD66-725A038A35A2}"/>
              </a:ext>
            </a:extLst>
          </p:cNvPr>
          <p:cNvSpPr txBox="1"/>
          <p:nvPr/>
        </p:nvSpPr>
        <p:spPr>
          <a:xfrm>
            <a:off x="3179695" y="3417829"/>
            <a:ext cx="314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2</a:t>
            </a:r>
          </a:p>
          <a:p>
            <a:endParaRPr lang="it-IT" sz="2000" dirty="0"/>
          </a:p>
          <a:p>
            <a:r>
              <a:rPr lang="it-IT" sz="2000" dirty="0"/>
              <a:t>3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CBE5275-6ED3-4FAF-9936-F8313210F04C}"/>
              </a:ext>
            </a:extLst>
          </p:cNvPr>
          <p:cNvSpPr txBox="1"/>
          <p:nvPr/>
        </p:nvSpPr>
        <p:spPr>
          <a:xfrm>
            <a:off x="3180562" y="2748966"/>
            <a:ext cx="301686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it-IT" sz="2000" u="sng" dirty="0"/>
              <a:t>1</a:t>
            </a:r>
            <a:endParaRPr lang="en-GB" sz="2000" u="sng" dirty="0"/>
          </a:p>
        </p:txBody>
      </p:sp>
      <p:cxnSp>
        <p:nvCxnSpPr>
          <p:cNvPr id="17" name="Connettore 1 87">
            <a:extLst>
              <a:ext uri="{FF2B5EF4-FFF2-40B4-BE49-F238E27FC236}">
                <a16:creationId xmlns:a16="http://schemas.microsoft.com/office/drawing/2014/main" id="{B766F777-D1AD-41EB-A9D7-7BBCA8B7C01F}"/>
              </a:ext>
            </a:extLst>
          </p:cNvPr>
          <p:cNvCxnSpPr>
            <a:cxnSpLocks/>
          </p:cNvCxnSpPr>
          <p:nvPr/>
        </p:nvCxnSpPr>
        <p:spPr>
          <a:xfrm>
            <a:off x="3534673" y="4517531"/>
            <a:ext cx="4958197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nettore 1 88">
            <a:extLst>
              <a:ext uri="{FF2B5EF4-FFF2-40B4-BE49-F238E27FC236}">
                <a16:creationId xmlns:a16="http://schemas.microsoft.com/office/drawing/2014/main" id="{B79F8006-A7A3-40AD-BE45-6D6CBB687F64}"/>
              </a:ext>
            </a:extLst>
          </p:cNvPr>
          <p:cNvCxnSpPr>
            <a:cxnSpLocks/>
          </p:cNvCxnSpPr>
          <p:nvPr/>
        </p:nvCxnSpPr>
        <p:spPr>
          <a:xfrm>
            <a:off x="7048118" y="1877232"/>
            <a:ext cx="0" cy="3963126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ttore 1 64">
            <a:extLst>
              <a:ext uri="{FF2B5EF4-FFF2-40B4-BE49-F238E27FC236}">
                <a16:creationId xmlns:a16="http://schemas.microsoft.com/office/drawing/2014/main" id="{65DEC593-0C49-4113-8619-A57FD33FD00A}"/>
              </a:ext>
            </a:extLst>
          </p:cNvPr>
          <p:cNvCxnSpPr>
            <a:cxnSpLocks/>
          </p:cNvCxnSpPr>
          <p:nvPr/>
        </p:nvCxnSpPr>
        <p:spPr>
          <a:xfrm>
            <a:off x="7772790" y="1877231"/>
            <a:ext cx="0" cy="3963127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984FAB7E-370D-423C-A467-DF32C83555C3}"/>
              </a:ext>
            </a:extLst>
          </p:cNvPr>
          <p:cNvSpPr txBox="1"/>
          <p:nvPr/>
        </p:nvSpPr>
        <p:spPr>
          <a:xfrm>
            <a:off x="3698934" y="1420328"/>
            <a:ext cx="3964547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it-IT" sz="2000" u="sng" dirty="0"/>
              <a:t>0</a:t>
            </a:r>
            <a:r>
              <a:rPr lang="it-IT" sz="2000" dirty="0"/>
              <a:t>         1           2           3          4          5</a:t>
            </a:r>
            <a:endParaRPr lang="en-GB" sz="2000" u="sng" dirty="0"/>
          </a:p>
        </p:txBody>
      </p:sp>
      <p:cxnSp>
        <p:nvCxnSpPr>
          <p:cNvPr id="30" name="Connettore 1 57">
            <a:extLst>
              <a:ext uri="{FF2B5EF4-FFF2-40B4-BE49-F238E27FC236}">
                <a16:creationId xmlns:a16="http://schemas.microsoft.com/office/drawing/2014/main" id="{8AD76B33-C858-4205-86D1-0DB71DBEBB71}"/>
              </a:ext>
            </a:extLst>
          </p:cNvPr>
          <p:cNvCxnSpPr>
            <a:cxnSpLocks/>
          </p:cNvCxnSpPr>
          <p:nvPr/>
        </p:nvCxnSpPr>
        <p:spPr>
          <a:xfrm>
            <a:off x="3528081" y="5203898"/>
            <a:ext cx="4974362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ttore 1 87">
            <a:extLst>
              <a:ext uri="{FF2B5EF4-FFF2-40B4-BE49-F238E27FC236}">
                <a16:creationId xmlns:a16="http://schemas.microsoft.com/office/drawing/2014/main" id="{FB54C94C-BB23-4BA2-9192-1F0A60D34625}"/>
              </a:ext>
            </a:extLst>
          </p:cNvPr>
          <p:cNvCxnSpPr>
            <a:cxnSpLocks/>
          </p:cNvCxnSpPr>
          <p:nvPr/>
        </p:nvCxnSpPr>
        <p:spPr>
          <a:xfrm>
            <a:off x="3543064" y="5847018"/>
            <a:ext cx="4958197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62A1C43D-0DBF-46E1-8977-A06952188762}"/>
              </a:ext>
            </a:extLst>
          </p:cNvPr>
          <p:cNvSpPr txBox="1"/>
          <p:nvPr/>
        </p:nvSpPr>
        <p:spPr>
          <a:xfrm>
            <a:off x="3173691" y="4696066"/>
            <a:ext cx="314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4</a:t>
            </a:r>
          </a:p>
          <a:p>
            <a:endParaRPr lang="it-IT" sz="2000" dirty="0"/>
          </a:p>
          <a:p>
            <a:r>
              <a:rPr lang="it-IT" sz="2000" dirty="0"/>
              <a:t>5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8107A2A7-B4BA-4A9E-85A9-6BE96EDD68AB}"/>
              </a:ext>
            </a:extLst>
          </p:cNvPr>
          <p:cNvSpPr txBox="1"/>
          <p:nvPr/>
        </p:nvSpPr>
        <p:spPr>
          <a:xfrm>
            <a:off x="7973972" y="2057568"/>
            <a:ext cx="317716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2000" dirty="0"/>
              <a:t>X</a:t>
            </a:r>
          </a:p>
          <a:p>
            <a:endParaRPr lang="it-IT" sz="2000" dirty="0"/>
          </a:p>
          <a:p>
            <a:r>
              <a:rPr lang="it-IT" sz="2000" dirty="0"/>
              <a:t>X</a:t>
            </a:r>
            <a:endParaRPr lang="en-GB" sz="2000" dirty="0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657A2976-C66A-4849-94DC-E643067B3F53}"/>
              </a:ext>
            </a:extLst>
          </p:cNvPr>
          <p:cNvSpPr txBox="1"/>
          <p:nvPr/>
        </p:nvSpPr>
        <p:spPr>
          <a:xfrm>
            <a:off x="7973972" y="3362172"/>
            <a:ext cx="317716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2000" dirty="0"/>
              <a:t>X</a:t>
            </a:r>
          </a:p>
          <a:p>
            <a:endParaRPr lang="it-IT" sz="2000" dirty="0"/>
          </a:p>
          <a:p>
            <a:r>
              <a:rPr lang="it-IT" sz="2000" dirty="0"/>
              <a:t>X</a:t>
            </a:r>
            <a:endParaRPr lang="en-GB" sz="2000" dirty="0"/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0E1F765B-098C-41CF-BCC6-44D58B06A6DF}"/>
              </a:ext>
            </a:extLst>
          </p:cNvPr>
          <p:cNvSpPr txBox="1"/>
          <p:nvPr/>
        </p:nvSpPr>
        <p:spPr>
          <a:xfrm>
            <a:off x="7950360" y="4683910"/>
            <a:ext cx="317716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2000" dirty="0"/>
              <a:t>X</a:t>
            </a:r>
          </a:p>
          <a:p>
            <a:endParaRPr lang="it-IT" sz="2000" dirty="0"/>
          </a:p>
          <a:p>
            <a:r>
              <a:rPr lang="it-IT" sz="2000" dirty="0"/>
              <a:t>X</a:t>
            </a:r>
            <a:endParaRPr lang="en-GB" sz="2000" dirty="0"/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70F36F97-6579-45CE-B534-2A1CCC914812}"/>
              </a:ext>
            </a:extLst>
          </p:cNvPr>
          <p:cNvSpPr txBox="1"/>
          <p:nvPr/>
        </p:nvSpPr>
        <p:spPr>
          <a:xfrm>
            <a:off x="3714668" y="5300647"/>
            <a:ext cx="970137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2000" dirty="0"/>
              <a:t>X         </a:t>
            </a:r>
            <a:r>
              <a:rPr lang="en-GB" sz="2000" dirty="0"/>
              <a:t>X</a:t>
            </a:r>
            <a:endParaRPr lang="it-IT" sz="2000" dirty="0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17147AC3-1F13-4675-A204-247750E72B75}"/>
              </a:ext>
            </a:extLst>
          </p:cNvPr>
          <p:cNvSpPr txBox="1"/>
          <p:nvPr/>
        </p:nvSpPr>
        <p:spPr>
          <a:xfrm>
            <a:off x="5114292" y="5302176"/>
            <a:ext cx="1027845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2000" dirty="0"/>
              <a:t>X          </a:t>
            </a:r>
            <a:r>
              <a:rPr lang="en-GB" sz="2000" dirty="0"/>
              <a:t>X</a:t>
            </a:r>
            <a:endParaRPr lang="it-IT" sz="2000" dirty="0"/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32FB490B-29FF-445C-9748-0DF4356CBE9B}"/>
              </a:ext>
            </a:extLst>
          </p:cNvPr>
          <p:cNvSpPr txBox="1"/>
          <p:nvPr/>
        </p:nvSpPr>
        <p:spPr>
          <a:xfrm>
            <a:off x="6545319" y="5299463"/>
            <a:ext cx="1027845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2000" dirty="0"/>
              <a:t>X          </a:t>
            </a:r>
            <a:r>
              <a:rPr lang="en-GB" sz="2000" dirty="0"/>
              <a:t>X</a:t>
            </a:r>
            <a:endParaRPr lang="it-IT" sz="2000" dirty="0"/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19E9EE2B-FADE-4814-A969-BB3C623FCE8D}"/>
              </a:ext>
            </a:extLst>
          </p:cNvPr>
          <p:cNvSpPr/>
          <p:nvPr/>
        </p:nvSpPr>
        <p:spPr>
          <a:xfrm>
            <a:off x="4888670" y="3874395"/>
            <a:ext cx="699160" cy="6364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4851AB67-09C2-4CE9-B4E5-50C45BEBA0A2}"/>
              </a:ext>
            </a:extLst>
          </p:cNvPr>
          <p:cNvSpPr/>
          <p:nvPr/>
        </p:nvSpPr>
        <p:spPr>
          <a:xfrm>
            <a:off x="6326241" y="3887727"/>
            <a:ext cx="718079" cy="62314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F5BD2D7D-3720-4694-8BFC-DAED64DEC532}"/>
              </a:ext>
            </a:extLst>
          </p:cNvPr>
          <p:cNvSpPr txBox="1"/>
          <p:nvPr/>
        </p:nvSpPr>
        <p:spPr>
          <a:xfrm>
            <a:off x="5079774" y="4014667"/>
            <a:ext cx="181812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2000" dirty="0"/>
              <a:t>X         	         </a:t>
            </a:r>
            <a:r>
              <a:rPr lang="en-GB" sz="2000" dirty="0"/>
              <a:t>X</a:t>
            </a:r>
            <a:endParaRPr lang="it-IT" sz="2000" dirty="0"/>
          </a:p>
        </p:txBody>
      </p:sp>
      <p:sp>
        <p:nvSpPr>
          <p:cNvPr id="49" name="Freccia in su 48">
            <a:extLst>
              <a:ext uri="{FF2B5EF4-FFF2-40B4-BE49-F238E27FC236}">
                <a16:creationId xmlns:a16="http://schemas.microsoft.com/office/drawing/2014/main" id="{D1FB3E3C-220E-4316-921E-284B3D647709}"/>
              </a:ext>
            </a:extLst>
          </p:cNvPr>
          <p:cNvSpPr/>
          <p:nvPr/>
        </p:nvSpPr>
        <p:spPr>
          <a:xfrm>
            <a:off x="4380883" y="4921966"/>
            <a:ext cx="302762" cy="40011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Freccia in su 49">
            <a:extLst>
              <a:ext uri="{FF2B5EF4-FFF2-40B4-BE49-F238E27FC236}">
                <a16:creationId xmlns:a16="http://schemas.microsoft.com/office/drawing/2014/main" id="{9EC9CBD9-686F-4EBE-9EC5-85F7ED916A83}"/>
              </a:ext>
            </a:extLst>
          </p:cNvPr>
          <p:cNvSpPr/>
          <p:nvPr/>
        </p:nvSpPr>
        <p:spPr>
          <a:xfrm rot="10800000">
            <a:off x="7248156" y="4921966"/>
            <a:ext cx="302762" cy="40011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31B394DE-14F7-4128-BBB9-BBDAEE67CF45}"/>
              </a:ext>
            </a:extLst>
          </p:cNvPr>
          <p:cNvSpPr txBox="1"/>
          <p:nvPr/>
        </p:nvSpPr>
        <p:spPr>
          <a:xfrm>
            <a:off x="3685120" y="2767618"/>
            <a:ext cx="314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1</a:t>
            </a:r>
          </a:p>
          <a:p>
            <a:endParaRPr lang="it-IT" sz="2000" dirty="0"/>
          </a:p>
          <a:p>
            <a:r>
              <a:rPr lang="it-IT" sz="2000" dirty="0"/>
              <a:t>1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F934E644-6966-43AE-9923-5B3F3EA0EC2E}"/>
              </a:ext>
            </a:extLst>
          </p:cNvPr>
          <p:cNvSpPr txBox="1"/>
          <p:nvPr/>
        </p:nvSpPr>
        <p:spPr>
          <a:xfrm>
            <a:off x="3689741" y="4009699"/>
            <a:ext cx="314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1</a:t>
            </a:r>
          </a:p>
          <a:p>
            <a:endParaRPr lang="it-IT" sz="2000" dirty="0"/>
          </a:p>
          <a:p>
            <a:r>
              <a:rPr lang="it-IT" sz="2000" dirty="0"/>
              <a:t>1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EBE3AE03-E443-4D2D-8DB0-A2CF56F6BF1D}"/>
              </a:ext>
            </a:extLst>
          </p:cNvPr>
          <p:cNvSpPr txBox="1"/>
          <p:nvPr/>
        </p:nvSpPr>
        <p:spPr>
          <a:xfrm>
            <a:off x="4361619" y="2779823"/>
            <a:ext cx="314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1</a:t>
            </a:r>
          </a:p>
          <a:p>
            <a:endParaRPr lang="it-IT" sz="2000" dirty="0"/>
          </a:p>
          <a:p>
            <a:r>
              <a:rPr lang="it-IT" sz="2000" dirty="0"/>
              <a:t>1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FC1E7955-9F16-46DB-BD51-455638F748AA}"/>
              </a:ext>
            </a:extLst>
          </p:cNvPr>
          <p:cNvSpPr txBox="1"/>
          <p:nvPr/>
        </p:nvSpPr>
        <p:spPr>
          <a:xfrm>
            <a:off x="4366240" y="4021904"/>
            <a:ext cx="314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1</a:t>
            </a:r>
          </a:p>
          <a:p>
            <a:endParaRPr lang="it-IT" sz="2000" dirty="0"/>
          </a:p>
          <a:p>
            <a:r>
              <a:rPr lang="it-IT" sz="2000" dirty="0"/>
              <a:t>1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E7AE103F-E44E-4EDF-BE26-84F4A559137B}"/>
              </a:ext>
            </a:extLst>
          </p:cNvPr>
          <p:cNvSpPr txBox="1"/>
          <p:nvPr/>
        </p:nvSpPr>
        <p:spPr>
          <a:xfrm>
            <a:off x="5813217" y="2799700"/>
            <a:ext cx="314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1</a:t>
            </a:r>
          </a:p>
          <a:p>
            <a:endParaRPr lang="it-IT" sz="2000" dirty="0"/>
          </a:p>
          <a:p>
            <a:r>
              <a:rPr lang="it-IT" sz="2000" dirty="0"/>
              <a:t>1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04E961FA-AA8E-499D-AD45-4FB0B308CDD6}"/>
              </a:ext>
            </a:extLst>
          </p:cNvPr>
          <p:cNvSpPr txBox="1"/>
          <p:nvPr/>
        </p:nvSpPr>
        <p:spPr>
          <a:xfrm>
            <a:off x="5817838" y="4066165"/>
            <a:ext cx="314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1</a:t>
            </a:r>
          </a:p>
          <a:p>
            <a:endParaRPr lang="it-IT" sz="2000" dirty="0"/>
          </a:p>
          <a:p>
            <a:r>
              <a:rPr lang="it-IT" sz="2000" dirty="0"/>
              <a:t>1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71695D0F-9161-459B-8E8B-784CD276ECC5}"/>
              </a:ext>
            </a:extLst>
          </p:cNvPr>
          <p:cNvSpPr txBox="1"/>
          <p:nvPr/>
        </p:nvSpPr>
        <p:spPr>
          <a:xfrm>
            <a:off x="7233592" y="2810866"/>
            <a:ext cx="314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1</a:t>
            </a:r>
          </a:p>
          <a:p>
            <a:endParaRPr lang="it-IT" sz="2000" dirty="0"/>
          </a:p>
          <a:p>
            <a:r>
              <a:rPr lang="it-IT" sz="2000" dirty="0"/>
              <a:t>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BC242ED6-E6C4-40F9-B000-9754CB1B6D11}"/>
              </a:ext>
            </a:extLst>
          </p:cNvPr>
          <p:cNvSpPr txBox="1"/>
          <p:nvPr/>
        </p:nvSpPr>
        <p:spPr>
          <a:xfrm>
            <a:off x="7238213" y="4052947"/>
            <a:ext cx="314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1</a:t>
            </a:r>
          </a:p>
          <a:p>
            <a:endParaRPr lang="it-IT" sz="2000" dirty="0"/>
          </a:p>
          <a:p>
            <a:r>
              <a:rPr lang="it-IT" sz="2000" dirty="0"/>
              <a:t>1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3549A85-0FD0-4888-AEEE-C7C4217382F3}"/>
              </a:ext>
            </a:extLst>
          </p:cNvPr>
          <p:cNvSpPr txBox="1"/>
          <p:nvPr/>
        </p:nvSpPr>
        <p:spPr>
          <a:xfrm>
            <a:off x="5079792" y="2157968"/>
            <a:ext cx="314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1</a:t>
            </a:r>
          </a:p>
          <a:p>
            <a:endParaRPr lang="it-IT" sz="2000" dirty="0"/>
          </a:p>
          <a:p>
            <a:r>
              <a:rPr lang="it-IT" sz="2000" dirty="0"/>
              <a:t>1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5FDC68A9-BCC8-4AA3-8077-D008C801A60A}"/>
              </a:ext>
            </a:extLst>
          </p:cNvPr>
          <p:cNvSpPr txBox="1"/>
          <p:nvPr/>
        </p:nvSpPr>
        <p:spPr>
          <a:xfrm>
            <a:off x="5092014" y="4066165"/>
            <a:ext cx="314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sz="2000" dirty="0"/>
          </a:p>
          <a:p>
            <a:endParaRPr lang="it-IT" sz="2000" dirty="0"/>
          </a:p>
          <a:p>
            <a:r>
              <a:rPr lang="it-IT" sz="2000" dirty="0"/>
              <a:t>1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E7433660-930C-43C9-89AD-4F8C2D5A996C}"/>
              </a:ext>
            </a:extLst>
          </p:cNvPr>
          <p:cNvSpPr txBox="1"/>
          <p:nvPr/>
        </p:nvSpPr>
        <p:spPr>
          <a:xfrm>
            <a:off x="5079792" y="2769310"/>
            <a:ext cx="314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sz="2000" dirty="0"/>
          </a:p>
          <a:p>
            <a:endParaRPr lang="it-IT" sz="2000" dirty="0"/>
          </a:p>
          <a:p>
            <a:r>
              <a:rPr lang="it-IT" sz="2000" dirty="0"/>
              <a:t>1</a:t>
            </a:r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3CDDD1CC-6C07-4AF7-B8DE-6E8E681EB937}"/>
              </a:ext>
            </a:extLst>
          </p:cNvPr>
          <p:cNvSpPr txBox="1"/>
          <p:nvPr/>
        </p:nvSpPr>
        <p:spPr>
          <a:xfrm>
            <a:off x="4361619" y="2164180"/>
            <a:ext cx="3099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1</a:t>
            </a:r>
          </a:p>
          <a:p>
            <a:endParaRPr lang="it-IT" sz="2000" dirty="0"/>
          </a:p>
          <a:p>
            <a:endParaRPr lang="it-IT" sz="2000" dirty="0"/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ABECCB99-B6EF-4717-B8D6-4139F49E597A}"/>
              </a:ext>
            </a:extLst>
          </p:cNvPr>
          <p:cNvSpPr txBox="1"/>
          <p:nvPr/>
        </p:nvSpPr>
        <p:spPr>
          <a:xfrm>
            <a:off x="6513512" y="2788862"/>
            <a:ext cx="314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1</a:t>
            </a:r>
          </a:p>
          <a:p>
            <a:endParaRPr lang="it-IT" sz="2000" dirty="0"/>
          </a:p>
          <a:p>
            <a:r>
              <a:rPr lang="it-IT" sz="2000" dirty="0"/>
              <a:t>1</a:t>
            </a:r>
          </a:p>
        </p:txBody>
      </p: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CE63F9E6-6F17-4B91-A1FB-943E92BDF96C}"/>
              </a:ext>
            </a:extLst>
          </p:cNvPr>
          <p:cNvSpPr txBox="1"/>
          <p:nvPr/>
        </p:nvSpPr>
        <p:spPr>
          <a:xfrm>
            <a:off x="5799118" y="2169944"/>
            <a:ext cx="314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1</a:t>
            </a:r>
          </a:p>
          <a:p>
            <a:endParaRPr lang="it-IT" sz="2000" dirty="0"/>
          </a:p>
          <a:p>
            <a:endParaRPr lang="it-IT" sz="2000" dirty="0"/>
          </a:p>
        </p:txBody>
      </p: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9F3177A2-F23E-4F61-A65C-A021F71D7495}"/>
              </a:ext>
            </a:extLst>
          </p:cNvPr>
          <p:cNvSpPr txBox="1"/>
          <p:nvPr/>
        </p:nvSpPr>
        <p:spPr>
          <a:xfrm>
            <a:off x="6536765" y="4696066"/>
            <a:ext cx="314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1</a:t>
            </a:r>
          </a:p>
          <a:p>
            <a:endParaRPr lang="it-IT" sz="2000" dirty="0"/>
          </a:p>
          <a:p>
            <a:endParaRPr lang="it-IT" sz="2000" dirty="0"/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99EDDFA7-B90C-4ACB-A388-1C15BA98EA0D}"/>
              </a:ext>
            </a:extLst>
          </p:cNvPr>
          <p:cNvSpPr txBox="1"/>
          <p:nvPr/>
        </p:nvSpPr>
        <p:spPr>
          <a:xfrm>
            <a:off x="6525100" y="2183025"/>
            <a:ext cx="314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1</a:t>
            </a:r>
          </a:p>
          <a:p>
            <a:endParaRPr lang="it-IT" sz="2000" dirty="0"/>
          </a:p>
          <a:p>
            <a:endParaRPr lang="it-IT" sz="2000" dirty="0"/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F099B5C3-17D3-4204-92CC-2C7529FE64E6}"/>
              </a:ext>
            </a:extLst>
          </p:cNvPr>
          <p:cNvSpPr txBox="1"/>
          <p:nvPr/>
        </p:nvSpPr>
        <p:spPr>
          <a:xfrm>
            <a:off x="7244426" y="2195001"/>
            <a:ext cx="314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1</a:t>
            </a:r>
          </a:p>
          <a:p>
            <a:endParaRPr lang="it-IT" sz="2000" dirty="0"/>
          </a:p>
          <a:p>
            <a:endParaRPr lang="it-IT" sz="2000" dirty="0"/>
          </a:p>
        </p:txBody>
      </p: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5208617A-FCB8-43F5-ABB3-363B497B76C8}"/>
              </a:ext>
            </a:extLst>
          </p:cNvPr>
          <p:cNvSpPr txBox="1"/>
          <p:nvPr/>
        </p:nvSpPr>
        <p:spPr>
          <a:xfrm>
            <a:off x="236705" y="168676"/>
            <a:ext cx="325149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SPRINT1</a:t>
            </a:r>
          </a:p>
          <a:p>
            <a:r>
              <a:rPr lang="it-IT" dirty="0"/>
              <a:t>Mappa della </a:t>
            </a:r>
            <a:r>
              <a:rPr lang="it-IT" dirty="0" err="1"/>
              <a:t>TeaRoom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4033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248927A-B25E-4BF0-8779-430B55DE9A18}"/>
              </a:ext>
            </a:extLst>
          </p:cNvPr>
          <p:cNvSpPr/>
          <p:nvPr/>
        </p:nvSpPr>
        <p:spPr>
          <a:xfrm>
            <a:off x="514955" y="4808819"/>
            <a:ext cx="2520280" cy="1728192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uppo 72">
            <a:extLst>
              <a:ext uri="{FF2B5EF4-FFF2-40B4-BE49-F238E27FC236}">
                <a16:creationId xmlns:a16="http://schemas.microsoft.com/office/drawing/2014/main" id="{D418CD12-C2C4-4437-B0F0-3E34C9404403}"/>
              </a:ext>
            </a:extLst>
          </p:cNvPr>
          <p:cNvGrpSpPr/>
          <p:nvPr/>
        </p:nvGrpSpPr>
        <p:grpSpPr>
          <a:xfrm>
            <a:off x="898323" y="6082679"/>
            <a:ext cx="592487" cy="258092"/>
            <a:chOff x="5133975" y="5295900"/>
            <a:chExt cx="342900" cy="238125"/>
          </a:xfrm>
        </p:grpSpPr>
        <p:sp>
          <p:nvSpPr>
            <p:cNvPr id="21" name="Figura a mano libera 73">
              <a:extLst>
                <a:ext uri="{FF2B5EF4-FFF2-40B4-BE49-F238E27FC236}">
                  <a16:creationId xmlns:a16="http://schemas.microsoft.com/office/drawing/2014/main" id="{BAB4FA64-3CC3-4EFF-B527-46875A573925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" name="Figura a mano libera 74">
              <a:extLst>
                <a:ext uri="{FF2B5EF4-FFF2-40B4-BE49-F238E27FC236}">
                  <a16:creationId xmlns:a16="http://schemas.microsoft.com/office/drawing/2014/main" id="{E08E533C-FEA7-4632-8A21-1EC27F534676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Figura a mano libera 75">
              <a:extLst>
                <a:ext uri="{FF2B5EF4-FFF2-40B4-BE49-F238E27FC236}">
                  <a16:creationId xmlns:a16="http://schemas.microsoft.com/office/drawing/2014/main" id="{D3FB0C0E-CD50-4167-AFFF-3C1DE9BD08A0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4" name="CasellaDiTesto 77">
            <a:extLst>
              <a:ext uri="{FF2B5EF4-FFF2-40B4-BE49-F238E27FC236}">
                <a16:creationId xmlns:a16="http://schemas.microsoft.com/office/drawing/2014/main" id="{AA4E2AE2-57A6-4718-9F70-EEC578C8EB58}"/>
              </a:ext>
            </a:extLst>
          </p:cNvPr>
          <p:cNvSpPr txBox="1"/>
          <p:nvPr/>
        </p:nvSpPr>
        <p:spPr>
          <a:xfrm>
            <a:off x="1780814" y="6054282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grpSp>
        <p:nvGrpSpPr>
          <p:cNvPr id="25" name="Gruppo 56">
            <a:extLst>
              <a:ext uri="{FF2B5EF4-FFF2-40B4-BE49-F238E27FC236}">
                <a16:creationId xmlns:a16="http://schemas.microsoft.com/office/drawing/2014/main" id="{67211873-3802-4229-BE3B-03B5B7921F0F}"/>
              </a:ext>
            </a:extLst>
          </p:cNvPr>
          <p:cNvGrpSpPr/>
          <p:nvPr/>
        </p:nvGrpSpPr>
        <p:grpSpPr>
          <a:xfrm>
            <a:off x="875593" y="5440506"/>
            <a:ext cx="667405" cy="86434"/>
            <a:chOff x="4586473" y="4245346"/>
            <a:chExt cx="667405" cy="86434"/>
          </a:xfrm>
        </p:grpSpPr>
        <p:sp>
          <p:nvSpPr>
            <p:cNvPr id="26" name="Freccia a destra 58">
              <a:extLst>
                <a:ext uri="{FF2B5EF4-FFF2-40B4-BE49-F238E27FC236}">
                  <a16:creationId xmlns:a16="http://schemas.microsoft.com/office/drawing/2014/main" id="{66642AEA-3769-4EEF-B7D8-D5811E3D9F90}"/>
                </a:ext>
              </a:extLst>
            </p:cNvPr>
            <p:cNvSpPr/>
            <p:nvPr/>
          </p:nvSpPr>
          <p:spPr>
            <a:xfrm>
              <a:off x="4586473" y="4251518"/>
              <a:ext cx="577147" cy="8026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riangolo isoscele 76">
              <a:extLst>
                <a:ext uri="{FF2B5EF4-FFF2-40B4-BE49-F238E27FC236}">
                  <a16:creationId xmlns:a16="http://schemas.microsoft.com/office/drawing/2014/main" id="{D435595C-1DA5-4682-9D39-66DB112B4D3D}"/>
                </a:ext>
              </a:extLst>
            </p:cNvPr>
            <p:cNvSpPr/>
            <p:nvPr/>
          </p:nvSpPr>
          <p:spPr>
            <a:xfrm rot="5400000" flipH="1">
              <a:off x="5141030" y="421893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8" name="CasellaDiTesto 80">
            <a:extLst>
              <a:ext uri="{FF2B5EF4-FFF2-40B4-BE49-F238E27FC236}">
                <a16:creationId xmlns:a16="http://schemas.microsoft.com/office/drawing/2014/main" id="{6F9C0F8F-4315-4F12-B111-6C9E63542E4E}"/>
              </a:ext>
            </a:extLst>
          </p:cNvPr>
          <p:cNvSpPr txBox="1"/>
          <p:nvPr/>
        </p:nvSpPr>
        <p:spPr>
          <a:xfrm>
            <a:off x="1751768" y="4864678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29" name="CasellaDiTesto 81">
            <a:extLst>
              <a:ext uri="{FF2B5EF4-FFF2-40B4-BE49-F238E27FC236}">
                <a16:creationId xmlns:a16="http://schemas.microsoft.com/office/drawing/2014/main" id="{B8D59302-F7FF-4489-A239-233D79C5F819}"/>
              </a:ext>
            </a:extLst>
          </p:cNvPr>
          <p:cNvSpPr txBox="1"/>
          <p:nvPr/>
        </p:nvSpPr>
        <p:spPr>
          <a:xfrm>
            <a:off x="1756154" y="5303116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30" name="Gruppo 87">
            <a:extLst>
              <a:ext uri="{FF2B5EF4-FFF2-40B4-BE49-F238E27FC236}">
                <a16:creationId xmlns:a16="http://schemas.microsoft.com/office/drawing/2014/main" id="{BF512C7F-BEF2-4C1A-ACDC-6605F106310A}"/>
              </a:ext>
            </a:extLst>
          </p:cNvPr>
          <p:cNvGrpSpPr/>
          <p:nvPr/>
        </p:nvGrpSpPr>
        <p:grpSpPr>
          <a:xfrm>
            <a:off x="894352" y="5703226"/>
            <a:ext cx="666895" cy="86434"/>
            <a:chOff x="4592177" y="4419530"/>
            <a:chExt cx="666895" cy="86434"/>
          </a:xfrm>
        </p:grpSpPr>
        <p:cxnSp>
          <p:nvCxnSpPr>
            <p:cNvPr id="31" name="Connettore 1 89">
              <a:extLst>
                <a:ext uri="{FF2B5EF4-FFF2-40B4-BE49-F238E27FC236}">
                  <a16:creationId xmlns:a16="http://schemas.microsoft.com/office/drawing/2014/main" id="{0C8D9D81-921B-43C7-838C-CE180D752219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riangolo isoscele 90">
              <a:extLst>
                <a:ext uri="{FF2B5EF4-FFF2-40B4-BE49-F238E27FC236}">
                  <a16:creationId xmlns:a16="http://schemas.microsoft.com/office/drawing/2014/main" id="{093749CD-0345-4193-898C-BEB9040530D4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33" name="CasellaDiTesto 91">
            <a:extLst>
              <a:ext uri="{FF2B5EF4-FFF2-40B4-BE49-F238E27FC236}">
                <a16:creationId xmlns:a16="http://schemas.microsoft.com/office/drawing/2014/main" id="{FB05345A-06E8-438E-A4F5-55BF3BBCA253}"/>
              </a:ext>
            </a:extLst>
          </p:cNvPr>
          <p:cNvSpPr txBox="1"/>
          <p:nvPr/>
        </p:nvSpPr>
        <p:spPr>
          <a:xfrm>
            <a:off x="1774402" y="5531794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34" name="Connettore 2 92">
            <a:extLst>
              <a:ext uri="{FF2B5EF4-FFF2-40B4-BE49-F238E27FC236}">
                <a16:creationId xmlns:a16="http://schemas.microsoft.com/office/drawing/2014/main" id="{A1B99D93-9C5B-4896-9759-ADD23DDBA2CC}"/>
              </a:ext>
            </a:extLst>
          </p:cNvPr>
          <p:cNvCxnSpPr/>
          <p:nvPr/>
        </p:nvCxnSpPr>
        <p:spPr>
          <a:xfrm>
            <a:off x="854383" y="5070769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uppo 60">
            <a:extLst>
              <a:ext uri="{FF2B5EF4-FFF2-40B4-BE49-F238E27FC236}">
                <a16:creationId xmlns:a16="http://schemas.microsoft.com/office/drawing/2014/main" id="{4E662002-1884-488C-B573-69B42D803D9E}"/>
              </a:ext>
            </a:extLst>
          </p:cNvPr>
          <p:cNvGrpSpPr/>
          <p:nvPr/>
        </p:nvGrpSpPr>
        <p:grpSpPr>
          <a:xfrm>
            <a:off x="4404244" y="2024366"/>
            <a:ext cx="1696867" cy="1164750"/>
            <a:chOff x="2680234" y="3945052"/>
            <a:chExt cx="1696867" cy="1164750"/>
          </a:xfrm>
        </p:grpSpPr>
        <p:sp>
          <p:nvSpPr>
            <p:cNvPr id="38" name="Triangolo isoscele 37">
              <a:extLst>
                <a:ext uri="{FF2B5EF4-FFF2-40B4-BE49-F238E27FC236}">
                  <a16:creationId xmlns:a16="http://schemas.microsoft.com/office/drawing/2014/main" id="{F201D9EA-4475-4C26-AD48-85ABAAE571D6}"/>
                </a:ext>
              </a:extLst>
            </p:cNvPr>
            <p:cNvSpPr/>
            <p:nvPr/>
          </p:nvSpPr>
          <p:spPr>
            <a:xfrm rot="5400000">
              <a:off x="3440550" y="4113921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9" name="Ovale 38">
              <a:extLst>
                <a:ext uri="{FF2B5EF4-FFF2-40B4-BE49-F238E27FC236}">
                  <a16:creationId xmlns:a16="http://schemas.microsoft.com/office/drawing/2014/main" id="{CF282831-37E0-4575-BE92-F9EBB4D3DACD}"/>
                </a:ext>
              </a:extLst>
            </p:cNvPr>
            <p:cNvSpPr/>
            <p:nvPr/>
          </p:nvSpPr>
          <p:spPr>
            <a:xfrm>
              <a:off x="2869667" y="3945052"/>
              <a:ext cx="1219751" cy="116475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61660206-2541-4D72-9CB1-75AC5AF3C017}"/>
                </a:ext>
              </a:extLst>
            </p:cNvPr>
            <p:cNvSpPr/>
            <p:nvPr/>
          </p:nvSpPr>
          <p:spPr>
            <a:xfrm>
              <a:off x="2680234" y="4331193"/>
              <a:ext cx="457875" cy="342838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CF3BD5B5-BFC2-4754-B02D-ED53F485FF7B}"/>
                </a:ext>
              </a:extLst>
            </p:cNvPr>
            <p:cNvSpPr/>
            <p:nvPr/>
          </p:nvSpPr>
          <p:spPr>
            <a:xfrm>
              <a:off x="3095299" y="4329682"/>
              <a:ext cx="9092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planner</a:t>
              </a:r>
            </a:p>
          </p:txBody>
        </p:sp>
      </p:grpSp>
      <p:grpSp>
        <p:nvGrpSpPr>
          <p:cNvPr id="58" name="Gruppo 57">
            <a:extLst>
              <a:ext uri="{FF2B5EF4-FFF2-40B4-BE49-F238E27FC236}">
                <a16:creationId xmlns:a16="http://schemas.microsoft.com/office/drawing/2014/main" id="{F51467B8-D012-4365-B8BF-A309CA882A31}"/>
              </a:ext>
            </a:extLst>
          </p:cNvPr>
          <p:cNvGrpSpPr/>
          <p:nvPr/>
        </p:nvGrpSpPr>
        <p:grpSpPr>
          <a:xfrm>
            <a:off x="8142499" y="2049181"/>
            <a:ext cx="1696867" cy="1164750"/>
            <a:chOff x="2928808" y="2307658"/>
            <a:chExt cx="1696867" cy="1164750"/>
          </a:xfrm>
        </p:grpSpPr>
        <p:sp>
          <p:nvSpPr>
            <p:cNvPr id="42" name="Triangolo isoscele 41">
              <a:extLst>
                <a:ext uri="{FF2B5EF4-FFF2-40B4-BE49-F238E27FC236}">
                  <a16:creationId xmlns:a16="http://schemas.microsoft.com/office/drawing/2014/main" id="{F91D6952-AF65-4F5A-A489-53743B23090F}"/>
                </a:ext>
              </a:extLst>
            </p:cNvPr>
            <p:cNvSpPr/>
            <p:nvPr/>
          </p:nvSpPr>
          <p:spPr>
            <a:xfrm rot="5400000">
              <a:off x="3689124" y="247652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43" name="Ovale 38">
              <a:extLst>
                <a:ext uri="{FF2B5EF4-FFF2-40B4-BE49-F238E27FC236}">
                  <a16:creationId xmlns:a16="http://schemas.microsoft.com/office/drawing/2014/main" id="{FA2B460B-6E40-4553-B382-84492199F22D}"/>
                </a:ext>
              </a:extLst>
            </p:cNvPr>
            <p:cNvSpPr/>
            <p:nvPr/>
          </p:nvSpPr>
          <p:spPr>
            <a:xfrm>
              <a:off x="3118241" y="2307658"/>
              <a:ext cx="1219751" cy="116475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4" name="Rettangolo 39">
              <a:extLst>
                <a:ext uri="{FF2B5EF4-FFF2-40B4-BE49-F238E27FC236}">
                  <a16:creationId xmlns:a16="http://schemas.microsoft.com/office/drawing/2014/main" id="{2B860F7E-20FE-4F72-BA6C-4B7E08C98E61}"/>
                </a:ext>
              </a:extLst>
            </p:cNvPr>
            <p:cNvSpPr/>
            <p:nvPr/>
          </p:nvSpPr>
          <p:spPr>
            <a:xfrm>
              <a:off x="2928808" y="2693799"/>
              <a:ext cx="457875" cy="342838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BCCA13AE-A509-47FD-998A-4B48D322A58C}"/>
                </a:ext>
              </a:extLst>
            </p:cNvPr>
            <p:cNvSpPr/>
            <p:nvPr/>
          </p:nvSpPr>
          <p:spPr>
            <a:xfrm>
              <a:off x="3199025" y="2692288"/>
              <a:ext cx="12202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basicRobot</a:t>
              </a:r>
              <a:endParaRPr lang="en-GB" dirty="0"/>
            </a:p>
          </p:txBody>
        </p:sp>
      </p:grpSp>
      <p:grpSp>
        <p:nvGrpSpPr>
          <p:cNvPr id="67" name="Gruppo 56">
            <a:extLst>
              <a:ext uri="{FF2B5EF4-FFF2-40B4-BE49-F238E27FC236}">
                <a16:creationId xmlns:a16="http://schemas.microsoft.com/office/drawing/2014/main" id="{5C11EF35-4CF4-4DC5-B036-6F87CF7D7E2A}"/>
              </a:ext>
            </a:extLst>
          </p:cNvPr>
          <p:cNvGrpSpPr/>
          <p:nvPr/>
        </p:nvGrpSpPr>
        <p:grpSpPr>
          <a:xfrm>
            <a:off x="6310909" y="2582826"/>
            <a:ext cx="1594842" cy="118262"/>
            <a:chOff x="4586473" y="4245346"/>
            <a:chExt cx="667405" cy="86434"/>
          </a:xfrm>
        </p:grpSpPr>
        <p:sp>
          <p:nvSpPr>
            <p:cNvPr id="68" name="Freccia a destra 58">
              <a:extLst>
                <a:ext uri="{FF2B5EF4-FFF2-40B4-BE49-F238E27FC236}">
                  <a16:creationId xmlns:a16="http://schemas.microsoft.com/office/drawing/2014/main" id="{1903A0D3-2689-4460-8AC1-B0EE3FC4EE30}"/>
                </a:ext>
              </a:extLst>
            </p:cNvPr>
            <p:cNvSpPr/>
            <p:nvPr/>
          </p:nvSpPr>
          <p:spPr>
            <a:xfrm>
              <a:off x="4586473" y="4251518"/>
              <a:ext cx="577147" cy="8026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Triangolo isoscele 76">
              <a:extLst>
                <a:ext uri="{FF2B5EF4-FFF2-40B4-BE49-F238E27FC236}">
                  <a16:creationId xmlns:a16="http://schemas.microsoft.com/office/drawing/2014/main" id="{1917ECE7-D105-4351-A9EF-412EB179A873}"/>
                </a:ext>
              </a:extLst>
            </p:cNvPr>
            <p:cNvSpPr/>
            <p:nvPr/>
          </p:nvSpPr>
          <p:spPr>
            <a:xfrm rot="5400000" flipH="1">
              <a:off x="5141030" y="421893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70" name="Gruppo 87">
            <a:extLst>
              <a:ext uri="{FF2B5EF4-FFF2-40B4-BE49-F238E27FC236}">
                <a16:creationId xmlns:a16="http://schemas.microsoft.com/office/drawing/2014/main" id="{FDABF722-05DF-445B-B685-E2D66A4F0B75}"/>
              </a:ext>
            </a:extLst>
          </p:cNvPr>
          <p:cNvGrpSpPr/>
          <p:nvPr/>
        </p:nvGrpSpPr>
        <p:grpSpPr>
          <a:xfrm>
            <a:off x="6261673" y="2817235"/>
            <a:ext cx="1600507" cy="170634"/>
            <a:chOff x="4592177" y="4419530"/>
            <a:chExt cx="666895" cy="86434"/>
          </a:xfrm>
        </p:grpSpPr>
        <p:cxnSp>
          <p:nvCxnSpPr>
            <p:cNvPr id="71" name="Connettore 1 89">
              <a:extLst>
                <a:ext uri="{FF2B5EF4-FFF2-40B4-BE49-F238E27FC236}">
                  <a16:creationId xmlns:a16="http://schemas.microsoft.com/office/drawing/2014/main" id="{2504BA67-4E57-4F03-968A-6F89B7FA7B00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riangolo isoscele 90">
              <a:extLst>
                <a:ext uri="{FF2B5EF4-FFF2-40B4-BE49-F238E27FC236}">
                  <a16:creationId xmlns:a16="http://schemas.microsoft.com/office/drawing/2014/main" id="{F4BD77D6-BF5C-43D1-AC6D-C93AC33A2686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97" name="CasellaDiTesto 96">
            <a:extLst>
              <a:ext uri="{FF2B5EF4-FFF2-40B4-BE49-F238E27FC236}">
                <a16:creationId xmlns:a16="http://schemas.microsoft.com/office/drawing/2014/main" id="{D20D1931-A65E-4A3F-A750-C7A6E99B86F2}"/>
              </a:ext>
            </a:extLst>
          </p:cNvPr>
          <p:cNvSpPr txBox="1"/>
          <p:nvPr/>
        </p:nvSpPr>
        <p:spPr>
          <a:xfrm>
            <a:off x="6507895" y="2211379"/>
            <a:ext cx="980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step(TIME)</a:t>
            </a:r>
          </a:p>
        </p:txBody>
      </p: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F5098F2C-46A8-433C-9D19-48BC13D273C1}"/>
              </a:ext>
            </a:extLst>
          </p:cNvPr>
          <p:cNvSpPr txBox="1"/>
          <p:nvPr/>
        </p:nvSpPr>
        <p:spPr>
          <a:xfrm>
            <a:off x="6557451" y="3098376"/>
            <a:ext cx="886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stepDone</a:t>
            </a:r>
            <a:endParaRPr lang="it-IT" sz="1400" dirty="0"/>
          </a:p>
        </p:txBody>
      </p:sp>
      <p:grpSp>
        <p:nvGrpSpPr>
          <p:cNvPr id="76" name="Gruppo 56">
            <a:extLst>
              <a:ext uri="{FF2B5EF4-FFF2-40B4-BE49-F238E27FC236}">
                <a16:creationId xmlns:a16="http://schemas.microsoft.com/office/drawing/2014/main" id="{A282378C-0CDC-4AF7-999D-AD21E8419652}"/>
              </a:ext>
            </a:extLst>
          </p:cNvPr>
          <p:cNvGrpSpPr/>
          <p:nvPr/>
        </p:nvGrpSpPr>
        <p:grpSpPr>
          <a:xfrm>
            <a:off x="2734282" y="2305857"/>
            <a:ext cx="1594842" cy="118262"/>
            <a:chOff x="4586473" y="4245346"/>
            <a:chExt cx="667405" cy="86434"/>
          </a:xfrm>
        </p:grpSpPr>
        <p:sp>
          <p:nvSpPr>
            <p:cNvPr id="83" name="Freccia a destra 58">
              <a:extLst>
                <a:ext uri="{FF2B5EF4-FFF2-40B4-BE49-F238E27FC236}">
                  <a16:creationId xmlns:a16="http://schemas.microsoft.com/office/drawing/2014/main" id="{CA82E0F7-4503-4248-A843-179A4A666448}"/>
                </a:ext>
              </a:extLst>
            </p:cNvPr>
            <p:cNvSpPr/>
            <p:nvPr/>
          </p:nvSpPr>
          <p:spPr>
            <a:xfrm>
              <a:off x="4586473" y="4251518"/>
              <a:ext cx="577147" cy="8026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Triangolo isoscele 76">
              <a:extLst>
                <a:ext uri="{FF2B5EF4-FFF2-40B4-BE49-F238E27FC236}">
                  <a16:creationId xmlns:a16="http://schemas.microsoft.com/office/drawing/2014/main" id="{47D96309-27B8-4515-B553-F379B78F72FC}"/>
                </a:ext>
              </a:extLst>
            </p:cNvPr>
            <p:cNvSpPr/>
            <p:nvPr/>
          </p:nvSpPr>
          <p:spPr>
            <a:xfrm rot="5400000" flipH="1">
              <a:off x="5141030" y="421893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5" name="Gruppo 87">
            <a:extLst>
              <a:ext uri="{FF2B5EF4-FFF2-40B4-BE49-F238E27FC236}">
                <a16:creationId xmlns:a16="http://schemas.microsoft.com/office/drawing/2014/main" id="{9B9F9008-47A5-4732-A7F3-539D9C80D3E2}"/>
              </a:ext>
            </a:extLst>
          </p:cNvPr>
          <p:cNvGrpSpPr/>
          <p:nvPr/>
        </p:nvGrpSpPr>
        <p:grpSpPr>
          <a:xfrm>
            <a:off x="2689423" y="2818266"/>
            <a:ext cx="1600507" cy="170634"/>
            <a:chOff x="4592177" y="4419530"/>
            <a:chExt cx="666895" cy="86434"/>
          </a:xfrm>
        </p:grpSpPr>
        <p:cxnSp>
          <p:nvCxnSpPr>
            <p:cNvPr id="86" name="Connettore 1 89">
              <a:extLst>
                <a:ext uri="{FF2B5EF4-FFF2-40B4-BE49-F238E27FC236}">
                  <a16:creationId xmlns:a16="http://schemas.microsoft.com/office/drawing/2014/main" id="{A1C5CF15-9F05-47E3-B1AD-F7CEBE296340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riangolo isoscele 90">
              <a:extLst>
                <a:ext uri="{FF2B5EF4-FFF2-40B4-BE49-F238E27FC236}">
                  <a16:creationId xmlns:a16="http://schemas.microsoft.com/office/drawing/2014/main" id="{1EA926A6-B86C-413E-892A-5E29BCE1F6EA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955CF293-279D-4A58-B78E-1F740B3D2DFE}"/>
              </a:ext>
            </a:extLst>
          </p:cNvPr>
          <p:cNvSpPr txBox="1"/>
          <p:nvPr/>
        </p:nvSpPr>
        <p:spPr>
          <a:xfrm>
            <a:off x="2994147" y="1865682"/>
            <a:ext cx="13351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movetoCell</a:t>
            </a:r>
            <a:r>
              <a:rPr lang="it-IT" sz="1400" dirty="0"/>
              <a:t>(X,Y)</a:t>
            </a:r>
          </a:p>
        </p:txBody>
      </p:sp>
      <p:sp>
        <p:nvSpPr>
          <p:cNvPr id="89" name="CasellaDiTesto 88">
            <a:extLst>
              <a:ext uri="{FF2B5EF4-FFF2-40B4-BE49-F238E27FC236}">
                <a16:creationId xmlns:a16="http://schemas.microsoft.com/office/drawing/2014/main" id="{9B78B722-DEB2-4A08-9432-688C94C855F6}"/>
              </a:ext>
            </a:extLst>
          </p:cNvPr>
          <p:cNvSpPr txBox="1"/>
          <p:nvPr/>
        </p:nvSpPr>
        <p:spPr>
          <a:xfrm>
            <a:off x="3051846" y="3100051"/>
            <a:ext cx="921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atCell</a:t>
            </a:r>
            <a:r>
              <a:rPr lang="it-IT" sz="1400" dirty="0"/>
              <a:t>(X,Y)</a:t>
            </a:r>
          </a:p>
        </p:txBody>
      </p:sp>
      <p:cxnSp>
        <p:nvCxnSpPr>
          <p:cNvPr id="90" name="Connettore 2 92">
            <a:extLst>
              <a:ext uri="{FF2B5EF4-FFF2-40B4-BE49-F238E27FC236}">
                <a16:creationId xmlns:a16="http://schemas.microsoft.com/office/drawing/2014/main" id="{864DDAF3-5C02-4FD2-8355-D5FCAF873170}"/>
              </a:ext>
            </a:extLst>
          </p:cNvPr>
          <p:cNvCxnSpPr>
            <a:cxnSpLocks/>
          </p:cNvCxnSpPr>
          <p:nvPr/>
        </p:nvCxnSpPr>
        <p:spPr>
          <a:xfrm>
            <a:off x="6297969" y="2094371"/>
            <a:ext cx="1555333" cy="16942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asellaDiTesto 90">
            <a:extLst>
              <a:ext uri="{FF2B5EF4-FFF2-40B4-BE49-F238E27FC236}">
                <a16:creationId xmlns:a16="http://schemas.microsoft.com/office/drawing/2014/main" id="{0E1DDBE8-8098-401C-8DA8-16F4D60EE72C}"/>
              </a:ext>
            </a:extLst>
          </p:cNvPr>
          <p:cNvSpPr txBox="1"/>
          <p:nvPr/>
        </p:nvSpPr>
        <p:spPr>
          <a:xfrm>
            <a:off x="6514214" y="1735388"/>
            <a:ext cx="9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cmd</a:t>
            </a:r>
            <a:r>
              <a:rPr lang="it-IT" sz="1400" dirty="0"/>
              <a:t>(CMD)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C608CB08-D382-4FFB-A1FD-8C9539148555}"/>
              </a:ext>
            </a:extLst>
          </p:cNvPr>
          <p:cNvSpPr txBox="1"/>
          <p:nvPr/>
        </p:nvSpPr>
        <p:spPr>
          <a:xfrm>
            <a:off x="284493" y="297300"/>
            <a:ext cx="325149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SPRINT1</a:t>
            </a:r>
          </a:p>
          <a:p>
            <a:r>
              <a:rPr lang="it-IT" dirty="0"/>
              <a:t>Architettura Logica</a:t>
            </a:r>
          </a:p>
        </p:txBody>
      </p:sp>
    </p:spTree>
    <p:extLst>
      <p:ext uri="{BB962C8B-B14F-4D97-AF65-F5344CB8AC3E}">
        <p14:creationId xmlns:p14="http://schemas.microsoft.com/office/powerpoint/2010/main" val="2974926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4">
            <a:extLst>
              <a:ext uri="{FF2B5EF4-FFF2-40B4-BE49-F238E27FC236}">
                <a16:creationId xmlns:a16="http://schemas.microsoft.com/office/drawing/2014/main" id="{CCB2259A-136F-4FC8-A98F-09F9B8EC5F83}"/>
              </a:ext>
            </a:extLst>
          </p:cNvPr>
          <p:cNvGrpSpPr/>
          <p:nvPr/>
        </p:nvGrpSpPr>
        <p:grpSpPr>
          <a:xfrm>
            <a:off x="7711736" y="2010301"/>
            <a:ext cx="1696867" cy="1234655"/>
            <a:chOff x="2460219" y="2004003"/>
            <a:chExt cx="1696867" cy="1234655"/>
          </a:xfrm>
        </p:grpSpPr>
        <p:sp>
          <p:nvSpPr>
            <p:cNvPr id="6" name="Triangolo isoscele 5">
              <a:extLst>
                <a:ext uri="{FF2B5EF4-FFF2-40B4-BE49-F238E27FC236}">
                  <a16:creationId xmlns:a16="http://schemas.microsoft.com/office/drawing/2014/main" id="{DB68498C-9CC5-4A38-9BCB-02DAB3B8E45F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7" name="Gruppo 82">
              <a:extLst>
                <a:ext uri="{FF2B5EF4-FFF2-40B4-BE49-F238E27FC236}">
                  <a16:creationId xmlns:a16="http://schemas.microsoft.com/office/drawing/2014/main" id="{03711F09-1510-4BE0-950D-178D02A9CCE3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9" name="Ovale 38">
                <a:extLst>
                  <a:ext uri="{FF2B5EF4-FFF2-40B4-BE49-F238E27FC236}">
                    <a16:creationId xmlns:a16="http://schemas.microsoft.com/office/drawing/2014/main" id="{A8681FB9-5108-4504-B8F9-14DD9B8DA9F2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0" name="Rettangolo 39">
                <a:extLst>
                  <a:ext uri="{FF2B5EF4-FFF2-40B4-BE49-F238E27FC236}">
                    <a16:creationId xmlns:a16="http://schemas.microsoft.com/office/drawing/2014/main" id="{C09FB3C0-F6B9-4AEF-8DC4-A83B9ACC1969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" name="Triangolo isoscele 42">
                <a:extLst>
                  <a:ext uri="{FF2B5EF4-FFF2-40B4-BE49-F238E27FC236}">
                    <a16:creationId xmlns:a16="http://schemas.microsoft.com/office/drawing/2014/main" id="{E4062397-D89C-4F19-8E7A-A269C9A311C2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28EB2732-E0D8-45E9-8BE9-68617370B196}"/>
                </a:ext>
              </a:extLst>
            </p:cNvPr>
            <p:cNvSpPr/>
            <p:nvPr/>
          </p:nvSpPr>
          <p:spPr>
            <a:xfrm>
              <a:off x="2697729" y="2458538"/>
              <a:ext cx="10448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basicrobot</a:t>
              </a:r>
              <a:endParaRPr lang="en-GB" dirty="0"/>
            </a:p>
          </p:txBody>
        </p:sp>
      </p:grpSp>
      <p:sp>
        <p:nvSpPr>
          <p:cNvPr id="15" name="CasellaDiTesto 67">
            <a:extLst>
              <a:ext uri="{FF2B5EF4-FFF2-40B4-BE49-F238E27FC236}">
                <a16:creationId xmlns:a16="http://schemas.microsoft.com/office/drawing/2014/main" id="{A289E2A0-5DB5-45C4-81F2-CD29D1A80D84}"/>
              </a:ext>
            </a:extLst>
          </p:cNvPr>
          <p:cNvSpPr txBox="1"/>
          <p:nvPr/>
        </p:nvSpPr>
        <p:spPr>
          <a:xfrm>
            <a:off x="6636516" y="2140238"/>
            <a:ext cx="539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step</a:t>
            </a:r>
            <a:endParaRPr lang="en-GB" sz="2000" dirty="0"/>
          </a:p>
        </p:txBody>
      </p:sp>
      <p:grpSp>
        <p:nvGrpSpPr>
          <p:cNvPr id="16" name="Gruppo 75">
            <a:extLst>
              <a:ext uri="{FF2B5EF4-FFF2-40B4-BE49-F238E27FC236}">
                <a16:creationId xmlns:a16="http://schemas.microsoft.com/office/drawing/2014/main" id="{B7461CAE-55E6-48E0-A09A-38BD98B3389D}"/>
              </a:ext>
            </a:extLst>
          </p:cNvPr>
          <p:cNvGrpSpPr/>
          <p:nvPr/>
        </p:nvGrpSpPr>
        <p:grpSpPr>
          <a:xfrm rot="1719965" flipH="1">
            <a:off x="7604925" y="1728747"/>
            <a:ext cx="592487" cy="258092"/>
            <a:chOff x="5133975" y="5295900"/>
            <a:chExt cx="342900" cy="238125"/>
          </a:xfrm>
        </p:grpSpPr>
        <p:sp>
          <p:nvSpPr>
            <p:cNvPr id="17" name="Figura a mano libera 76">
              <a:extLst>
                <a:ext uri="{FF2B5EF4-FFF2-40B4-BE49-F238E27FC236}">
                  <a16:creationId xmlns:a16="http://schemas.microsoft.com/office/drawing/2014/main" id="{AF88C660-A346-4976-9939-2E20DF9E568A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Figura a mano libera 77">
              <a:extLst>
                <a:ext uri="{FF2B5EF4-FFF2-40B4-BE49-F238E27FC236}">
                  <a16:creationId xmlns:a16="http://schemas.microsoft.com/office/drawing/2014/main" id="{850A228D-0D00-4297-B0B0-4BF428A56763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Figura a mano libera 78">
              <a:extLst>
                <a:ext uri="{FF2B5EF4-FFF2-40B4-BE49-F238E27FC236}">
                  <a16:creationId xmlns:a16="http://schemas.microsoft.com/office/drawing/2014/main" id="{5F599F88-E310-477F-A4FF-8705FEC865AD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0" name="Rettangolo 79">
            <a:extLst>
              <a:ext uri="{FF2B5EF4-FFF2-40B4-BE49-F238E27FC236}">
                <a16:creationId xmlns:a16="http://schemas.microsoft.com/office/drawing/2014/main" id="{8B0D73E3-6D7D-4139-8849-7EEFFDA0F0FA}"/>
              </a:ext>
            </a:extLst>
          </p:cNvPr>
          <p:cNvSpPr/>
          <p:nvPr/>
        </p:nvSpPr>
        <p:spPr>
          <a:xfrm>
            <a:off x="7868803" y="1379952"/>
            <a:ext cx="965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obstacle</a:t>
            </a:r>
          </a:p>
        </p:txBody>
      </p:sp>
      <p:sp>
        <p:nvSpPr>
          <p:cNvPr id="22" name="Rectangle: Rounded Corners 18">
            <a:extLst>
              <a:ext uri="{FF2B5EF4-FFF2-40B4-BE49-F238E27FC236}">
                <a16:creationId xmlns:a16="http://schemas.microsoft.com/office/drawing/2014/main" id="{B1BEEF6A-3600-46D6-8DB5-0223E911C5FA}"/>
              </a:ext>
            </a:extLst>
          </p:cNvPr>
          <p:cNvSpPr/>
          <p:nvPr/>
        </p:nvSpPr>
        <p:spPr>
          <a:xfrm>
            <a:off x="1905948" y="3907783"/>
            <a:ext cx="2520280" cy="1728192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uppo 72">
            <a:extLst>
              <a:ext uri="{FF2B5EF4-FFF2-40B4-BE49-F238E27FC236}">
                <a16:creationId xmlns:a16="http://schemas.microsoft.com/office/drawing/2014/main" id="{FFD6D2C9-872B-4394-8E76-8FDE0C5121C4}"/>
              </a:ext>
            </a:extLst>
          </p:cNvPr>
          <p:cNvGrpSpPr/>
          <p:nvPr/>
        </p:nvGrpSpPr>
        <p:grpSpPr>
          <a:xfrm>
            <a:off x="2283597" y="5155009"/>
            <a:ext cx="592487" cy="258092"/>
            <a:chOff x="5133975" y="5295900"/>
            <a:chExt cx="342900" cy="238125"/>
          </a:xfrm>
        </p:grpSpPr>
        <p:sp>
          <p:nvSpPr>
            <p:cNvPr id="24" name="Figura a mano libera 73">
              <a:extLst>
                <a:ext uri="{FF2B5EF4-FFF2-40B4-BE49-F238E27FC236}">
                  <a16:creationId xmlns:a16="http://schemas.microsoft.com/office/drawing/2014/main" id="{D050D59F-9689-48FD-9C8F-95AA87410420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Figura a mano libera 74">
              <a:extLst>
                <a:ext uri="{FF2B5EF4-FFF2-40B4-BE49-F238E27FC236}">
                  <a16:creationId xmlns:a16="http://schemas.microsoft.com/office/drawing/2014/main" id="{86E56EE4-E731-4415-B999-9F3AFC66527D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Figura a mano libera 75">
              <a:extLst>
                <a:ext uri="{FF2B5EF4-FFF2-40B4-BE49-F238E27FC236}">
                  <a16:creationId xmlns:a16="http://schemas.microsoft.com/office/drawing/2014/main" id="{28438886-41D7-47E9-B227-E5AB8CFA35EA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7" name="CasellaDiTesto 77">
            <a:extLst>
              <a:ext uri="{FF2B5EF4-FFF2-40B4-BE49-F238E27FC236}">
                <a16:creationId xmlns:a16="http://schemas.microsoft.com/office/drawing/2014/main" id="{494F24AD-7BC7-4136-AC9D-A229C718161A}"/>
              </a:ext>
            </a:extLst>
          </p:cNvPr>
          <p:cNvSpPr txBox="1"/>
          <p:nvPr/>
        </p:nvSpPr>
        <p:spPr>
          <a:xfrm>
            <a:off x="3166088" y="5126612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grpSp>
        <p:nvGrpSpPr>
          <p:cNvPr id="28" name="Gruppo 56">
            <a:extLst>
              <a:ext uri="{FF2B5EF4-FFF2-40B4-BE49-F238E27FC236}">
                <a16:creationId xmlns:a16="http://schemas.microsoft.com/office/drawing/2014/main" id="{F866EE05-3723-482A-8842-01B36AA64987}"/>
              </a:ext>
            </a:extLst>
          </p:cNvPr>
          <p:cNvGrpSpPr/>
          <p:nvPr/>
        </p:nvGrpSpPr>
        <p:grpSpPr>
          <a:xfrm>
            <a:off x="2260867" y="4512836"/>
            <a:ext cx="667405" cy="86434"/>
            <a:chOff x="4586473" y="4245346"/>
            <a:chExt cx="667405" cy="86434"/>
          </a:xfrm>
        </p:grpSpPr>
        <p:sp>
          <p:nvSpPr>
            <p:cNvPr id="29" name="Freccia a destra 58">
              <a:extLst>
                <a:ext uri="{FF2B5EF4-FFF2-40B4-BE49-F238E27FC236}">
                  <a16:creationId xmlns:a16="http://schemas.microsoft.com/office/drawing/2014/main" id="{4CCFB650-4CC1-44E5-B9C4-08B074057DD3}"/>
                </a:ext>
              </a:extLst>
            </p:cNvPr>
            <p:cNvSpPr/>
            <p:nvPr/>
          </p:nvSpPr>
          <p:spPr>
            <a:xfrm>
              <a:off x="4586473" y="4251518"/>
              <a:ext cx="577147" cy="8026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Triangolo isoscele 76">
              <a:extLst>
                <a:ext uri="{FF2B5EF4-FFF2-40B4-BE49-F238E27FC236}">
                  <a16:creationId xmlns:a16="http://schemas.microsoft.com/office/drawing/2014/main" id="{0C7C2E8B-8A32-4826-B991-177B29CD30C1}"/>
                </a:ext>
              </a:extLst>
            </p:cNvPr>
            <p:cNvSpPr/>
            <p:nvPr/>
          </p:nvSpPr>
          <p:spPr>
            <a:xfrm rot="5400000" flipH="1">
              <a:off x="5141030" y="421893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1" name="CasellaDiTesto 80">
            <a:extLst>
              <a:ext uri="{FF2B5EF4-FFF2-40B4-BE49-F238E27FC236}">
                <a16:creationId xmlns:a16="http://schemas.microsoft.com/office/drawing/2014/main" id="{4D9C13C3-F164-4CA1-9DCC-59D8573411F0}"/>
              </a:ext>
            </a:extLst>
          </p:cNvPr>
          <p:cNvSpPr txBox="1"/>
          <p:nvPr/>
        </p:nvSpPr>
        <p:spPr>
          <a:xfrm>
            <a:off x="3137042" y="3937008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32" name="CasellaDiTesto 81">
            <a:extLst>
              <a:ext uri="{FF2B5EF4-FFF2-40B4-BE49-F238E27FC236}">
                <a16:creationId xmlns:a16="http://schemas.microsoft.com/office/drawing/2014/main" id="{45044664-BBD6-47E4-98EC-4AA218CC6C89}"/>
              </a:ext>
            </a:extLst>
          </p:cNvPr>
          <p:cNvSpPr txBox="1"/>
          <p:nvPr/>
        </p:nvSpPr>
        <p:spPr>
          <a:xfrm>
            <a:off x="3141428" y="4375446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33" name="Gruppo 87">
            <a:extLst>
              <a:ext uri="{FF2B5EF4-FFF2-40B4-BE49-F238E27FC236}">
                <a16:creationId xmlns:a16="http://schemas.microsoft.com/office/drawing/2014/main" id="{BB399142-493B-4CBC-B989-A65FE82AAF6B}"/>
              </a:ext>
            </a:extLst>
          </p:cNvPr>
          <p:cNvGrpSpPr/>
          <p:nvPr/>
        </p:nvGrpSpPr>
        <p:grpSpPr>
          <a:xfrm>
            <a:off x="2279626" y="4775556"/>
            <a:ext cx="666895" cy="86434"/>
            <a:chOff x="4592177" y="4419530"/>
            <a:chExt cx="666895" cy="86434"/>
          </a:xfrm>
        </p:grpSpPr>
        <p:cxnSp>
          <p:nvCxnSpPr>
            <p:cNvPr id="34" name="Connettore 1 89">
              <a:extLst>
                <a:ext uri="{FF2B5EF4-FFF2-40B4-BE49-F238E27FC236}">
                  <a16:creationId xmlns:a16="http://schemas.microsoft.com/office/drawing/2014/main" id="{7F0636F7-4AAB-4316-AEC7-82124E9AE8AD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riangolo isoscele 90">
              <a:extLst>
                <a:ext uri="{FF2B5EF4-FFF2-40B4-BE49-F238E27FC236}">
                  <a16:creationId xmlns:a16="http://schemas.microsoft.com/office/drawing/2014/main" id="{C163C65E-B8B0-4BB1-9F88-D94302AE9499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36" name="CasellaDiTesto 91">
            <a:extLst>
              <a:ext uri="{FF2B5EF4-FFF2-40B4-BE49-F238E27FC236}">
                <a16:creationId xmlns:a16="http://schemas.microsoft.com/office/drawing/2014/main" id="{C9FC9B59-0EED-45CF-9841-8D9B4CC3DB26}"/>
              </a:ext>
            </a:extLst>
          </p:cNvPr>
          <p:cNvSpPr txBox="1"/>
          <p:nvPr/>
        </p:nvSpPr>
        <p:spPr>
          <a:xfrm>
            <a:off x="3159676" y="4604124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37" name="Connettore 2 92">
            <a:extLst>
              <a:ext uri="{FF2B5EF4-FFF2-40B4-BE49-F238E27FC236}">
                <a16:creationId xmlns:a16="http://schemas.microsoft.com/office/drawing/2014/main" id="{455DABA2-950A-4F62-B4B1-A9DB9EB34ED4}"/>
              </a:ext>
            </a:extLst>
          </p:cNvPr>
          <p:cNvCxnSpPr>
            <a:cxnSpLocks/>
          </p:cNvCxnSpPr>
          <p:nvPr/>
        </p:nvCxnSpPr>
        <p:spPr>
          <a:xfrm flipV="1">
            <a:off x="6228362" y="2094678"/>
            <a:ext cx="1156402" cy="1328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EDB0A3C4-E125-44BB-9C92-B21D51DC55DB}"/>
              </a:ext>
            </a:extLst>
          </p:cNvPr>
          <p:cNvGrpSpPr/>
          <p:nvPr/>
        </p:nvGrpSpPr>
        <p:grpSpPr>
          <a:xfrm>
            <a:off x="4358280" y="1997020"/>
            <a:ext cx="1696867" cy="1234655"/>
            <a:chOff x="2460219" y="2004003"/>
            <a:chExt cx="1696867" cy="1234655"/>
          </a:xfrm>
        </p:grpSpPr>
        <p:sp>
          <p:nvSpPr>
            <p:cNvPr id="40" name="Triangolo isoscele 39">
              <a:extLst>
                <a:ext uri="{FF2B5EF4-FFF2-40B4-BE49-F238E27FC236}">
                  <a16:creationId xmlns:a16="http://schemas.microsoft.com/office/drawing/2014/main" id="{AF71783D-FF24-4C79-8A55-327095F8499B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41" name="Gruppo 82">
              <a:extLst>
                <a:ext uri="{FF2B5EF4-FFF2-40B4-BE49-F238E27FC236}">
                  <a16:creationId xmlns:a16="http://schemas.microsoft.com/office/drawing/2014/main" id="{5FE52F0B-34AD-47AB-9285-51E82A3A9E4F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43" name="Ovale 38">
                <a:extLst>
                  <a:ext uri="{FF2B5EF4-FFF2-40B4-BE49-F238E27FC236}">
                    <a16:creationId xmlns:a16="http://schemas.microsoft.com/office/drawing/2014/main" id="{342B7337-FAF7-46D2-BB2F-F94BE17F1DF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44" name="Rettangolo 39">
                <a:extLst>
                  <a:ext uri="{FF2B5EF4-FFF2-40B4-BE49-F238E27FC236}">
                    <a16:creationId xmlns:a16="http://schemas.microsoft.com/office/drawing/2014/main" id="{BCC2E644-D864-44FF-9741-9D0D1B43CBD6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45" name="Triangolo isoscele 42">
                <a:extLst>
                  <a:ext uri="{FF2B5EF4-FFF2-40B4-BE49-F238E27FC236}">
                    <a16:creationId xmlns:a16="http://schemas.microsoft.com/office/drawing/2014/main" id="{545D3B1A-15B2-4CA0-B4A1-352AF8652519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42" name="Rettangolo 41">
              <a:extLst>
                <a:ext uri="{FF2B5EF4-FFF2-40B4-BE49-F238E27FC236}">
                  <a16:creationId xmlns:a16="http://schemas.microsoft.com/office/drawing/2014/main" id="{81A9AA82-2059-4945-9252-915C335CA6E6}"/>
                </a:ext>
              </a:extLst>
            </p:cNvPr>
            <p:cNvSpPr/>
            <p:nvPr/>
          </p:nvSpPr>
          <p:spPr>
            <a:xfrm>
              <a:off x="2635583" y="2458538"/>
              <a:ext cx="14003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waiterwalker</a:t>
              </a:r>
              <a:endParaRPr lang="en-GB" dirty="0"/>
            </a:p>
          </p:txBody>
        </p:sp>
      </p:grpSp>
      <p:grpSp>
        <p:nvGrpSpPr>
          <p:cNvPr id="48" name="Gruppo 56">
            <a:extLst>
              <a:ext uri="{FF2B5EF4-FFF2-40B4-BE49-F238E27FC236}">
                <a16:creationId xmlns:a16="http://schemas.microsoft.com/office/drawing/2014/main" id="{DB13407C-3FB6-4190-8E03-D1335F07E2DD}"/>
              </a:ext>
            </a:extLst>
          </p:cNvPr>
          <p:cNvGrpSpPr/>
          <p:nvPr/>
        </p:nvGrpSpPr>
        <p:grpSpPr>
          <a:xfrm>
            <a:off x="6228362" y="2428620"/>
            <a:ext cx="1246006" cy="186933"/>
            <a:chOff x="4586473" y="4245346"/>
            <a:chExt cx="667405" cy="86434"/>
          </a:xfrm>
        </p:grpSpPr>
        <p:sp>
          <p:nvSpPr>
            <p:cNvPr id="49" name="Freccia a destra 58">
              <a:extLst>
                <a:ext uri="{FF2B5EF4-FFF2-40B4-BE49-F238E27FC236}">
                  <a16:creationId xmlns:a16="http://schemas.microsoft.com/office/drawing/2014/main" id="{39DD38D6-1415-422A-9148-0D5B4A8973FD}"/>
                </a:ext>
              </a:extLst>
            </p:cNvPr>
            <p:cNvSpPr/>
            <p:nvPr/>
          </p:nvSpPr>
          <p:spPr>
            <a:xfrm>
              <a:off x="4586473" y="4251518"/>
              <a:ext cx="577147" cy="8026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Triangolo isoscele 76">
              <a:extLst>
                <a:ext uri="{FF2B5EF4-FFF2-40B4-BE49-F238E27FC236}">
                  <a16:creationId xmlns:a16="http://schemas.microsoft.com/office/drawing/2014/main" id="{74B3EFB6-B795-4852-AA41-0A7CD08515C4}"/>
                </a:ext>
              </a:extLst>
            </p:cNvPr>
            <p:cNvSpPr/>
            <p:nvPr/>
          </p:nvSpPr>
          <p:spPr>
            <a:xfrm rot="5400000" flipH="1">
              <a:off x="5141030" y="421893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51" name="Gruppo 87">
            <a:extLst>
              <a:ext uri="{FF2B5EF4-FFF2-40B4-BE49-F238E27FC236}">
                <a16:creationId xmlns:a16="http://schemas.microsoft.com/office/drawing/2014/main" id="{A0B9DA95-CDCA-4B37-BDBE-3076C77C93DF}"/>
              </a:ext>
            </a:extLst>
          </p:cNvPr>
          <p:cNvGrpSpPr/>
          <p:nvPr/>
        </p:nvGrpSpPr>
        <p:grpSpPr>
          <a:xfrm>
            <a:off x="6198415" y="2740744"/>
            <a:ext cx="1275955" cy="195464"/>
            <a:chOff x="4592177" y="4419530"/>
            <a:chExt cx="666895" cy="86434"/>
          </a:xfrm>
        </p:grpSpPr>
        <p:cxnSp>
          <p:nvCxnSpPr>
            <p:cNvPr id="52" name="Connettore 1 89">
              <a:extLst>
                <a:ext uri="{FF2B5EF4-FFF2-40B4-BE49-F238E27FC236}">
                  <a16:creationId xmlns:a16="http://schemas.microsoft.com/office/drawing/2014/main" id="{BD5F6243-E497-4744-9AB3-C0341D740EC9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riangolo isoscele 90">
              <a:extLst>
                <a:ext uri="{FF2B5EF4-FFF2-40B4-BE49-F238E27FC236}">
                  <a16:creationId xmlns:a16="http://schemas.microsoft.com/office/drawing/2014/main" id="{ED7EFD8B-9E2F-40AD-9C0B-904ACE2A0C1D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54" name="CasellaDiTesto 67">
            <a:extLst>
              <a:ext uri="{FF2B5EF4-FFF2-40B4-BE49-F238E27FC236}">
                <a16:creationId xmlns:a16="http://schemas.microsoft.com/office/drawing/2014/main" id="{AE8A07C8-C7E2-4B34-A9E2-16D3276E25EF}"/>
              </a:ext>
            </a:extLst>
          </p:cNvPr>
          <p:cNvSpPr txBox="1"/>
          <p:nvPr/>
        </p:nvSpPr>
        <p:spPr>
          <a:xfrm>
            <a:off x="6399879" y="2972291"/>
            <a:ext cx="984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/>
              <a:t>stepDone</a:t>
            </a:r>
            <a:endParaRPr lang="it-IT" sz="1600" dirty="0"/>
          </a:p>
          <a:p>
            <a:r>
              <a:rPr lang="it-IT" sz="1600" dirty="0" err="1"/>
              <a:t>stepFail</a:t>
            </a:r>
            <a:endParaRPr lang="en-GB" sz="1600" dirty="0"/>
          </a:p>
        </p:txBody>
      </p:sp>
      <p:sp>
        <p:nvSpPr>
          <p:cNvPr id="55" name="CasellaDiTesto 67">
            <a:extLst>
              <a:ext uri="{FF2B5EF4-FFF2-40B4-BE49-F238E27FC236}">
                <a16:creationId xmlns:a16="http://schemas.microsoft.com/office/drawing/2014/main" id="{0604F9C8-E38D-464E-A7A8-B32772DFE484}"/>
              </a:ext>
            </a:extLst>
          </p:cNvPr>
          <p:cNvSpPr txBox="1"/>
          <p:nvPr/>
        </p:nvSpPr>
        <p:spPr>
          <a:xfrm>
            <a:off x="6621391" y="1688516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/>
              <a:t>cmd</a:t>
            </a:r>
            <a:endParaRPr lang="en-GB" sz="2000" dirty="0"/>
          </a:p>
        </p:txBody>
      </p:sp>
      <p:sp>
        <p:nvSpPr>
          <p:cNvPr id="57" name="CasellaDiTesto 67">
            <a:extLst>
              <a:ext uri="{FF2B5EF4-FFF2-40B4-BE49-F238E27FC236}">
                <a16:creationId xmlns:a16="http://schemas.microsoft.com/office/drawing/2014/main" id="{57E3D22E-7DA6-4A47-88E4-FECBFB74F0AA}"/>
              </a:ext>
            </a:extLst>
          </p:cNvPr>
          <p:cNvSpPr txBox="1"/>
          <p:nvPr/>
        </p:nvSpPr>
        <p:spPr>
          <a:xfrm>
            <a:off x="2796936" y="1884756"/>
            <a:ext cx="1496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/>
              <a:t>movetoCell</a:t>
            </a:r>
            <a:r>
              <a:rPr lang="it-IT" sz="1600" dirty="0"/>
              <a:t>(X,Y)</a:t>
            </a:r>
            <a:endParaRPr lang="en-GB" sz="2000" dirty="0"/>
          </a:p>
        </p:txBody>
      </p:sp>
      <p:grpSp>
        <p:nvGrpSpPr>
          <p:cNvPr id="58" name="Gruppo 56">
            <a:extLst>
              <a:ext uri="{FF2B5EF4-FFF2-40B4-BE49-F238E27FC236}">
                <a16:creationId xmlns:a16="http://schemas.microsoft.com/office/drawing/2014/main" id="{2115073D-F661-4B4B-A5E1-281694498F31}"/>
              </a:ext>
            </a:extLst>
          </p:cNvPr>
          <p:cNvGrpSpPr/>
          <p:nvPr/>
        </p:nvGrpSpPr>
        <p:grpSpPr>
          <a:xfrm>
            <a:off x="2881954" y="2289808"/>
            <a:ext cx="1246006" cy="186933"/>
            <a:chOff x="4586473" y="4245346"/>
            <a:chExt cx="667405" cy="86434"/>
          </a:xfrm>
        </p:grpSpPr>
        <p:sp>
          <p:nvSpPr>
            <p:cNvPr id="59" name="Freccia a destra 58">
              <a:extLst>
                <a:ext uri="{FF2B5EF4-FFF2-40B4-BE49-F238E27FC236}">
                  <a16:creationId xmlns:a16="http://schemas.microsoft.com/office/drawing/2014/main" id="{8F66DA4B-B00A-46C9-B043-7AA6B4ED9C93}"/>
                </a:ext>
              </a:extLst>
            </p:cNvPr>
            <p:cNvSpPr/>
            <p:nvPr/>
          </p:nvSpPr>
          <p:spPr>
            <a:xfrm>
              <a:off x="4586473" y="4251518"/>
              <a:ext cx="577147" cy="8026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Triangolo isoscele 76">
              <a:extLst>
                <a:ext uri="{FF2B5EF4-FFF2-40B4-BE49-F238E27FC236}">
                  <a16:creationId xmlns:a16="http://schemas.microsoft.com/office/drawing/2014/main" id="{F5B2140E-C135-43E9-BAB5-149DBF62FB02}"/>
                </a:ext>
              </a:extLst>
            </p:cNvPr>
            <p:cNvSpPr/>
            <p:nvPr/>
          </p:nvSpPr>
          <p:spPr>
            <a:xfrm rot="5400000" flipH="1">
              <a:off x="5141030" y="421893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1" name="Gruppo 87">
            <a:extLst>
              <a:ext uri="{FF2B5EF4-FFF2-40B4-BE49-F238E27FC236}">
                <a16:creationId xmlns:a16="http://schemas.microsoft.com/office/drawing/2014/main" id="{ECB84A5C-CC08-474A-81E1-F67CBBEDF7A9}"/>
              </a:ext>
            </a:extLst>
          </p:cNvPr>
          <p:cNvGrpSpPr/>
          <p:nvPr/>
        </p:nvGrpSpPr>
        <p:grpSpPr>
          <a:xfrm>
            <a:off x="2808619" y="2733343"/>
            <a:ext cx="1275955" cy="195464"/>
            <a:chOff x="4592177" y="4419530"/>
            <a:chExt cx="666895" cy="86434"/>
          </a:xfrm>
        </p:grpSpPr>
        <p:cxnSp>
          <p:nvCxnSpPr>
            <p:cNvPr id="62" name="Connettore 1 89">
              <a:extLst>
                <a:ext uri="{FF2B5EF4-FFF2-40B4-BE49-F238E27FC236}">
                  <a16:creationId xmlns:a16="http://schemas.microsoft.com/office/drawing/2014/main" id="{F48CAAD3-75C5-4BB7-B257-96CFB43EF792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riangolo isoscele 90">
              <a:extLst>
                <a:ext uri="{FF2B5EF4-FFF2-40B4-BE49-F238E27FC236}">
                  <a16:creationId xmlns:a16="http://schemas.microsoft.com/office/drawing/2014/main" id="{AF488512-D72F-4838-B42F-BA5F8A22CAC8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64" name="CasellaDiTesto 67">
            <a:extLst>
              <a:ext uri="{FF2B5EF4-FFF2-40B4-BE49-F238E27FC236}">
                <a16:creationId xmlns:a16="http://schemas.microsoft.com/office/drawing/2014/main" id="{F1BDD3D1-E510-4488-A2B4-553ED3257DFA}"/>
              </a:ext>
            </a:extLst>
          </p:cNvPr>
          <p:cNvSpPr txBox="1"/>
          <p:nvPr/>
        </p:nvSpPr>
        <p:spPr>
          <a:xfrm>
            <a:off x="3010083" y="2920500"/>
            <a:ext cx="1042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/>
              <a:t>atCell</a:t>
            </a:r>
            <a:r>
              <a:rPr lang="it-IT" sz="1600" dirty="0"/>
              <a:t>(X,Y)</a:t>
            </a:r>
          </a:p>
          <a:p>
            <a:r>
              <a:rPr lang="it-IT" sz="1600" dirty="0" err="1"/>
              <a:t>walkBreak</a:t>
            </a:r>
            <a:endParaRPr lang="en-GB" sz="1600" dirty="0"/>
          </a:p>
        </p:txBody>
      </p:sp>
      <p:cxnSp>
        <p:nvCxnSpPr>
          <p:cNvPr id="65" name="Connettore 2 92">
            <a:extLst>
              <a:ext uri="{FF2B5EF4-FFF2-40B4-BE49-F238E27FC236}">
                <a16:creationId xmlns:a16="http://schemas.microsoft.com/office/drawing/2014/main" id="{FFBCD3FC-DD5F-449F-80C1-3D5867A58D88}"/>
              </a:ext>
            </a:extLst>
          </p:cNvPr>
          <p:cNvCxnSpPr>
            <a:cxnSpLocks/>
          </p:cNvCxnSpPr>
          <p:nvPr/>
        </p:nvCxnSpPr>
        <p:spPr>
          <a:xfrm>
            <a:off x="2305693" y="4162230"/>
            <a:ext cx="668682" cy="3098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FAA2BD5C-EA3B-4B02-8741-CBAAC3462CBF}"/>
              </a:ext>
            </a:extLst>
          </p:cNvPr>
          <p:cNvSpPr txBox="1"/>
          <p:nvPr/>
        </p:nvSpPr>
        <p:spPr>
          <a:xfrm>
            <a:off x="284493" y="297300"/>
            <a:ext cx="325149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SPRINT1</a:t>
            </a:r>
          </a:p>
          <a:p>
            <a:r>
              <a:rPr lang="it-IT" dirty="0"/>
              <a:t>Architettura Logica</a:t>
            </a:r>
          </a:p>
        </p:txBody>
      </p:sp>
    </p:spTree>
    <p:extLst>
      <p:ext uri="{BB962C8B-B14F-4D97-AF65-F5344CB8AC3E}">
        <p14:creationId xmlns:p14="http://schemas.microsoft.com/office/powerpoint/2010/main" val="1870093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</a:t>
            </a:fld>
            <a:endParaRPr lang="en-GB"/>
          </a:p>
        </p:txBody>
      </p:sp>
      <p:sp>
        <p:nvSpPr>
          <p:cNvPr id="19" name="CasellaDiTesto 18"/>
          <p:cNvSpPr txBox="1"/>
          <p:nvPr/>
        </p:nvSpPr>
        <p:spPr>
          <a:xfrm>
            <a:off x="6439369" y="3363013"/>
            <a:ext cx="583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step</a:t>
            </a:r>
            <a:endParaRPr lang="en-GB" sz="2000" dirty="0"/>
          </a:p>
        </p:txBody>
      </p:sp>
      <p:grpSp>
        <p:nvGrpSpPr>
          <p:cNvPr id="88" name="Gruppo 87"/>
          <p:cNvGrpSpPr/>
          <p:nvPr/>
        </p:nvGrpSpPr>
        <p:grpSpPr>
          <a:xfrm>
            <a:off x="5370285" y="2207827"/>
            <a:ext cx="5407314" cy="3616607"/>
            <a:chOff x="3846285" y="3068960"/>
            <a:chExt cx="5407314" cy="3616607"/>
          </a:xfrm>
        </p:grpSpPr>
        <p:sp>
          <p:nvSpPr>
            <p:cNvPr id="45" name="Rettangolo arrotondato 44"/>
            <p:cNvSpPr/>
            <p:nvPr/>
          </p:nvSpPr>
          <p:spPr>
            <a:xfrm>
              <a:off x="5926336" y="3481992"/>
              <a:ext cx="3038152" cy="2899336"/>
            </a:xfrm>
            <a:prstGeom prst="round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ttangolo arrotondato 3"/>
            <p:cNvSpPr/>
            <p:nvPr/>
          </p:nvSpPr>
          <p:spPr>
            <a:xfrm>
              <a:off x="6346955" y="5428292"/>
              <a:ext cx="881175" cy="77689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ttangolo arrotondato 4"/>
            <p:cNvSpPr/>
            <p:nvPr/>
          </p:nvSpPr>
          <p:spPr>
            <a:xfrm>
              <a:off x="7229763" y="5416498"/>
              <a:ext cx="1169863" cy="77689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" name="Gruppo 5"/>
            <p:cNvGrpSpPr/>
            <p:nvPr/>
          </p:nvGrpSpPr>
          <p:grpSpPr>
            <a:xfrm>
              <a:off x="7814850" y="5441267"/>
              <a:ext cx="512661" cy="451653"/>
              <a:chOff x="2441713" y="1277482"/>
              <a:chExt cx="812663" cy="763297"/>
            </a:xfrm>
          </p:grpSpPr>
          <p:sp>
            <p:nvSpPr>
              <p:cNvPr id="7" name="Parallelogramma 6"/>
              <p:cNvSpPr/>
              <p:nvPr/>
            </p:nvSpPr>
            <p:spPr>
              <a:xfrm flipV="1">
                <a:off x="2897719" y="1707426"/>
                <a:ext cx="356657" cy="288677"/>
              </a:xfrm>
              <a:prstGeom prst="parallelogram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8" name="Ovale 7"/>
              <p:cNvSpPr/>
              <p:nvPr/>
            </p:nvSpPr>
            <p:spPr>
              <a:xfrm>
                <a:off x="2441713" y="1320699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9" name="Triangolo isoscele 8"/>
              <p:cNvSpPr/>
              <p:nvPr/>
            </p:nvSpPr>
            <p:spPr>
              <a:xfrm rot="16200000">
                <a:off x="2749151" y="1251067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</p:grpSp>
        <p:grpSp>
          <p:nvGrpSpPr>
            <p:cNvPr id="10" name="Gruppo 9"/>
            <p:cNvGrpSpPr/>
            <p:nvPr/>
          </p:nvGrpSpPr>
          <p:grpSpPr>
            <a:xfrm>
              <a:off x="6249747" y="3515325"/>
              <a:ext cx="1696867" cy="1234655"/>
              <a:chOff x="2460219" y="2004003"/>
              <a:chExt cx="1696867" cy="1234655"/>
            </a:xfrm>
          </p:grpSpPr>
          <p:sp>
            <p:nvSpPr>
              <p:cNvPr id="11" name="Triangolo isoscele 10"/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grpSp>
            <p:nvGrpSpPr>
              <p:cNvPr id="12" name="Gruppo 82">
                <a:extLst>
                  <a:ext uri="{FF2B5EF4-FFF2-40B4-BE49-F238E27FC236}">
                    <a16:creationId xmlns:a16="http://schemas.microsoft.com/office/drawing/2014/main" id="{12D969AC-9EB0-4CF5-9EE5-D0DD7ACA9C72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14" name="Ovale 38">
                  <a:extLst>
                    <a:ext uri="{FF2B5EF4-FFF2-40B4-BE49-F238E27FC236}">
                      <a16:creationId xmlns:a16="http://schemas.microsoft.com/office/drawing/2014/main" id="{0EB3DE65-C1E4-4AD3-B909-2646317ECA68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15" name="Rettangolo 39">
                  <a:extLst>
                    <a:ext uri="{FF2B5EF4-FFF2-40B4-BE49-F238E27FC236}">
                      <a16:creationId xmlns:a16="http://schemas.microsoft.com/office/drawing/2014/main" id="{AAF0ABD1-BB2B-450B-9369-91FF5B4CE129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6" name="Triangolo isoscele 42">
                  <a:extLst>
                    <a:ext uri="{FF2B5EF4-FFF2-40B4-BE49-F238E27FC236}">
                      <a16:creationId xmlns:a16="http://schemas.microsoft.com/office/drawing/2014/main" id="{34D1AFB1-88AB-4A6C-9824-2CF6DE11BF7C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</p:grpSp>
          <p:sp>
            <p:nvSpPr>
              <p:cNvPr id="13" name="Rettangolo 12"/>
              <p:cNvSpPr/>
              <p:nvPr/>
            </p:nvSpPr>
            <p:spPr>
              <a:xfrm>
                <a:off x="2697729" y="2458538"/>
                <a:ext cx="11764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basicrobot</a:t>
                </a:r>
                <a:endParaRPr lang="en-GB" dirty="0"/>
              </a:p>
            </p:txBody>
          </p:sp>
        </p:grpSp>
        <p:sp>
          <p:nvSpPr>
            <p:cNvPr id="18" name="Rettangolo 17"/>
            <p:cNvSpPr/>
            <p:nvPr/>
          </p:nvSpPr>
          <p:spPr>
            <a:xfrm>
              <a:off x="5038211" y="3641067"/>
              <a:ext cx="1085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cmd</a:t>
              </a:r>
              <a:r>
                <a:rPr lang="en-GB" dirty="0"/>
                <a:t>( M ) </a:t>
              </a:r>
            </a:p>
          </p:txBody>
        </p:sp>
        <p:grpSp>
          <p:nvGrpSpPr>
            <p:cNvPr id="20" name="Gruppo 19"/>
            <p:cNvGrpSpPr/>
            <p:nvPr/>
          </p:nvGrpSpPr>
          <p:grpSpPr>
            <a:xfrm>
              <a:off x="3846285" y="4604217"/>
              <a:ext cx="2167217" cy="86434"/>
              <a:chOff x="3091855" y="4419530"/>
              <a:chExt cx="2167217" cy="86434"/>
            </a:xfrm>
          </p:grpSpPr>
          <p:cxnSp>
            <p:nvCxnSpPr>
              <p:cNvPr id="21" name="Connettore 1 20"/>
              <p:cNvCxnSpPr>
                <a:cxnSpLocks/>
              </p:cNvCxnSpPr>
              <p:nvPr/>
            </p:nvCxnSpPr>
            <p:spPr>
              <a:xfrm>
                <a:off x="3152979" y="4462747"/>
                <a:ext cx="2106093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riangolo isoscele 21"/>
              <p:cNvSpPr/>
              <p:nvPr/>
            </p:nvSpPr>
            <p:spPr>
              <a:xfrm rot="16200000">
                <a:off x="3118270" y="4393115"/>
                <a:ext cx="86434" cy="139263"/>
              </a:xfrm>
              <a:prstGeom prst="triangl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</p:grpSp>
        <p:sp>
          <p:nvSpPr>
            <p:cNvPr id="23" name="CasellaDiTesto 22"/>
            <p:cNvSpPr txBox="1"/>
            <p:nvPr/>
          </p:nvSpPr>
          <p:spPr>
            <a:xfrm>
              <a:off x="4726549" y="4743919"/>
              <a:ext cx="9848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 err="1"/>
                <a:t>stepDone</a:t>
              </a:r>
              <a:endParaRPr lang="it-IT" sz="1600" dirty="0"/>
            </a:p>
            <a:p>
              <a:r>
                <a:rPr lang="it-IT" sz="1600" dirty="0" err="1"/>
                <a:t>stepFail</a:t>
              </a:r>
              <a:endParaRPr lang="en-GB" sz="1600" dirty="0"/>
            </a:p>
          </p:txBody>
        </p:sp>
        <p:grpSp>
          <p:nvGrpSpPr>
            <p:cNvPr id="24" name="Gruppo 23"/>
            <p:cNvGrpSpPr/>
            <p:nvPr/>
          </p:nvGrpSpPr>
          <p:grpSpPr>
            <a:xfrm>
              <a:off x="3907409" y="4258878"/>
              <a:ext cx="2212934" cy="86434"/>
              <a:chOff x="3403313" y="4220922"/>
              <a:chExt cx="2212934" cy="86434"/>
            </a:xfrm>
          </p:grpSpPr>
          <p:sp>
            <p:nvSpPr>
              <p:cNvPr id="25" name="Triangolo isoscele 24"/>
              <p:cNvSpPr/>
              <p:nvPr/>
            </p:nvSpPr>
            <p:spPr>
              <a:xfrm rot="5400000" flipH="1">
                <a:off x="5503399" y="4194507"/>
                <a:ext cx="86434" cy="139263"/>
              </a:xfrm>
              <a:prstGeom prst="triangl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cxnSp>
            <p:nvCxnSpPr>
              <p:cNvPr id="26" name="Connettore 1 25"/>
              <p:cNvCxnSpPr>
                <a:cxnSpLocks/>
                <a:endCxn id="25" idx="3"/>
              </p:cNvCxnSpPr>
              <p:nvPr/>
            </p:nvCxnSpPr>
            <p:spPr>
              <a:xfrm>
                <a:off x="3403313" y="4264139"/>
                <a:ext cx="20736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po 26"/>
            <p:cNvGrpSpPr/>
            <p:nvPr/>
          </p:nvGrpSpPr>
          <p:grpSpPr>
            <a:xfrm flipH="1">
              <a:off x="6127808" y="3397042"/>
              <a:ext cx="592487" cy="258092"/>
              <a:chOff x="5133975" y="5295900"/>
              <a:chExt cx="342900" cy="238125"/>
            </a:xfrm>
          </p:grpSpPr>
          <p:sp>
            <p:nvSpPr>
              <p:cNvPr id="28" name="Figura a mano libera 27"/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9" name="Figura a mano libera 28"/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0" name="Figura a mano libera 29"/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31" name="Rettangolo 30"/>
            <p:cNvSpPr/>
            <p:nvPr/>
          </p:nvSpPr>
          <p:spPr>
            <a:xfrm>
              <a:off x="5184396" y="3305289"/>
              <a:ext cx="9652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obstacle</a:t>
              </a:r>
            </a:p>
          </p:txBody>
        </p:sp>
        <p:grpSp>
          <p:nvGrpSpPr>
            <p:cNvPr id="32" name="Gruppo 31"/>
            <p:cNvGrpSpPr/>
            <p:nvPr/>
          </p:nvGrpSpPr>
          <p:grpSpPr>
            <a:xfrm>
              <a:off x="6643199" y="5441267"/>
              <a:ext cx="558683" cy="519971"/>
              <a:chOff x="4403491" y="4276791"/>
              <a:chExt cx="749721" cy="720080"/>
            </a:xfrm>
          </p:grpSpPr>
          <p:sp>
            <p:nvSpPr>
              <p:cNvPr id="33" name="Ovale 33">
                <a:extLst>
                  <a:ext uri="{FF2B5EF4-FFF2-40B4-BE49-F238E27FC236}">
                    <a16:creationId xmlns:a16="http://schemas.microsoft.com/office/drawing/2014/main" id="{A4E6BBEC-1E11-48AC-9881-2BCB8F6CF48A}"/>
                  </a:ext>
                </a:extLst>
              </p:cNvPr>
              <p:cNvSpPr/>
              <p:nvPr/>
            </p:nvSpPr>
            <p:spPr>
              <a:xfrm>
                <a:off x="4403491" y="4276791"/>
                <a:ext cx="749721" cy="720080"/>
              </a:xfrm>
              <a:prstGeom prst="ellips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cxnSp>
            <p:nvCxnSpPr>
              <p:cNvPr id="34" name="Connettore 2 126">
                <a:extLst>
                  <a:ext uri="{FF2B5EF4-FFF2-40B4-BE49-F238E27FC236}">
                    <a16:creationId xmlns:a16="http://schemas.microsoft.com/office/drawing/2014/main" id="{36CC678F-7232-496B-B9F9-4DE6B53CD494}"/>
                  </a:ext>
                </a:extLst>
              </p:cNvPr>
              <p:cNvCxnSpPr/>
              <p:nvPr/>
            </p:nvCxnSpPr>
            <p:spPr>
              <a:xfrm flipH="1">
                <a:off x="4764885" y="4403661"/>
                <a:ext cx="13466" cy="393101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prstDash val="lg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Ovale 33">
              <a:extLst>
                <a:ext uri="{FF2B5EF4-FFF2-40B4-BE49-F238E27FC236}">
                  <a16:creationId xmlns:a16="http://schemas.microsoft.com/office/drawing/2014/main" id="{A4E6BBEC-1E11-48AC-9881-2BCB8F6CF48A}"/>
                </a:ext>
              </a:extLst>
            </p:cNvPr>
            <p:cNvSpPr/>
            <p:nvPr/>
          </p:nvSpPr>
          <p:spPr>
            <a:xfrm>
              <a:off x="6822033" y="4749980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6" name="Rettangolo 35"/>
            <p:cNvSpPr/>
            <p:nvPr/>
          </p:nvSpPr>
          <p:spPr>
            <a:xfrm>
              <a:off x="6926933" y="4890295"/>
              <a:ext cx="131465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600" dirty="0" err="1"/>
                <a:t>robotSupport</a:t>
              </a:r>
              <a:endParaRPr lang="en-GB" sz="1600" dirty="0"/>
            </a:p>
          </p:txBody>
        </p:sp>
        <p:sp>
          <p:nvSpPr>
            <p:cNvPr id="37" name="Rettangolo 36"/>
            <p:cNvSpPr/>
            <p:nvPr/>
          </p:nvSpPr>
          <p:spPr>
            <a:xfrm>
              <a:off x="5725037" y="5503077"/>
              <a:ext cx="128592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virtualRobotSupportQak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5">
              <a:extLst>
                <a:ext uri="{FF2B5EF4-FFF2-40B4-BE49-F238E27FC236}">
                  <a16:creationId xmlns:a16="http://schemas.microsoft.com/office/drawing/2014/main" id="{DFDC7F0A-882C-4149-983D-9A958C225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6336" y="5872663"/>
              <a:ext cx="7168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TCP socket</a:t>
              </a:r>
            </a:p>
          </p:txBody>
        </p:sp>
        <p:sp>
          <p:nvSpPr>
            <p:cNvPr id="39" name="Ovale 33">
              <a:extLst>
                <a:ext uri="{FF2B5EF4-FFF2-40B4-BE49-F238E27FC236}">
                  <a16:creationId xmlns:a16="http://schemas.microsoft.com/office/drawing/2014/main" id="{3D0173EE-08DD-4F1E-9226-740254360410}"/>
                </a:ext>
              </a:extLst>
            </p:cNvPr>
            <p:cNvSpPr/>
            <p:nvPr/>
          </p:nvSpPr>
          <p:spPr>
            <a:xfrm>
              <a:off x="6444215" y="5823727"/>
              <a:ext cx="312930" cy="275021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0" name="Ovale 33">
              <a:extLst>
                <a:ext uri="{FF2B5EF4-FFF2-40B4-BE49-F238E27FC236}">
                  <a16:creationId xmlns:a16="http://schemas.microsoft.com/office/drawing/2014/main" id="{A4E6BBEC-1E11-48AC-9881-2BCB8F6CF48A}"/>
                </a:ext>
              </a:extLst>
            </p:cNvPr>
            <p:cNvSpPr/>
            <p:nvPr/>
          </p:nvSpPr>
          <p:spPr>
            <a:xfrm>
              <a:off x="7278154" y="5457755"/>
              <a:ext cx="461901" cy="46963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1" name="Rettangolo 40"/>
            <p:cNvSpPr/>
            <p:nvPr/>
          </p:nvSpPr>
          <p:spPr>
            <a:xfrm>
              <a:off x="7159713" y="5536312"/>
              <a:ext cx="77617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mbotSupport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Ovale 33">
              <a:extLst>
                <a:ext uri="{FF2B5EF4-FFF2-40B4-BE49-F238E27FC236}">
                  <a16:creationId xmlns:a16="http://schemas.microsoft.com/office/drawing/2014/main" id="{3D0173EE-08DD-4F1E-9226-740254360410}"/>
                </a:ext>
              </a:extLst>
            </p:cNvPr>
            <p:cNvSpPr/>
            <p:nvPr/>
          </p:nvSpPr>
          <p:spPr>
            <a:xfrm>
              <a:off x="7658931" y="5892920"/>
              <a:ext cx="312930" cy="275021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3" name="Rectangle 5">
              <a:extLst>
                <a:ext uri="{FF2B5EF4-FFF2-40B4-BE49-F238E27FC236}">
                  <a16:creationId xmlns:a16="http://schemas.microsoft.com/office/drawing/2014/main" id="{DFDC7F0A-882C-4149-983D-9A958C225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931" y="5931782"/>
              <a:ext cx="4475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Serial</a:t>
              </a:r>
            </a:p>
          </p:txBody>
        </p:sp>
        <p:sp>
          <p:nvSpPr>
            <p:cNvPr id="44" name="Rettangolo 43"/>
            <p:cNvSpPr/>
            <p:nvPr/>
          </p:nvSpPr>
          <p:spPr>
            <a:xfrm>
              <a:off x="7932403" y="5466838"/>
              <a:ext cx="1321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robotDataSourceArduino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ttangolo 45"/>
            <p:cNvSpPr/>
            <p:nvPr/>
          </p:nvSpPr>
          <p:spPr>
            <a:xfrm>
              <a:off x="7860230" y="3308357"/>
              <a:ext cx="1001747" cy="457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8020</a:t>
              </a:r>
              <a:endParaRPr lang="en-GB" dirty="0"/>
            </a:p>
          </p:txBody>
        </p:sp>
        <p:sp>
          <p:nvSpPr>
            <p:cNvPr id="47" name="Rettangolo 46"/>
            <p:cNvSpPr/>
            <p:nvPr/>
          </p:nvSpPr>
          <p:spPr>
            <a:xfrm>
              <a:off x="6484156" y="6228367"/>
              <a:ext cx="1922512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ctxbasicrobot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Connettore 1 66"/>
            <p:cNvCxnSpPr/>
            <p:nvPr/>
          </p:nvCxnSpPr>
          <p:spPr>
            <a:xfrm>
              <a:off x="5416239" y="3068960"/>
              <a:ext cx="354823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CasellaDiTesto 67"/>
          <p:cNvSpPr txBox="1"/>
          <p:nvPr/>
        </p:nvSpPr>
        <p:spPr>
          <a:xfrm>
            <a:off x="2662965" y="1507375"/>
            <a:ext cx="2763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FF0000"/>
                </a:solidFill>
              </a:rPr>
              <a:t>project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i="1" dirty="0">
                <a:solidFill>
                  <a:srgbClr val="FF0000"/>
                </a:solidFill>
              </a:rPr>
              <a:t>it.unibo.iss.sprint_1</a:t>
            </a:r>
          </a:p>
        </p:txBody>
      </p:sp>
      <p:cxnSp>
        <p:nvCxnSpPr>
          <p:cNvPr id="75" name="Connettore 1 74"/>
          <p:cNvCxnSpPr>
            <a:cxnSpLocks/>
          </p:cNvCxnSpPr>
          <p:nvPr/>
        </p:nvCxnSpPr>
        <p:spPr>
          <a:xfrm flipH="1">
            <a:off x="4318162" y="2207827"/>
            <a:ext cx="2622079" cy="33880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uppo 85"/>
          <p:cNvGrpSpPr/>
          <p:nvPr/>
        </p:nvGrpSpPr>
        <p:grpSpPr>
          <a:xfrm>
            <a:off x="2726394" y="2334960"/>
            <a:ext cx="2120677" cy="2414706"/>
            <a:chOff x="2502047" y="1378758"/>
            <a:chExt cx="2120677" cy="2414706"/>
          </a:xfrm>
        </p:grpSpPr>
        <p:sp>
          <p:nvSpPr>
            <p:cNvPr id="48" name="Rettangolo arrotondato 3">
              <a:extLst>
                <a:ext uri="{FF2B5EF4-FFF2-40B4-BE49-F238E27FC236}">
                  <a16:creationId xmlns:a16="http://schemas.microsoft.com/office/drawing/2014/main" id="{9E0A19CE-001B-4E02-AC1D-390C8200D550}"/>
                </a:ext>
              </a:extLst>
            </p:cNvPr>
            <p:cNvSpPr/>
            <p:nvPr/>
          </p:nvSpPr>
          <p:spPr>
            <a:xfrm>
              <a:off x="2502047" y="1535994"/>
              <a:ext cx="2120677" cy="2010050"/>
            </a:xfrm>
            <a:prstGeom prst="round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 dirty="0"/>
            </a:p>
          </p:txBody>
        </p:sp>
        <p:sp>
          <p:nvSpPr>
            <p:cNvPr id="49" name="Rettangolo 11">
              <a:extLst>
                <a:ext uri="{FF2B5EF4-FFF2-40B4-BE49-F238E27FC236}">
                  <a16:creationId xmlns:a16="http://schemas.microsoft.com/office/drawing/2014/main" id="{F88BC2D4-A3F6-4457-98A9-8A0DD865223A}"/>
                </a:ext>
              </a:extLst>
            </p:cNvPr>
            <p:cNvSpPr/>
            <p:nvPr/>
          </p:nvSpPr>
          <p:spPr>
            <a:xfrm>
              <a:off x="2597346" y="3336264"/>
              <a:ext cx="1922512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ctxwaiter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7" name="Rettangolo 12">
              <a:extLst>
                <a:ext uri="{FF2B5EF4-FFF2-40B4-BE49-F238E27FC236}">
                  <a16:creationId xmlns:a16="http://schemas.microsoft.com/office/drawing/2014/main" id="{17FB0BCB-7C2E-4398-8165-EC12FE31C316}"/>
                </a:ext>
              </a:extLst>
            </p:cNvPr>
            <p:cNvSpPr/>
            <p:nvPr/>
          </p:nvSpPr>
          <p:spPr>
            <a:xfrm>
              <a:off x="3112055" y="1378758"/>
              <a:ext cx="864096" cy="36004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t-IT" dirty="0"/>
                <a:t>8050</a:t>
              </a:r>
            </a:p>
          </p:txBody>
        </p:sp>
        <p:grpSp>
          <p:nvGrpSpPr>
            <p:cNvPr id="60" name="Gruppo 44">
              <a:extLst>
                <a:ext uri="{FF2B5EF4-FFF2-40B4-BE49-F238E27FC236}">
                  <a16:creationId xmlns:a16="http://schemas.microsoft.com/office/drawing/2014/main" id="{A4004772-1637-4B7E-9CFD-20C42E645980}"/>
                </a:ext>
              </a:extLst>
            </p:cNvPr>
            <p:cNvGrpSpPr/>
            <p:nvPr/>
          </p:nvGrpSpPr>
          <p:grpSpPr>
            <a:xfrm>
              <a:off x="2779099" y="1945577"/>
              <a:ext cx="1701946" cy="1234656"/>
              <a:chOff x="2455140" y="2004001"/>
              <a:chExt cx="1701946" cy="1234656"/>
            </a:xfrm>
          </p:grpSpPr>
          <p:sp>
            <p:nvSpPr>
              <p:cNvPr id="61" name="Triangolo isoscele 45">
                <a:extLst>
                  <a:ext uri="{FF2B5EF4-FFF2-40B4-BE49-F238E27FC236}">
                    <a16:creationId xmlns:a16="http://schemas.microsoft.com/office/drawing/2014/main" id="{870C13EE-5A25-4015-927D-98DDB820DCD5}"/>
                  </a:ext>
                </a:extLst>
              </p:cNvPr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grpSp>
            <p:nvGrpSpPr>
              <p:cNvPr id="62" name="Gruppo 82">
                <a:extLst>
                  <a:ext uri="{FF2B5EF4-FFF2-40B4-BE49-F238E27FC236}">
                    <a16:creationId xmlns:a16="http://schemas.microsoft.com/office/drawing/2014/main" id="{DE0F64D2-B940-4CA6-9453-9AE274285244}"/>
                  </a:ext>
                </a:extLst>
              </p:cNvPr>
              <p:cNvGrpSpPr/>
              <p:nvPr/>
            </p:nvGrpSpPr>
            <p:grpSpPr>
              <a:xfrm>
                <a:off x="2460218" y="2004001"/>
                <a:ext cx="1409185" cy="1234656"/>
                <a:chOff x="1194666" y="2417771"/>
                <a:chExt cx="866157" cy="763298"/>
              </a:xfrm>
            </p:grpSpPr>
            <p:sp>
              <p:nvSpPr>
                <p:cNvPr id="64" name="Ovale 38">
                  <a:extLst>
                    <a:ext uri="{FF2B5EF4-FFF2-40B4-BE49-F238E27FC236}">
                      <a16:creationId xmlns:a16="http://schemas.microsoft.com/office/drawing/2014/main" id="{71702CB6-D6EB-4DD4-B3E0-0075BEA89598}"/>
                    </a:ext>
                  </a:extLst>
                </p:cNvPr>
                <p:cNvSpPr/>
                <p:nvPr/>
              </p:nvSpPr>
              <p:spPr>
                <a:xfrm>
                  <a:off x="1311102" y="2460989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65" name="Rettangolo 39">
                  <a:extLst>
                    <a:ext uri="{FF2B5EF4-FFF2-40B4-BE49-F238E27FC236}">
                      <a16:creationId xmlns:a16="http://schemas.microsoft.com/office/drawing/2014/main" id="{AC70EAEE-AC80-40A4-A08C-ED59FECAA652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6" name="Triangolo isoscele 42">
                  <a:extLst>
                    <a:ext uri="{FF2B5EF4-FFF2-40B4-BE49-F238E27FC236}">
                      <a16:creationId xmlns:a16="http://schemas.microsoft.com/office/drawing/2014/main" id="{F9E99C5B-1B88-458E-8C33-2833796851D2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</p:grpSp>
          <p:sp>
            <p:nvSpPr>
              <p:cNvPr id="63" name="Rettangolo 47">
                <a:extLst>
                  <a:ext uri="{FF2B5EF4-FFF2-40B4-BE49-F238E27FC236}">
                    <a16:creationId xmlns:a16="http://schemas.microsoft.com/office/drawing/2014/main" id="{4C496436-8FD3-4EC1-BA96-FBEBBE485566}"/>
                  </a:ext>
                </a:extLst>
              </p:cNvPr>
              <p:cNvSpPr/>
              <p:nvPr/>
            </p:nvSpPr>
            <p:spPr>
              <a:xfrm>
                <a:off x="2455140" y="2458538"/>
                <a:ext cx="14003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waiterwalker</a:t>
                </a:r>
                <a:endParaRPr lang="en-GB" dirty="0"/>
              </a:p>
            </p:txBody>
          </p:sp>
        </p:grpSp>
      </p:grpSp>
      <p:cxnSp>
        <p:nvCxnSpPr>
          <p:cNvPr id="17" name="Connettore 2 16"/>
          <p:cNvCxnSpPr>
            <a:cxnSpLocks/>
          </p:cNvCxnSpPr>
          <p:nvPr/>
        </p:nvCxnSpPr>
        <p:spPr>
          <a:xfrm>
            <a:off x="5431409" y="3149265"/>
            <a:ext cx="2321228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7CB4C4D0-D941-442D-A870-13466BAB2C87}"/>
              </a:ext>
            </a:extLst>
          </p:cNvPr>
          <p:cNvSpPr txBox="1"/>
          <p:nvPr/>
        </p:nvSpPr>
        <p:spPr>
          <a:xfrm>
            <a:off x="578877" y="516270"/>
            <a:ext cx="325149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SPRINT1</a:t>
            </a:r>
          </a:p>
          <a:p>
            <a:r>
              <a:rPr lang="it-IT" dirty="0"/>
              <a:t>Progetto</a:t>
            </a:r>
          </a:p>
        </p:txBody>
      </p:sp>
      <p:sp>
        <p:nvSpPr>
          <p:cNvPr id="87" name="CasellaDiTesto 86">
            <a:extLst>
              <a:ext uri="{FF2B5EF4-FFF2-40B4-BE49-F238E27FC236}">
                <a16:creationId xmlns:a16="http://schemas.microsoft.com/office/drawing/2014/main" id="{57D20B6B-DF5A-4FEA-AEDC-D39F93C8F686}"/>
              </a:ext>
            </a:extLst>
          </p:cNvPr>
          <p:cNvSpPr txBox="1"/>
          <p:nvPr/>
        </p:nvSpPr>
        <p:spPr>
          <a:xfrm>
            <a:off x="4779210" y="5130503"/>
            <a:ext cx="2577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FF0000"/>
                </a:solidFill>
              </a:rPr>
              <a:t>project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i="1" dirty="0">
                <a:solidFill>
                  <a:srgbClr val="FF0000"/>
                </a:solidFill>
              </a:rPr>
              <a:t>it.unibo.qak20.basicrobot</a:t>
            </a:r>
          </a:p>
        </p:txBody>
      </p:sp>
      <p:cxnSp>
        <p:nvCxnSpPr>
          <p:cNvPr id="90" name="Connettore 1 20">
            <a:extLst>
              <a:ext uri="{FF2B5EF4-FFF2-40B4-BE49-F238E27FC236}">
                <a16:creationId xmlns:a16="http://schemas.microsoft.com/office/drawing/2014/main" id="{B0C0308F-80BE-449E-9BA7-78C29D58AA22}"/>
              </a:ext>
            </a:extLst>
          </p:cNvPr>
          <p:cNvCxnSpPr>
            <a:cxnSpLocks/>
            <a:stCxn id="91" idx="3"/>
          </p:cNvCxnSpPr>
          <p:nvPr/>
        </p:nvCxnSpPr>
        <p:spPr>
          <a:xfrm>
            <a:off x="1409532" y="3743393"/>
            <a:ext cx="145978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riangolo isoscele 90">
            <a:extLst>
              <a:ext uri="{FF2B5EF4-FFF2-40B4-BE49-F238E27FC236}">
                <a16:creationId xmlns:a16="http://schemas.microsoft.com/office/drawing/2014/main" id="{1517C091-4C4D-4FB7-AA5A-E546C482FE43}"/>
              </a:ext>
            </a:extLst>
          </p:cNvPr>
          <p:cNvSpPr/>
          <p:nvPr/>
        </p:nvSpPr>
        <p:spPr>
          <a:xfrm rot="16200000">
            <a:off x="1296683" y="3673761"/>
            <a:ext cx="86434" cy="139263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02AF43DA-7609-4ED3-A126-80BB06CEF4E3}"/>
              </a:ext>
            </a:extLst>
          </p:cNvPr>
          <p:cNvSpPr txBox="1"/>
          <p:nvPr/>
        </p:nvSpPr>
        <p:spPr>
          <a:xfrm>
            <a:off x="1407644" y="3888847"/>
            <a:ext cx="1042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/>
              <a:t>atCell</a:t>
            </a:r>
            <a:endParaRPr lang="it-IT" sz="1600" dirty="0"/>
          </a:p>
          <a:p>
            <a:r>
              <a:rPr lang="it-IT" sz="1600" dirty="0" err="1"/>
              <a:t>walkBreak</a:t>
            </a:r>
            <a:endParaRPr lang="en-GB" sz="1600" dirty="0"/>
          </a:p>
        </p:txBody>
      </p:sp>
      <p:sp>
        <p:nvSpPr>
          <p:cNvPr id="93" name="Triangolo isoscele 92">
            <a:extLst>
              <a:ext uri="{FF2B5EF4-FFF2-40B4-BE49-F238E27FC236}">
                <a16:creationId xmlns:a16="http://schemas.microsoft.com/office/drawing/2014/main" id="{5B4E522E-E3C8-42F0-AB03-C7ECFD0F8911}"/>
              </a:ext>
            </a:extLst>
          </p:cNvPr>
          <p:cNvSpPr/>
          <p:nvPr/>
        </p:nvSpPr>
        <p:spPr>
          <a:xfrm rot="5400000" flipH="1">
            <a:off x="2810041" y="3115359"/>
            <a:ext cx="86434" cy="139263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94" name="Connettore 1 25">
            <a:extLst>
              <a:ext uri="{FF2B5EF4-FFF2-40B4-BE49-F238E27FC236}">
                <a16:creationId xmlns:a16="http://schemas.microsoft.com/office/drawing/2014/main" id="{3DF8708C-6517-4230-8C57-0A07AA2E5B66}"/>
              </a:ext>
            </a:extLst>
          </p:cNvPr>
          <p:cNvCxnSpPr>
            <a:cxnSpLocks/>
            <a:endCxn id="93" idx="3"/>
          </p:cNvCxnSpPr>
          <p:nvPr/>
        </p:nvCxnSpPr>
        <p:spPr>
          <a:xfrm>
            <a:off x="1339900" y="3184991"/>
            <a:ext cx="1443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4B1BD6C9-7448-4F38-A2FB-75693D5DA495}"/>
              </a:ext>
            </a:extLst>
          </p:cNvPr>
          <p:cNvSpPr txBox="1"/>
          <p:nvPr/>
        </p:nvSpPr>
        <p:spPr>
          <a:xfrm>
            <a:off x="1454146" y="2692536"/>
            <a:ext cx="1129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/>
              <a:t>movetoCell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33084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" grpId="0"/>
      <p:bldP spid="68" grpId="0"/>
      <p:bldP spid="87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3337</TotalTime>
  <Words>234</Words>
  <Application>Microsoft Office PowerPoint</Application>
  <PresentationFormat>Widescreen</PresentationFormat>
  <Paragraphs>161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Lorenzo Piazza</dc:creator>
  <cp:lastModifiedBy>Lorenzo Piazza</cp:lastModifiedBy>
  <cp:revision>26</cp:revision>
  <dcterms:created xsi:type="dcterms:W3CDTF">2020-06-23T10:48:23Z</dcterms:created>
  <dcterms:modified xsi:type="dcterms:W3CDTF">2020-06-27T21:59:13Z</dcterms:modified>
</cp:coreProperties>
</file>