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83FC0D-7B17-4510-80EC-7D2B56F35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77B25D4-8E8F-49AB-A62E-7C9631705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0C86E8-BABF-4460-BFEB-F0957227A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BBF0-42E9-4380-BF75-9938A7ED37A5}" type="datetimeFigureOut">
              <a:rPr lang="it-IT" smtClean="0"/>
              <a:t>23/06/2020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1CEB0A-2E5A-4EFE-8510-39987A6E3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AD337C-3CEE-4F4C-95A2-E9310E24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1FD3-63E6-466B-BA2A-08BAF3652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291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57E011-2738-45F5-8B05-96FEE7AEE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CAFD34D-100D-453C-8836-0696AC440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6E4121-4D31-4E90-95A2-2F526D261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BBF0-42E9-4380-BF75-9938A7ED37A5}" type="datetimeFigureOut">
              <a:rPr lang="it-IT" smtClean="0"/>
              <a:t>23/06/2020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BDC7502-7FF6-46E7-AD4E-BBB6D2F5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84E02C-76E4-4B37-AC4B-A276C06A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1FD3-63E6-466B-BA2A-08BAF3652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68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AA514DA-7D1E-4E6A-86CF-2E6DCF1EB9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C3AB22D-AD95-4E40-B513-39ED05F32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46F1D7-5D71-4FE0-B0DF-12B4E511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BBF0-42E9-4380-BF75-9938A7ED37A5}" type="datetimeFigureOut">
              <a:rPr lang="it-IT" smtClean="0"/>
              <a:t>23/06/2020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117147-24E7-435F-9CB1-127300D95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DD0823-67D4-48DF-81F4-8681C6426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1FD3-63E6-466B-BA2A-08BAF3652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045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955854-5E97-4AE9-BAB4-534BA4267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160A6A-3C55-4997-B825-8DD08C5DF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19CC52-9C61-42F6-ABC3-C13C73737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BBF0-42E9-4380-BF75-9938A7ED37A5}" type="datetimeFigureOut">
              <a:rPr lang="it-IT" smtClean="0"/>
              <a:t>23/06/2020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0D7F3A-CFA6-40A8-A1A7-9C81B64C3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829F71-4397-43C2-B7F7-B22F2E96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1FD3-63E6-466B-BA2A-08BAF3652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944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CDF460-B342-4675-8308-44A1C51E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454BBE1-6BFB-42CE-8849-B5D3C8F4F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E0A558C-AC55-4B53-B9B1-B3C51CF0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BBF0-42E9-4380-BF75-9938A7ED37A5}" type="datetimeFigureOut">
              <a:rPr lang="it-IT" smtClean="0"/>
              <a:t>23/06/2020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810DA0-0AB3-49E6-B516-A3812A811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D2026B-5846-40D5-A7C2-C83B5F989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1FD3-63E6-466B-BA2A-08BAF3652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999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D2ED59-10BF-4B35-A357-8C1A67003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99473D-5233-47CA-89B1-0C3A47AB0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1F7351C-000D-4E03-B712-1A408BF1C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44C81AC-E18E-4ED0-B216-7A1E08AC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BBF0-42E9-4380-BF75-9938A7ED37A5}" type="datetimeFigureOut">
              <a:rPr lang="it-IT" smtClean="0"/>
              <a:t>23/06/2020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3709C72-4783-4CAC-8BD7-D04BB198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0756939-6025-4E9D-8820-EAA9D5F9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1FD3-63E6-466B-BA2A-08BAF3652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905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97E967-921E-40AF-A78F-668F3965A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CE1E87F-CFAA-4693-950A-EAA65011C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70918AD-C64C-40DB-89CD-957F04714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EB2B991-B165-4301-A7B4-07B0B635B5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F02D4C3-ED30-4B92-8C31-A0717B422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8DE6760-2F8A-419D-8FF3-0D1C5CA1F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BBF0-42E9-4380-BF75-9938A7ED37A5}" type="datetimeFigureOut">
              <a:rPr lang="it-IT" smtClean="0"/>
              <a:t>23/06/2020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42F24AB-7863-4858-8039-0D237F625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B328301-24BA-4081-9099-6DE8BA8B0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1FD3-63E6-466B-BA2A-08BAF3652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045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B0D76E-DCFF-4F78-9A1A-884889C3C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0921C30-1F08-487E-AB1F-7C8C3870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BBF0-42E9-4380-BF75-9938A7ED37A5}" type="datetimeFigureOut">
              <a:rPr lang="it-IT" smtClean="0"/>
              <a:t>23/06/2020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220DF8B-9769-48F9-8437-F68303C8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CE977DE-3F14-4067-A5C9-1002A1A40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1FD3-63E6-466B-BA2A-08BAF3652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630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463BAFA-DD91-4881-9975-A132A0F07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BBF0-42E9-4380-BF75-9938A7ED37A5}" type="datetimeFigureOut">
              <a:rPr lang="it-IT" smtClean="0"/>
              <a:t>23/06/2020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2E1D6A7-90D1-4EF8-88C2-6AA9A424F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420DDF4-9B2B-4C10-A9F5-EBA65BEC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1FD3-63E6-466B-BA2A-08BAF3652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87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8BA5EC-E6A8-4E2C-967B-70EFD2A7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6D8DF5-9D5C-4994-86FC-328579E33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4C5E4F7-E1A3-4F1A-8AFE-7ACEA3E3F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0E1CE53-3D19-45E2-B606-292EDFA92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BBF0-42E9-4380-BF75-9938A7ED37A5}" type="datetimeFigureOut">
              <a:rPr lang="it-IT" smtClean="0"/>
              <a:t>23/06/2020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AF0962-4416-41B2-8E0C-81D1E958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B7CB14-47BF-4238-97F4-4C9D986D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1FD3-63E6-466B-BA2A-08BAF3652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6587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B9935E-D34D-48E5-A238-0F799522D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BDB826F-22C9-4C0A-B38F-9C952F6C4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57BCB8E-FAF7-4A4B-A263-80C620CA9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903EFD2-2E67-4842-80AD-B66B0641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BBF0-42E9-4380-BF75-9938A7ED37A5}" type="datetimeFigureOut">
              <a:rPr lang="it-IT" smtClean="0"/>
              <a:t>23/06/2020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DFF9B9D-787E-4921-96E7-5DD61E81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33C0A13-463F-4A23-B7B4-A12785032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1FD3-63E6-466B-BA2A-08BAF3652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524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2E5C51B-06C1-4038-B1FB-0B9196812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A1316B-5550-4E43-9727-719C7245F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067F03-BBDD-41F7-A502-54A3AD07A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0BBF0-42E9-4380-BF75-9938A7ED37A5}" type="datetimeFigureOut">
              <a:rPr lang="it-IT" smtClean="0"/>
              <a:t>23/06/2020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F7620D-6769-4A46-83AA-12BB4769D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0EFC01-9B7E-4F29-8BC7-19E1ECF79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91FD3-63E6-466B-BA2A-08BAF3652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857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ttangolo arrotondato 6">
            <a:extLst>
              <a:ext uri="{FF2B5EF4-FFF2-40B4-BE49-F238E27FC236}">
                <a16:creationId xmlns:a16="http://schemas.microsoft.com/office/drawing/2014/main" id="{D137B9A1-9796-4B38-B9E8-B1924E845981}"/>
              </a:ext>
            </a:extLst>
          </p:cNvPr>
          <p:cNvSpPr/>
          <p:nvPr/>
        </p:nvSpPr>
        <p:spPr>
          <a:xfrm>
            <a:off x="8453001" y="845112"/>
            <a:ext cx="2130901" cy="179231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Rettangolo 115">
            <a:extLst>
              <a:ext uri="{FF2B5EF4-FFF2-40B4-BE49-F238E27FC236}">
                <a16:creationId xmlns:a16="http://schemas.microsoft.com/office/drawing/2014/main" id="{A6B19A2F-0546-4697-9447-7870B8C3C72B}"/>
              </a:ext>
            </a:extLst>
          </p:cNvPr>
          <p:cNvSpPr/>
          <p:nvPr/>
        </p:nvSpPr>
        <p:spPr>
          <a:xfrm>
            <a:off x="8747385" y="616512"/>
            <a:ext cx="1633531" cy="406426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ctxservicedesk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3" name="Rettangolo arrotondato 6">
            <a:extLst>
              <a:ext uri="{FF2B5EF4-FFF2-40B4-BE49-F238E27FC236}">
                <a16:creationId xmlns:a16="http://schemas.microsoft.com/office/drawing/2014/main" id="{7DD8C851-9E63-480C-924F-3FE415437B40}"/>
              </a:ext>
            </a:extLst>
          </p:cNvPr>
          <p:cNvSpPr/>
          <p:nvPr/>
        </p:nvSpPr>
        <p:spPr>
          <a:xfrm>
            <a:off x="5254843" y="788787"/>
            <a:ext cx="2130901" cy="179231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4" name="Rettangolo 113">
            <a:extLst>
              <a:ext uri="{FF2B5EF4-FFF2-40B4-BE49-F238E27FC236}">
                <a16:creationId xmlns:a16="http://schemas.microsoft.com/office/drawing/2014/main" id="{F26E1B36-7BB4-43D1-AD85-1E958F839EA1}"/>
              </a:ext>
            </a:extLst>
          </p:cNvPr>
          <p:cNvSpPr/>
          <p:nvPr/>
        </p:nvSpPr>
        <p:spPr>
          <a:xfrm>
            <a:off x="5549227" y="560187"/>
            <a:ext cx="1633531" cy="406426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ctxwaiter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7" name="Rettangolo arrotondato 6">
            <a:extLst>
              <a:ext uri="{FF2B5EF4-FFF2-40B4-BE49-F238E27FC236}">
                <a16:creationId xmlns:a16="http://schemas.microsoft.com/office/drawing/2014/main" id="{ED4568B6-CC5E-41B5-BB85-3082FB7383E0}"/>
              </a:ext>
            </a:extLst>
          </p:cNvPr>
          <p:cNvSpPr/>
          <p:nvPr/>
        </p:nvSpPr>
        <p:spPr>
          <a:xfrm>
            <a:off x="2085777" y="794377"/>
            <a:ext cx="2130901" cy="179231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8" name="Rettangolo 107">
            <a:extLst>
              <a:ext uri="{FF2B5EF4-FFF2-40B4-BE49-F238E27FC236}">
                <a16:creationId xmlns:a16="http://schemas.microsoft.com/office/drawing/2014/main" id="{610A213D-CCF4-4CB1-B706-7E9DE8CE8C63}"/>
              </a:ext>
            </a:extLst>
          </p:cNvPr>
          <p:cNvSpPr/>
          <p:nvPr/>
        </p:nvSpPr>
        <p:spPr>
          <a:xfrm>
            <a:off x="2380161" y="565777"/>
            <a:ext cx="1633531" cy="406426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ctxsmartbell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248927A-B25E-4BF0-8779-430B55DE9A18}"/>
              </a:ext>
            </a:extLst>
          </p:cNvPr>
          <p:cNvSpPr/>
          <p:nvPr/>
        </p:nvSpPr>
        <p:spPr>
          <a:xfrm>
            <a:off x="514955" y="4808819"/>
            <a:ext cx="2520280" cy="172819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uppo 72">
            <a:extLst>
              <a:ext uri="{FF2B5EF4-FFF2-40B4-BE49-F238E27FC236}">
                <a16:creationId xmlns:a16="http://schemas.microsoft.com/office/drawing/2014/main" id="{D418CD12-C2C4-4437-B0F0-3E34C9404403}"/>
              </a:ext>
            </a:extLst>
          </p:cNvPr>
          <p:cNvGrpSpPr/>
          <p:nvPr/>
        </p:nvGrpSpPr>
        <p:grpSpPr>
          <a:xfrm>
            <a:off x="898323" y="6082679"/>
            <a:ext cx="592487" cy="258092"/>
            <a:chOff x="5133975" y="5295900"/>
            <a:chExt cx="342900" cy="238125"/>
          </a:xfrm>
        </p:grpSpPr>
        <p:sp>
          <p:nvSpPr>
            <p:cNvPr id="21" name="Figura a mano libera 73">
              <a:extLst>
                <a:ext uri="{FF2B5EF4-FFF2-40B4-BE49-F238E27FC236}">
                  <a16:creationId xmlns:a16="http://schemas.microsoft.com/office/drawing/2014/main" id="{BAB4FA64-3CC3-4EFF-B527-46875A573925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Figura a mano libera 74">
              <a:extLst>
                <a:ext uri="{FF2B5EF4-FFF2-40B4-BE49-F238E27FC236}">
                  <a16:creationId xmlns:a16="http://schemas.microsoft.com/office/drawing/2014/main" id="{E08E533C-FEA7-4632-8A21-1EC27F534676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Figura a mano libera 75">
              <a:extLst>
                <a:ext uri="{FF2B5EF4-FFF2-40B4-BE49-F238E27FC236}">
                  <a16:creationId xmlns:a16="http://schemas.microsoft.com/office/drawing/2014/main" id="{D3FB0C0E-CD50-4167-AFFF-3C1DE9BD08A0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4" name="CasellaDiTesto 77">
            <a:extLst>
              <a:ext uri="{FF2B5EF4-FFF2-40B4-BE49-F238E27FC236}">
                <a16:creationId xmlns:a16="http://schemas.microsoft.com/office/drawing/2014/main" id="{AA4E2AE2-57A6-4718-9F70-EEC578C8EB58}"/>
              </a:ext>
            </a:extLst>
          </p:cNvPr>
          <p:cNvSpPr txBox="1"/>
          <p:nvPr/>
        </p:nvSpPr>
        <p:spPr>
          <a:xfrm>
            <a:off x="1780814" y="6054282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grpSp>
        <p:nvGrpSpPr>
          <p:cNvPr id="25" name="Gruppo 56">
            <a:extLst>
              <a:ext uri="{FF2B5EF4-FFF2-40B4-BE49-F238E27FC236}">
                <a16:creationId xmlns:a16="http://schemas.microsoft.com/office/drawing/2014/main" id="{67211873-3802-4229-BE3B-03B5B7921F0F}"/>
              </a:ext>
            </a:extLst>
          </p:cNvPr>
          <p:cNvGrpSpPr/>
          <p:nvPr/>
        </p:nvGrpSpPr>
        <p:grpSpPr>
          <a:xfrm>
            <a:off x="875593" y="5440506"/>
            <a:ext cx="667405" cy="86434"/>
            <a:chOff x="4586473" y="4245346"/>
            <a:chExt cx="667405" cy="86434"/>
          </a:xfrm>
        </p:grpSpPr>
        <p:sp>
          <p:nvSpPr>
            <p:cNvPr id="26" name="Freccia a destra 58">
              <a:extLst>
                <a:ext uri="{FF2B5EF4-FFF2-40B4-BE49-F238E27FC236}">
                  <a16:creationId xmlns:a16="http://schemas.microsoft.com/office/drawing/2014/main" id="{66642AEA-3769-4EEF-B7D8-D5811E3D9F90}"/>
                </a:ext>
              </a:extLst>
            </p:cNvPr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riangolo isoscele 76">
              <a:extLst>
                <a:ext uri="{FF2B5EF4-FFF2-40B4-BE49-F238E27FC236}">
                  <a16:creationId xmlns:a16="http://schemas.microsoft.com/office/drawing/2014/main" id="{D435595C-1DA5-4682-9D39-66DB112B4D3D}"/>
                </a:ext>
              </a:extLst>
            </p:cNvPr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8" name="CasellaDiTesto 80">
            <a:extLst>
              <a:ext uri="{FF2B5EF4-FFF2-40B4-BE49-F238E27FC236}">
                <a16:creationId xmlns:a16="http://schemas.microsoft.com/office/drawing/2014/main" id="{6F9C0F8F-4315-4F12-B111-6C9E63542E4E}"/>
              </a:ext>
            </a:extLst>
          </p:cNvPr>
          <p:cNvSpPr txBox="1"/>
          <p:nvPr/>
        </p:nvSpPr>
        <p:spPr>
          <a:xfrm>
            <a:off x="1751768" y="4864678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29" name="CasellaDiTesto 81">
            <a:extLst>
              <a:ext uri="{FF2B5EF4-FFF2-40B4-BE49-F238E27FC236}">
                <a16:creationId xmlns:a16="http://schemas.microsoft.com/office/drawing/2014/main" id="{B8D59302-F7FF-4489-A239-233D79C5F819}"/>
              </a:ext>
            </a:extLst>
          </p:cNvPr>
          <p:cNvSpPr txBox="1"/>
          <p:nvPr/>
        </p:nvSpPr>
        <p:spPr>
          <a:xfrm>
            <a:off x="1756154" y="5303116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30" name="Gruppo 87">
            <a:extLst>
              <a:ext uri="{FF2B5EF4-FFF2-40B4-BE49-F238E27FC236}">
                <a16:creationId xmlns:a16="http://schemas.microsoft.com/office/drawing/2014/main" id="{BF512C7F-BEF2-4C1A-ACDC-6605F106310A}"/>
              </a:ext>
            </a:extLst>
          </p:cNvPr>
          <p:cNvGrpSpPr/>
          <p:nvPr/>
        </p:nvGrpSpPr>
        <p:grpSpPr>
          <a:xfrm>
            <a:off x="894352" y="5703226"/>
            <a:ext cx="666895" cy="86434"/>
            <a:chOff x="4592177" y="4419530"/>
            <a:chExt cx="666895" cy="86434"/>
          </a:xfrm>
        </p:grpSpPr>
        <p:cxnSp>
          <p:nvCxnSpPr>
            <p:cNvPr id="31" name="Connettore 1 89">
              <a:extLst>
                <a:ext uri="{FF2B5EF4-FFF2-40B4-BE49-F238E27FC236}">
                  <a16:creationId xmlns:a16="http://schemas.microsoft.com/office/drawing/2014/main" id="{0C8D9D81-921B-43C7-838C-CE180D752219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riangolo isoscele 90">
              <a:extLst>
                <a:ext uri="{FF2B5EF4-FFF2-40B4-BE49-F238E27FC236}">
                  <a16:creationId xmlns:a16="http://schemas.microsoft.com/office/drawing/2014/main" id="{093749CD-0345-4193-898C-BEB9040530D4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33" name="CasellaDiTesto 91">
            <a:extLst>
              <a:ext uri="{FF2B5EF4-FFF2-40B4-BE49-F238E27FC236}">
                <a16:creationId xmlns:a16="http://schemas.microsoft.com/office/drawing/2014/main" id="{FB05345A-06E8-438E-A4F5-55BF3BBCA253}"/>
              </a:ext>
            </a:extLst>
          </p:cNvPr>
          <p:cNvSpPr txBox="1"/>
          <p:nvPr/>
        </p:nvSpPr>
        <p:spPr>
          <a:xfrm>
            <a:off x="1774402" y="5531794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34" name="Connettore 2 92">
            <a:extLst>
              <a:ext uri="{FF2B5EF4-FFF2-40B4-BE49-F238E27FC236}">
                <a16:creationId xmlns:a16="http://schemas.microsoft.com/office/drawing/2014/main" id="{A1B99D93-9C5B-4896-9759-ADD23DDBA2CC}"/>
              </a:ext>
            </a:extLst>
          </p:cNvPr>
          <p:cNvCxnSpPr/>
          <p:nvPr/>
        </p:nvCxnSpPr>
        <p:spPr>
          <a:xfrm>
            <a:off x="854383" y="5070769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uppo 60">
            <a:extLst>
              <a:ext uri="{FF2B5EF4-FFF2-40B4-BE49-F238E27FC236}">
                <a16:creationId xmlns:a16="http://schemas.microsoft.com/office/drawing/2014/main" id="{4E662002-1884-488C-B573-69B42D803D9E}"/>
              </a:ext>
            </a:extLst>
          </p:cNvPr>
          <p:cNvGrpSpPr/>
          <p:nvPr/>
        </p:nvGrpSpPr>
        <p:grpSpPr>
          <a:xfrm>
            <a:off x="2359816" y="1058344"/>
            <a:ext cx="1696867" cy="1164750"/>
            <a:chOff x="2680234" y="3945052"/>
            <a:chExt cx="1696867" cy="1164750"/>
          </a:xfrm>
        </p:grpSpPr>
        <p:sp>
          <p:nvSpPr>
            <p:cNvPr id="38" name="Triangolo isoscele 37">
              <a:extLst>
                <a:ext uri="{FF2B5EF4-FFF2-40B4-BE49-F238E27FC236}">
                  <a16:creationId xmlns:a16="http://schemas.microsoft.com/office/drawing/2014/main" id="{F201D9EA-4475-4C26-AD48-85ABAAE571D6}"/>
                </a:ext>
              </a:extLst>
            </p:cNvPr>
            <p:cNvSpPr/>
            <p:nvPr/>
          </p:nvSpPr>
          <p:spPr>
            <a:xfrm rot="5400000">
              <a:off x="3440550" y="4113921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9" name="Ovale 38">
              <a:extLst>
                <a:ext uri="{FF2B5EF4-FFF2-40B4-BE49-F238E27FC236}">
                  <a16:creationId xmlns:a16="http://schemas.microsoft.com/office/drawing/2014/main" id="{CF282831-37E0-4575-BE92-F9EBB4D3DACD}"/>
                </a:ext>
              </a:extLst>
            </p:cNvPr>
            <p:cNvSpPr/>
            <p:nvPr/>
          </p:nvSpPr>
          <p:spPr>
            <a:xfrm>
              <a:off x="2869667" y="3945052"/>
              <a:ext cx="1219751" cy="116475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61660206-2541-4D72-9CB1-75AC5AF3C017}"/>
                </a:ext>
              </a:extLst>
            </p:cNvPr>
            <p:cNvSpPr/>
            <p:nvPr/>
          </p:nvSpPr>
          <p:spPr>
            <a:xfrm>
              <a:off x="2680234" y="4331193"/>
              <a:ext cx="457875" cy="342838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CF3BD5B5-BFC2-4754-B02D-ED53F485FF7B}"/>
                </a:ext>
              </a:extLst>
            </p:cNvPr>
            <p:cNvSpPr/>
            <p:nvPr/>
          </p:nvSpPr>
          <p:spPr>
            <a:xfrm>
              <a:off x="3059787" y="4329682"/>
              <a:ext cx="1069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smartbell</a:t>
              </a:r>
              <a:endParaRPr lang="en-GB" dirty="0"/>
            </a:p>
          </p:txBody>
        </p:sp>
      </p:grp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F51467B8-D012-4365-B8BF-A309CA882A31}"/>
              </a:ext>
            </a:extLst>
          </p:cNvPr>
          <p:cNvGrpSpPr/>
          <p:nvPr/>
        </p:nvGrpSpPr>
        <p:grpSpPr>
          <a:xfrm>
            <a:off x="5467758" y="1083159"/>
            <a:ext cx="1696867" cy="1164750"/>
            <a:chOff x="2928808" y="2307658"/>
            <a:chExt cx="1696867" cy="1164750"/>
          </a:xfrm>
        </p:grpSpPr>
        <p:sp>
          <p:nvSpPr>
            <p:cNvPr id="42" name="Triangolo isoscele 41">
              <a:extLst>
                <a:ext uri="{FF2B5EF4-FFF2-40B4-BE49-F238E27FC236}">
                  <a16:creationId xmlns:a16="http://schemas.microsoft.com/office/drawing/2014/main" id="{F91D6952-AF65-4F5A-A489-53743B23090F}"/>
                </a:ext>
              </a:extLst>
            </p:cNvPr>
            <p:cNvSpPr/>
            <p:nvPr/>
          </p:nvSpPr>
          <p:spPr>
            <a:xfrm rot="5400000">
              <a:off x="3689124" y="247652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3" name="Ovale 38">
              <a:extLst>
                <a:ext uri="{FF2B5EF4-FFF2-40B4-BE49-F238E27FC236}">
                  <a16:creationId xmlns:a16="http://schemas.microsoft.com/office/drawing/2014/main" id="{FA2B460B-6E40-4553-B382-84492199F22D}"/>
                </a:ext>
              </a:extLst>
            </p:cNvPr>
            <p:cNvSpPr/>
            <p:nvPr/>
          </p:nvSpPr>
          <p:spPr>
            <a:xfrm>
              <a:off x="3118241" y="2307658"/>
              <a:ext cx="1219751" cy="116475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4" name="Rettangolo 39">
              <a:extLst>
                <a:ext uri="{FF2B5EF4-FFF2-40B4-BE49-F238E27FC236}">
                  <a16:creationId xmlns:a16="http://schemas.microsoft.com/office/drawing/2014/main" id="{2B860F7E-20FE-4F72-BA6C-4B7E08C98E61}"/>
                </a:ext>
              </a:extLst>
            </p:cNvPr>
            <p:cNvSpPr/>
            <p:nvPr/>
          </p:nvSpPr>
          <p:spPr>
            <a:xfrm>
              <a:off x="2928808" y="2693799"/>
              <a:ext cx="457875" cy="342838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BCCA13AE-A509-47FD-998A-4B48D322A58C}"/>
                </a:ext>
              </a:extLst>
            </p:cNvPr>
            <p:cNvSpPr/>
            <p:nvPr/>
          </p:nvSpPr>
          <p:spPr>
            <a:xfrm>
              <a:off x="3403212" y="2692288"/>
              <a:ext cx="7807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waiter</a:t>
              </a:r>
            </a:p>
          </p:txBody>
        </p:sp>
      </p:grpSp>
      <p:grpSp>
        <p:nvGrpSpPr>
          <p:cNvPr id="59" name="Gruppo 58">
            <a:extLst>
              <a:ext uri="{FF2B5EF4-FFF2-40B4-BE49-F238E27FC236}">
                <a16:creationId xmlns:a16="http://schemas.microsoft.com/office/drawing/2014/main" id="{C31F4BAD-E0EA-40C3-BEE5-07B95A5502C8}"/>
              </a:ext>
            </a:extLst>
          </p:cNvPr>
          <p:cNvGrpSpPr/>
          <p:nvPr/>
        </p:nvGrpSpPr>
        <p:grpSpPr>
          <a:xfrm>
            <a:off x="8637332" y="1083159"/>
            <a:ext cx="1696867" cy="1164750"/>
            <a:chOff x="6349393" y="1966105"/>
            <a:chExt cx="1696867" cy="1164750"/>
          </a:xfrm>
        </p:grpSpPr>
        <p:sp>
          <p:nvSpPr>
            <p:cNvPr id="46" name="Triangolo isoscele 45">
              <a:extLst>
                <a:ext uri="{FF2B5EF4-FFF2-40B4-BE49-F238E27FC236}">
                  <a16:creationId xmlns:a16="http://schemas.microsoft.com/office/drawing/2014/main" id="{A7519B0E-C856-4DBD-B9C3-B228037C3B30}"/>
                </a:ext>
              </a:extLst>
            </p:cNvPr>
            <p:cNvSpPr/>
            <p:nvPr/>
          </p:nvSpPr>
          <p:spPr>
            <a:xfrm rot="5400000">
              <a:off x="7109709" y="2134974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7" name="Ovale 38">
              <a:extLst>
                <a:ext uri="{FF2B5EF4-FFF2-40B4-BE49-F238E27FC236}">
                  <a16:creationId xmlns:a16="http://schemas.microsoft.com/office/drawing/2014/main" id="{292D4D7B-1795-435A-A750-EF2934242A01}"/>
                </a:ext>
              </a:extLst>
            </p:cNvPr>
            <p:cNvSpPr/>
            <p:nvPr/>
          </p:nvSpPr>
          <p:spPr>
            <a:xfrm>
              <a:off x="6538826" y="1966105"/>
              <a:ext cx="1219751" cy="116475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8" name="Rettangolo 39">
              <a:extLst>
                <a:ext uri="{FF2B5EF4-FFF2-40B4-BE49-F238E27FC236}">
                  <a16:creationId xmlns:a16="http://schemas.microsoft.com/office/drawing/2014/main" id="{AF94E75D-10C5-46FA-BDA0-4E7B53BA3EAA}"/>
                </a:ext>
              </a:extLst>
            </p:cNvPr>
            <p:cNvSpPr/>
            <p:nvPr/>
          </p:nvSpPr>
          <p:spPr>
            <a:xfrm>
              <a:off x="6349393" y="2352246"/>
              <a:ext cx="457875" cy="342838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10E4C2AC-F36A-4FA3-A908-8378B3AD5A9F}"/>
                </a:ext>
              </a:extLst>
            </p:cNvPr>
            <p:cNvSpPr/>
            <p:nvPr/>
          </p:nvSpPr>
          <p:spPr>
            <a:xfrm>
              <a:off x="6755579" y="2350735"/>
              <a:ext cx="9140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/>
                <a:t>barman</a:t>
              </a:r>
            </a:p>
          </p:txBody>
        </p:sp>
      </p:grpSp>
      <p:grpSp>
        <p:nvGrpSpPr>
          <p:cNvPr id="60" name="Gruppo 59">
            <a:extLst>
              <a:ext uri="{FF2B5EF4-FFF2-40B4-BE49-F238E27FC236}">
                <a16:creationId xmlns:a16="http://schemas.microsoft.com/office/drawing/2014/main" id="{34559AF2-EC69-4C7F-8732-34FD0B8DF5AB}"/>
              </a:ext>
            </a:extLst>
          </p:cNvPr>
          <p:cNvGrpSpPr/>
          <p:nvPr/>
        </p:nvGrpSpPr>
        <p:grpSpPr>
          <a:xfrm>
            <a:off x="7666665" y="4321887"/>
            <a:ext cx="1696867" cy="1164750"/>
            <a:chOff x="7666665" y="4321887"/>
            <a:chExt cx="1696867" cy="1164750"/>
          </a:xfrm>
        </p:grpSpPr>
        <p:sp>
          <p:nvSpPr>
            <p:cNvPr id="50" name="Triangolo isoscele 49">
              <a:extLst>
                <a:ext uri="{FF2B5EF4-FFF2-40B4-BE49-F238E27FC236}">
                  <a16:creationId xmlns:a16="http://schemas.microsoft.com/office/drawing/2014/main" id="{157944DA-C9A2-4693-8101-6512D4B0918E}"/>
                </a:ext>
              </a:extLst>
            </p:cNvPr>
            <p:cNvSpPr/>
            <p:nvPr/>
          </p:nvSpPr>
          <p:spPr>
            <a:xfrm rot="5400000">
              <a:off x="8426981" y="4490756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51" name="Ovale 38">
              <a:extLst>
                <a:ext uri="{FF2B5EF4-FFF2-40B4-BE49-F238E27FC236}">
                  <a16:creationId xmlns:a16="http://schemas.microsoft.com/office/drawing/2014/main" id="{EA74B948-AD0D-437E-AFB7-E697523E2EAC}"/>
                </a:ext>
              </a:extLst>
            </p:cNvPr>
            <p:cNvSpPr/>
            <p:nvPr/>
          </p:nvSpPr>
          <p:spPr>
            <a:xfrm>
              <a:off x="7856098" y="4321887"/>
              <a:ext cx="1219751" cy="116475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2" name="Rettangolo 39">
              <a:extLst>
                <a:ext uri="{FF2B5EF4-FFF2-40B4-BE49-F238E27FC236}">
                  <a16:creationId xmlns:a16="http://schemas.microsoft.com/office/drawing/2014/main" id="{0B3D96CB-19B1-4DEE-8C45-1DECC801AFCF}"/>
                </a:ext>
              </a:extLst>
            </p:cNvPr>
            <p:cNvSpPr/>
            <p:nvPr/>
          </p:nvSpPr>
          <p:spPr>
            <a:xfrm>
              <a:off x="7666665" y="4708028"/>
              <a:ext cx="457875" cy="342838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5E07DEE7-85A8-4806-B1A8-B5E0E96E82BF}"/>
                </a:ext>
              </a:extLst>
            </p:cNvPr>
            <p:cNvSpPr/>
            <p:nvPr/>
          </p:nvSpPr>
          <p:spPr>
            <a:xfrm>
              <a:off x="8028467" y="4706517"/>
              <a:ext cx="11349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Manager?</a:t>
              </a:r>
            </a:p>
          </p:txBody>
        </p:sp>
      </p:grpSp>
      <p:grpSp>
        <p:nvGrpSpPr>
          <p:cNvPr id="62" name="Gruppo 61">
            <a:extLst>
              <a:ext uri="{FF2B5EF4-FFF2-40B4-BE49-F238E27FC236}">
                <a16:creationId xmlns:a16="http://schemas.microsoft.com/office/drawing/2014/main" id="{A43CD019-7917-401E-8A80-B43CD7749BC2}"/>
              </a:ext>
            </a:extLst>
          </p:cNvPr>
          <p:cNvGrpSpPr/>
          <p:nvPr/>
        </p:nvGrpSpPr>
        <p:grpSpPr>
          <a:xfrm>
            <a:off x="3355984" y="3644069"/>
            <a:ext cx="1863853" cy="1164750"/>
            <a:chOff x="10084210" y="2903031"/>
            <a:chExt cx="1863853" cy="1164750"/>
          </a:xfrm>
        </p:grpSpPr>
        <p:sp>
          <p:nvSpPr>
            <p:cNvPr id="54" name="Triangolo isoscele 53">
              <a:extLst>
                <a:ext uri="{FF2B5EF4-FFF2-40B4-BE49-F238E27FC236}">
                  <a16:creationId xmlns:a16="http://schemas.microsoft.com/office/drawing/2014/main" id="{72FA6D94-885D-4064-A5CA-94ABE96AAD34}"/>
                </a:ext>
              </a:extLst>
            </p:cNvPr>
            <p:cNvSpPr/>
            <p:nvPr/>
          </p:nvSpPr>
          <p:spPr>
            <a:xfrm rot="5400000">
              <a:off x="10844526" y="3071900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55" name="Ovale 38">
              <a:extLst>
                <a:ext uri="{FF2B5EF4-FFF2-40B4-BE49-F238E27FC236}">
                  <a16:creationId xmlns:a16="http://schemas.microsoft.com/office/drawing/2014/main" id="{0CA551EF-4C1F-47E7-BA01-EE4934761FD7}"/>
                </a:ext>
              </a:extLst>
            </p:cNvPr>
            <p:cNvSpPr/>
            <p:nvPr/>
          </p:nvSpPr>
          <p:spPr>
            <a:xfrm>
              <a:off x="10273643" y="2903031"/>
              <a:ext cx="1219751" cy="116475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6" name="Rettangolo 39">
              <a:extLst>
                <a:ext uri="{FF2B5EF4-FFF2-40B4-BE49-F238E27FC236}">
                  <a16:creationId xmlns:a16="http://schemas.microsoft.com/office/drawing/2014/main" id="{3DEB57A6-D9EB-42BA-87A2-A7949960B33C}"/>
                </a:ext>
              </a:extLst>
            </p:cNvPr>
            <p:cNvSpPr/>
            <p:nvPr/>
          </p:nvSpPr>
          <p:spPr>
            <a:xfrm>
              <a:off x="10084210" y="3289172"/>
              <a:ext cx="457875" cy="342838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1C2A35D7-E62F-4BC3-850E-CAAE6A782000}"/>
                </a:ext>
              </a:extLst>
            </p:cNvPr>
            <p:cNvSpPr/>
            <p:nvPr/>
          </p:nvSpPr>
          <p:spPr>
            <a:xfrm>
              <a:off x="10321720" y="3287661"/>
              <a:ext cx="162634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dirty="0" err="1"/>
                <a:t>client_simulator</a:t>
              </a:r>
              <a:r>
                <a:rPr lang="en-GB" sz="1600" dirty="0"/>
                <a:t>?</a:t>
              </a:r>
            </a:p>
          </p:txBody>
        </p:sp>
      </p:grpSp>
      <p:grpSp>
        <p:nvGrpSpPr>
          <p:cNvPr id="67" name="Gruppo 56">
            <a:extLst>
              <a:ext uri="{FF2B5EF4-FFF2-40B4-BE49-F238E27FC236}">
                <a16:creationId xmlns:a16="http://schemas.microsoft.com/office/drawing/2014/main" id="{5C11EF35-4CF4-4DC5-B036-6F87CF7D7E2A}"/>
              </a:ext>
            </a:extLst>
          </p:cNvPr>
          <p:cNvGrpSpPr/>
          <p:nvPr/>
        </p:nvGrpSpPr>
        <p:grpSpPr>
          <a:xfrm>
            <a:off x="3813859" y="1324712"/>
            <a:ext cx="1594842" cy="118262"/>
            <a:chOff x="4586473" y="4245346"/>
            <a:chExt cx="667405" cy="86434"/>
          </a:xfrm>
        </p:grpSpPr>
        <p:sp>
          <p:nvSpPr>
            <p:cNvPr id="68" name="Freccia a destra 58">
              <a:extLst>
                <a:ext uri="{FF2B5EF4-FFF2-40B4-BE49-F238E27FC236}">
                  <a16:creationId xmlns:a16="http://schemas.microsoft.com/office/drawing/2014/main" id="{1903A0D3-2689-4460-8AC1-B0EE3FC4EE30}"/>
                </a:ext>
              </a:extLst>
            </p:cNvPr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Triangolo isoscele 76">
              <a:extLst>
                <a:ext uri="{FF2B5EF4-FFF2-40B4-BE49-F238E27FC236}">
                  <a16:creationId xmlns:a16="http://schemas.microsoft.com/office/drawing/2014/main" id="{1917ECE7-D105-4351-A9EF-412EB179A873}"/>
                </a:ext>
              </a:extLst>
            </p:cNvPr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0" name="Gruppo 87">
            <a:extLst>
              <a:ext uri="{FF2B5EF4-FFF2-40B4-BE49-F238E27FC236}">
                <a16:creationId xmlns:a16="http://schemas.microsoft.com/office/drawing/2014/main" id="{FDABF722-05DF-445B-B685-E2D66A4F0B75}"/>
              </a:ext>
            </a:extLst>
          </p:cNvPr>
          <p:cNvGrpSpPr/>
          <p:nvPr/>
        </p:nvGrpSpPr>
        <p:grpSpPr>
          <a:xfrm>
            <a:off x="3769000" y="1837121"/>
            <a:ext cx="1600507" cy="170634"/>
            <a:chOff x="4592177" y="4419530"/>
            <a:chExt cx="666895" cy="86434"/>
          </a:xfrm>
        </p:grpSpPr>
        <p:cxnSp>
          <p:nvCxnSpPr>
            <p:cNvPr id="71" name="Connettore 1 89">
              <a:extLst>
                <a:ext uri="{FF2B5EF4-FFF2-40B4-BE49-F238E27FC236}">
                  <a16:creationId xmlns:a16="http://schemas.microsoft.com/office/drawing/2014/main" id="{2504BA67-4E57-4F03-968A-6F89B7FA7B00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riangolo isoscele 90">
              <a:extLst>
                <a:ext uri="{FF2B5EF4-FFF2-40B4-BE49-F238E27FC236}">
                  <a16:creationId xmlns:a16="http://schemas.microsoft.com/office/drawing/2014/main" id="{F4BD77D6-BF5C-43D1-AC6D-C93AC33A2686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73" name="Connettore 2 92">
            <a:extLst>
              <a:ext uri="{FF2B5EF4-FFF2-40B4-BE49-F238E27FC236}">
                <a16:creationId xmlns:a16="http://schemas.microsoft.com/office/drawing/2014/main" id="{5794C931-8569-4958-B34A-9A684EC7B760}"/>
              </a:ext>
            </a:extLst>
          </p:cNvPr>
          <p:cNvCxnSpPr>
            <a:cxnSpLocks/>
          </p:cNvCxnSpPr>
          <p:nvPr/>
        </p:nvCxnSpPr>
        <p:spPr>
          <a:xfrm flipV="1">
            <a:off x="7003741" y="1324711"/>
            <a:ext cx="1761392" cy="8445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2 92">
            <a:extLst>
              <a:ext uri="{FF2B5EF4-FFF2-40B4-BE49-F238E27FC236}">
                <a16:creationId xmlns:a16="http://schemas.microsoft.com/office/drawing/2014/main" id="{E3CF7BFC-21BC-4381-A4BD-6F06EC7104FB}"/>
              </a:ext>
            </a:extLst>
          </p:cNvPr>
          <p:cNvCxnSpPr>
            <a:cxnSpLocks/>
          </p:cNvCxnSpPr>
          <p:nvPr/>
        </p:nvCxnSpPr>
        <p:spPr>
          <a:xfrm flipH="1">
            <a:off x="7003743" y="1975926"/>
            <a:ext cx="1761390" cy="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uppo 56">
            <a:extLst>
              <a:ext uri="{FF2B5EF4-FFF2-40B4-BE49-F238E27FC236}">
                <a16:creationId xmlns:a16="http://schemas.microsoft.com/office/drawing/2014/main" id="{8F7E19E1-0B13-4E14-AD18-1DC87F224E35}"/>
              </a:ext>
            </a:extLst>
          </p:cNvPr>
          <p:cNvGrpSpPr/>
          <p:nvPr/>
        </p:nvGrpSpPr>
        <p:grpSpPr>
          <a:xfrm rot="15348643">
            <a:off x="2746489" y="2935465"/>
            <a:ext cx="1338397" cy="133885"/>
            <a:chOff x="4586473" y="4245346"/>
            <a:chExt cx="667405" cy="86434"/>
          </a:xfrm>
        </p:grpSpPr>
        <p:sp>
          <p:nvSpPr>
            <p:cNvPr id="78" name="Freccia a destra 58">
              <a:extLst>
                <a:ext uri="{FF2B5EF4-FFF2-40B4-BE49-F238E27FC236}">
                  <a16:creationId xmlns:a16="http://schemas.microsoft.com/office/drawing/2014/main" id="{4F3AD279-FCFB-499B-AA62-540AC5753485}"/>
                </a:ext>
              </a:extLst>
            </p:cNvPr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Triangolo isoscele 76">
              <a:extLst>
                <a:ext uri="{FF2B5EF4-FFF2-40B4-BE49-F238E27FC236}">
                  <a16:creationId xmlns:a16="http://schemas.microsoft.com/office/drawing/2014/main" id="{730374E7-15E5-4201-8C07-AAB6FDCC83DE}"/>
                </a:ext>
              </a:extLst>
            </p:cNvPr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0" name="Gruppo 87">
            <a:extLst>
              <a:ext uri="{FF2B5EF4-FFF2-40B4-BE49-F238E27FC236}">
                <a16:creationId xmlns:a16="http://schemas.microsoft.com/office/drawing/2014/main" id="{571D1811-ADC0-4C54-AD90-CBD807BB1BE5}"/>
              </a:ext>
            </a:extLst>
          </p:cNvPr>
          <p:cNvGrpSpPr/>
          <p:nvPr/>
        </p:nvGrpSpPr>
        <p:grpSpPr>
          <a:xfrm rot="15369352">
            <a:off x="3166847" y="2842420"/>
            <a:ext cx="1235473" cy="131452"/>
            <a:chOff x="4592177" y="4419530"/>
            <a:chExt cx="666895" cy="86434"/>
          </a:xfrm>
        </p:grpSpPr>
        <p:cxnSp>
          <p:nvCxnSpPr>
            <p:cNvPr id="81" name="Connettore 1 89">
              <a:extLst>
                <a:ext uri="{FF2B5EF4-FFF2-40B4-BE49-F238E27FC236}">
                  <a16:creationId xmlns:a16="http://schemas.microsoft.com/office/drawing/2014/main" id="{8C916F1B-37AC-4389-8528-9CC6653FDEBC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riangolo isoscele 90">
              <a:extLst>
                <a:ext uri="{FF2B5EF4-FFF2-40B4-BE49-F238E27FC236}">
                  <a16:creationId xmlns:a16="http://schemas.microsoft.com/office/drawing/2014/main" id="{E4388E73-B6CB-41F9-9CAE-96BCD1240159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545D740A-32E5-4E2A-933A-E61A12377276}"/>
              </a:ext>
            </a:extLst>
          </p:cNvPr>
          <p:cNvSpPr txBox="1"/>
          <p:nvPr/>
        </p:nvSpPr>
        <p:spPr>
          <a:xfrm rot="2315863">
            <a:off x="5944096" y="3224901"/>
            <a:ext cx="12481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readyToPay</a:t>
            </a:r>
            <a:endParaRPr lang="it-IT" sz="1400" dirty="0"/>
          </a:p>
          <a:p>
            <a:br>
              <a:rPr lang="it-IT" sz="1400" dirty="0"/>
            </a:br>
            <a:r>
              <a:rPr lang="it-IT" sz="1400" dirty="0" err="1"/>
              <a:t>readyToOrder</a:t>
            </a:r>
            <a:endParaRPr lang="it-IT" sz="1400" dirty="0"/>
          </a:p>
        </p:txBody>
      </p:sp>
      <p:cxnSp>
        <p:nvCxnSpPr>
          <p:cNvPr id="94" name="Connettore 2 92">
            <a:extLst>
              <a:ext uri="{FF2B5EF4-FFF2-40B4-BE49-F238E27FC236}">
                <a16:creationId xmlns:a16="http://schemas.microsoft.com/office/drawing/2014/main" id="{BD830DD7-B771-4A9C-960D-8E0D8AFA2DC0}"/>
              </a:ext>
            </a:extLst>
          </p:cNvPr>
          <p:cNvCxnSpPr>
            <a:cxnSpLocks/>
          </p:cNvCxnSpPr>
          <p:nvPr/>
        </p:nvCxnSpPr>
        <p:spPr>
          <a:xfrm flipV="1">
            <a:off x="5016932" y="2383668"/>
            <a:ext cx="1315593" cy="1592445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asellaDiTesto 96">
            <a:extLst>
              <a:ext uri="{FF2B5EF4-FFF2-40B4-BE49-F238E27FC236}">
                <a16:creationId xmlns:a16="http://schemas.microsoft.com/office/drawing/2014/main" id="{D20D1931-A65E-4A3F-A750-C7A6E99B86F2}"/>
              </a:ext>
            </a:extLst>
          </p:cNvPr>
          <p:cNvSpPr txBox="1"/>
          <p:nvPr/>
        </p:nvSpPr>
        <p:spPr>
          <a:xfrm>
            <a:off x="3834026" y="884537"/>
            <a:ext cx="1532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enterRequest</a:t>
            </a:r>
            <a:r>
              <a:rPr lang="it-IT" sz="1400" dirty="0"/>
              <a:t>(CID)</a:t>
            </a:r>
          </a:p>
        </p:txBody>
      </p: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E34B3A85-F4AC-40DF-8FE7-CEAC2DFFD32C}"/>
              </a:ext>
            </a:extLst>
          </p:cNvPr>
          <p:cNvSpPr txBox="1"/>
          <p:nvPr/>
        </p:nvSpPr>
        <p:spPr>
          <a:xfrm>
            <a:off x="4038922" y="2042844"/>
            <a:ext cx="1334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answer</a:t>
            </a:r>
            <a:r>
              <a:rPr lang="it-IT" sz="1400" dirty="0"/>
              <a:t>(TIME)</a:t>
            </a:r>
          </a:p>
        </p:txBody>
      </p: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A64FC86D-5870-4026-9D98-B01A3844AA07}"/>
              </a:ext>
            </a:extLst>
          </p:cNvPr>
          <p:cNvSpPr txBox="1"/>
          <p:nvPr/>
        </p:nvSpPr>
        <p:spPr>
          <a:xfrm>
            <a:off x="7221863" y="945688"/>
            <a:ext cx="1305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order</a:t>
            </a:r>
            <a:r>
              <a:rPr lang="it-IT" sz="1400" dirty="0"/>
              <a:t>(CID, TEA)</a:t>
            </a:r>
          </a:p>
        </p:txBody>
      </p:sp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3F6052BD-268E-4F8C-AEB8-1AFC15E490E5}"/>
              </a:ext>
            </a:extLst>
          </p:cNvPr>
          <p:cNvSpPr txBox="1"/>
          <p:nvPr/>
        </p:nvSpPr>
        <p:spPr>
          <a:xfrm>
            <a:off x="7146864" y="2111032"/>
            <a:ext cx="1752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orderReady</a:t>
            </a:r>
            <a:r>
              <a:rPr lang="it-IT" sz="1400" dirty="0"/>
              <a:t>(CID, TEA)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6BEAC265-4A25-49E8-AC0A-0F9341DA1CCE}"/>
              </a:ext>
            </a:extLst>
          </p:cNvPr>
          <p:cNvSpPr txBox="1"/>
          <p:nvPr/>
        </p:nvSpPr>
        <p:spPr>
          <a:xfrm rot="20858184">
            <a:off x="2526022" y="3070442"/>
            <a:ext cx="75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Ring(N)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A3F08987-5640-46DD-AFE9-91D2B509DBC4}"/>
              </a:ext>
            </a:extLst>
          </p:cNvPr>
          <p:cNvSpPr txBox="1"/>
          <p:nvPr/>
        </p:nvSpPr>
        <p:spPr>
          <a:xfrm rot="20858184">
            <a:off x="3826019" y="2647925"/>
            <a:ext cx="154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waiterResponse</a:t>
            </a:r>
            <a:r>
              <a:rPr lang="it-IT" sz="1200" dirty="0"/>
              <a:t>(CID)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DBF1C222-3CFB-4B09-8B4A-1F2F5CA84698}"/>
              </a:ext>
            </a:extLst>
          </p:cNvPr>
          <p:cNvSpPr txBox="1"/>
          <p:nvPr/>
        </p:nvSpPr>
        <p:spPr>
          <a:xfrm>
            <a:off x="213064" y="133165"/>
            <a:ext cx="2127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Overview</a:t>
            </a:r>
            <a:endParaRPr lang="it-IT" dirty="0"/>
          </a:p>
          <a:p>
            <a:r>
              <a:rPr lang="it-IT" dirty="0"/>
              <a:t>Architettura logica</a:t>
            </a:r>
          </a:p>
        </p:txBody>
      </p:sp>
    </p:spTree>
    <p:extLst>
      <p:ext uri="{BB962C8B-B14F-4D97-AF65-F5344CB8AC3E}">
        <p14:creationId xmlns:p14="http://schemas.microsoft.com/office/powerpoint/2010/main" val="1958523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1825</TotalTime>
  <Words>55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Lorenzo Piazza</dc:creator>
  <cp:lastModifiedBy>Lorenzo Piazza</cp:lastModifiedBy>
  <cp:revision>8</cp:revision>
  <dcterms:created xsi:type="dcterms:W3CDTF">2020-06-23T10:48:23Z</dcterms:created>
  <dcterms:modified xsi:type="dcterms:W3CDTF">2020-06-24T17:14:11Z</dcterms:modified>
</cp:coreProperties>
</file>