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9A77D0-355B-451E-80DC-958291DC5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2C5795-6D6F-418A-AEDC-6B004A70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D27E3E-7531-4C66-936D-95DBA6E1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22FC57-A825-4A0C-B19E-004FAD19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33542D-D3D2-479C-BC96-C6455AE8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15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52583-573D-48AC-9846-3FA9DE8C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1576AB-1B07-4021-8939-880869D45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C02CE5-E529-47BC-B5AC-DADA9C38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AA6AB5-4376-4C6B-91F8-196EDA23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138EE0-C362-4007-A169-60C574DA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87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7968CD4-6558-41FB-891A-875EA6181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68E445-39A9-4568-AD23-7D965746A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4F87CA-1109-4A32-93C6-E4B7725D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B0771-1D69-4B1D-B18D-4DE144BE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900F5E-A80A-4CCC-AD76-E6D4B9EA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36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D0F3C-20E6-4782-BA7F-2F9BBB40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38F139-A0A0-4592-87BE-C8852904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79600C-12CF-4EFA-80A0-7D134E59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CBD7C4-0ADF-456A-8834-238F8F92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40D3FE-A853-4610-8B8F-A3EFD2EF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58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E20857-CC09-4929-A55E-EA4493B6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DC041C-3B5E-49EF-AD3D-29BB51B1D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CDECF-97D0-43C6-B37E-ABA17F25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BAA74-D05C-40CE-8D9D-6AC0D09C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7EE29-53ED-4095-BF9D-F0B53F70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50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DFB7FC-B157-4B63-9BA2-C46C2121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B47D6-B443-4D51-94E7-D3A4A6D8E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AF32B1-8B40-4920-957D-3449AFB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FC3C13-EE6B-4F05-8AFD-B2CBBE39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688D59-37F9-4B34-A693-BF89C682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4B4B8B-F025-41A6-AEB9-53BDB322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69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1E9DC-ADDC-4A66-91CC-B7E2C128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2CECB8-8EAE-45C2-93AD-50A973F4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FAC7D2-6783-4B34-B2A9-A6ABC5F7B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228348-03C6-4008-92FA-5DE4A6DEC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90F6A20-7396-475B-8D87-D8203A25F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43F36C-0652-4619-BF05-C4F3A0EF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204B5C-38A1-47FF-94FD-26C3C912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C8E929-0143-4619-8A8C-DAB6351F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87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20FEC6-FF3D-4B8B-8051-807EC65F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DDB5BA-B2C5-4F4A-82D0-BA044097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200094-BBF2-48EE-A3F5-D4235C4B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5F3B44-BF64-48B2-93FA-32757596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3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C355B7-5576-44F8-B3EA-C2E92498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A13B2F-3D02-47FF-8221-325C0EF5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3AF6D2-D645-4ECC-A51C-B51EC32D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9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1C8138-9155-4AF2-BC20-5875BBA5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C9940F-8380-47F1-8207-47A9DFB7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0856A7-120E-4355-97A1-DAB8C7857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9EAC24-CCF1-4BE8-970D-36C5D876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3EA5B0-D3B2-423E-92F2-72355FCA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47DC0B-4045-40C0-96F1-75F45EEE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8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485C6-F21A-42F1-A985-5898D740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FA835B-8706-4871-BD93-CAB7D512F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7F31-354C-45D1-BB28-62FA22A7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D85681-3267-4F70-92DE-03509984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2A645A-11F5-46DC-B216-17C83B37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E20DFC-CBBA-4E04-B0F1-60D6A26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69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5F446EC-5FCF-4A70-A416-45C03846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DC416D-E532-4DDD-935B-DF341888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97C6C-0D70-405D-8274-909488E6B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8C9A-C649-472D-A342-41A3501D08D9}" type="datetimeFigureOut">
              <a:rPr lang="it-IT" smtClean="0"/>
              <a:t>18/01/2022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2F9ADF-7A18-4036-915F-A011402C7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432898-8EA6-47D6-AF3D-B46781903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23ED-49DE-4C12-91D5-E1B5C9B632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14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EBE00D-1500-4E24-9755-E554B97D7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it-IT" sz="6600" b="1"/>
              <a:t>Progetto «Tu si che mi capisci»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1DE635-7BFB-4DBC-9893-8D0EEB6B1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it-IT"/>
              <a:t>Pina Lorenzo, Pepe Michele, Lini Giorgia, Galli Francesco, Marini Alessio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3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B67258-A90D-4EE6-AF89-BF72E257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Da cosa nasce la nostra idea?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25AD2F-E4D1-40E0-A24A-04A787B4F58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La nostra idea nasce pensando ad un futuro in cui per lavoro o studio dovremmo trasferisci e quindi vivere da soli. Perciò abbiamo pensato a questa applicazione che può aiutarci a passare le giornate senza sentirci soli e in sicurezza. Un altro aspetto che ci ha portato ad avere quest’idea è stato il vole</a:t>
            </a:r>
            <a:r>
              <a:rPr lang="en-US" sz="2000"/>
              <a:t>r </a:t>
            </a:r>
            <a:r>
              <a:rPr kumimoji="0" 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aiutare le persone anziane o con difficoltà.  </a:t>
            </a:r>
          </a:p>
        </p:txBody>
      </p:sp>
      <p:pic>
        <p:nvPicPr>
          <p:cNvPr id="5" name="Immagine 4" descr="Immagine che contiene persona, interni, sedendo, finestra&#10;&#10;Descrizione generata automaticamente">
            <a:extLst>
              <a:ext uri="{FF2B5EF4-FFF2-40B4-BE49-F238E27FC236}">
                <a16:creationId xmlns:a16="http://schemas.microsoft.com/office/drawing/2014/main" id="{0A60E1AF-DE7E-4E6F-A2B3-D9EBC6F6A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4" r="1744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46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B67258-A90D-4EE6-AF89-BF72E257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Quale esigenza cerca di soddisfare e per che tipologia di utenza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3ECB4E-2606-4F7F-84A9-1B108F4EF90F}"/>
              </a:ext>
            </a:extLst>
          </p:cNvPr>
          <p:cNvSpPr/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1) Statistica: il nostro progetto sarà in grado di mostrare al proprietario l’andamento dell’umore;</a:t>
            </a:r>
            <a:br>
              <a:rPr lang="en-US" sz="2200"/>
            </a:br>
            <a:r>
              <a:rPr lang="en-US" sz="2200"/>
              <a:t>2) Umana: il nostro progetto, mediante piccole azioni, aiuta gli utilizzatori eseguendo skills di alexa che possono migliorare lo stato d’animo;</a:t>
            </a:r>
            <a:br>
              <a:rPr lang="en-US" sz="2200"/>
            </a:br>
            <a:r>
              <a:rPr lang="en-US" sz="2200"/>
              <a:t>3) Di sicurezza: Nel progetto si potranno anche gestire delle cam che avranno il compito di monitorare chi entra in casa e, in caso di intrusione, avvisano il proprietario o una serie di contatti immessi mediante l’app.</a:t>
            </a:r>
            <a:br>
              <a:rPr lang="en-US" sz="2200"/>
            </a:br>
            <a:r>
              <a:rPr lang="en-US" sz="2200"/>
              <a:t>Il progetto è indicato per chiunque voglia soddisfare le esigenze trattate sopra.</a:t>
            </a:r>
          </a:p>
        </p:txBody>
      </p:sp>
    </p:spTree>
    <p:extLst>
      <p:ext uri="{BB962C8B-B14F-4D97-AF65-F5344CB8AC3E}">
        <p14:creationId xmlns:p14="http://schemas.microsoft.com/office/powerpoint/2010/main" val="131027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B67258-A90D-4EE6-AF89-BF72E257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Descrizione del progetto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1E2317-773C-4D53-93BE-A8061BB504F4}"/>
              </a:ext>
            </a:extLst>
          </p:cNvPr>
          <p:cNvSpPr txBox="1"/>
          <p:nvPr/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Gestione di una componente fisica in grado di percepire le emozioni dal tono della voce e utilizzare Alexa per agire di conseguenza. Controllo di un’ulteriore componente fisica in grado di verificare l’identità dei soggetti che entrano nell’abitazione. Mette inoltre a disposizione un’applicazione per il monitoraggio del nostro umore e il settaggio delle fonti di input.</a:t>
            </a:r>
          </a:p>
        </p:txBody>
      </p:sp>
    </p:spTree>
    <p:extLst>
      <p:ext uri="{BB962C8B-B14F-4D97-AF65-F5344CB8AC3E}">
        <p14:creationId xmlns:p14="http://schemas.microsoft.com/office/powerpoint/2010/main" val="1961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B67258-A90D-4EE6-AF89-BF72E257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430" y="3450865"/>
            <a:ext cx="6006864" cy="1566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/>
              <a:t>Possibile Hardware necessario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25AD2F-E4D1-40E0-A24A-04A787B4F58E}"/>
              </a:ext>
            </a:extLst>
          </p:cNvPr>
          <p:cNvSpPr txBox="1"/>
          <p:nvPr/>
        </p:nvSpPr>
        <p:spPr>
          <a:xfrm>
            <a:off x="966430" y="5045783"/>
            <a:ext cx="6006864" cy="1186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300"/>
              <a:t>1. Raspberry Pi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300"/>
              <a:t>2. Microfono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300"/>
              <a:t>3. Cam	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300"/>
              <a:t>4. Alexa</a:t>
            </a:r>
          </a:p>
        </p:txBody>
      </p:sp>
      <p:pic>
        <p:nvPicPr>
          <p:cNvPr id="5" name="Immagine 4" descr="Immagine che contiene cupola, palla&#10;&#10;Descrizione generata automaticamente">
            <a:extLst>
              <a:ext uri="{FF2B5EF4-FFF2-40B4-BE49-F238E27FC236}">
                <a16:creationId xmlns:a16="http://schemas.microsoft.com/office/drawing/2014/main" id="{3A81613A-6E90-4506-A256-EB6CAD57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01" y="1100995"/>
            <a:ext cx="1846470" cy="18464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3D5A7D5-9507-4AE9-B8CB-E02C5C5EE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75" y="2124673"/>
            <a:ext cx="2713512" cy="31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9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B67258-A90D-4EE6-AF89-BF72E257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Possibile Software necessario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25AD2F-E4D1-40E0-A24A-04A787B4F58E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Visual Studio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Visual studio code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Node js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OpenCv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Android Studio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Librosa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SAVEE Database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Software per hosting</a:t>
            </a:r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3A4493-58A8-48E9-8DE3-16DD17ECB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4" r="20464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97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6C7F2D-AB31-4DE4-BE90-C2391553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4" y="136231"/>
            <a:ext cx="10869714" cy="672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91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F2DDA61-0A3F-4E35-AFC4-43F2150F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B01AB2C-7385-477A-9E88-34FD84C1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" y="432486"/>
            <a:ext cx="12192000" cy="53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1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Progetto «Tu si che mi capisci»</vt:lpstr>
      <vt:lpstr>Da cosa nasce la nostra idea?</vt:lpstr>
      <vt:lpstr>Quale esigenza cerca di soddisfare e per che tipologia di utenza</vt:lpstr>
      <vt:lpstr>Descrizione del progetto</vt:lpstr>
      <vt:lpstr>Possibile Hardware necessario</vt:lpstr>
      <vt:lpstr>Possibile Software necessario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«Tu si che mi capisci»</dc:title>
  <dc:creator>Michele Pepe</dc:creator>
  <cp:lastModifiedBy>Lorenzo Pina</cp:lastModifiedBy>
  <cp:revision>10</cp:revision>
  <dcterms:created xsi:type="dcterms:W3CDTF">2022-01-13T07:31:23Z</dcterms:created>
  <dcterms:modified xsi:type="dcterms:W3CDTF">2022-01-18T20:06:56Z</dcterms:modified>
</cp:coreProperties>
</file>