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0" r:id="rId4"/>
    <p:sldId id="269" r:id="rId5"/>
    <p:sldId id="268" r:id="rId6"/>
    <p:sldId id="265" r:id="rId7"/>
    <p:sldId id="262" r:id="rId8"/>
    <p:sldId id="270" r:id="rId9"/>
    <p:sldId id="258" r:id="rId10"/>
    <p:sldId id="261" r:id="rId11"/>
    <p:sldId id="259" r:id="rId12"/>
    <p:sldId id="26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060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509" autoAdjust="0"/>
  </p:normalViewPr>
  <p:slideViewPr>
    <p:cSldViewPr snapToGrid="0" showGuides="1">
      <p:cViewPr>
        <p:scale>
          <a:sx n="75" d="100"/>
          <a:sy n="75" d="100"/>
        </p:scale>
        <p:origin x="-931" y="-293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xmlns="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pPr rtl="0"/>
              <a:t>07/03/2022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07/03/2022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La nostra idea nasce pensando ad un futuro in cui per lavoro o studio dovremmo trasferirci e quindi vivere da soli. Perciò abbiamo pensato a questa applicazione che può aiutarci a passare le giornate senza sentirci soli e in sicurezza. Un altro aspetto che ci ha portato ad avere quest’idea è stato il voler aiutare le persone anziane o con difficoltà. 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01409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 nostro progetto sarà in grado di mostrare al proprietario l’andamento dell’umore (ESIGENZA STATISTICA)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mediante piccole azioni, aiutiamo gli utilizzatori eseguendo skills di </a:t>
            </a:r>
            <a:r>
              <a:rPr lang="it-IT" sz="1200" i="1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alexa</a:t>
            </a: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che possono migliorare lo stato d’animo (ESIGENZA UMANA)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le </a:t>
            </a:r>
            <a:r>
              <a:rPr lang="it-IT" sz="1200" i="1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cam</a:t>
            </a: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avranno il compito di monitorare chi entra in casa e, in caso di intrusione, avvisiamo il proprietario l’app (ESIGENZA DI SICUREZZA)</a:t>
            </a:r>
          </a:p>
          <a:p>
            <a:pPr rtl="0"/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 progetto è indicato per chiunque voglia soddisfare le esigenze trattate sopra (UTENZA)</a:t>
            </a:r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gestione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una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componente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fisica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in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grado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percepire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le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emozioni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dal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tono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voce 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utilizzare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Alexa per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agire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conseguenza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controllo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un’ulteriore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componente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fisica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in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grado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</a:p>
          <a:p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verificare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l’identità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soggetti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che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entrano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nell’abitazione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mette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inoltre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disposizione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un’applicazione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per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monitoraggio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del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nostro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umore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settaggio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fonti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input</a:t>
            </a:r>
          </a:p>
          <a:p>
            <a:endParaRPr lang="en-US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(credo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serva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cambiare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colori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scritte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)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57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0420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Hardware da acquistare per realizzare il progetto, solo </a:t>
            </a:r>
            <a:r>
              <a:rPr lang="it-IT" sz="12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raspberry</a:t>
            </a:r>
            <a:r>
              <a:rPr lang="it-IT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circa 50 euro, il </a:t>
            </a:r>
            <a:r>
              <a:rPr lang="it-IT" dirty="0"/>
              <a:t>restante citato prima viene in seguito acquistato dall’utente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867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Risultato di dettagliate ricerche, con questo prodotto hai il vantaggio di rendere sicura la tua casa sia quando sei all’interno sia quando sei fuori.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chemeClr val="bg1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53836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967D-D4B9-4068-884F-8D2CEA8C87EE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C9243-4D56-40A1-98F4-818EEBB7C4FA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D244-7785-4484-8104-8E205376B43D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5D525-41A4-4789-BA32-40BB2D251F72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E70C1-4EAC-476C-A9BB-5A1984C0B060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3CF96-417F-4482-8DCA-2452702AF724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E6F1-7D46-4B7A-9562-B9D5F685B101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BA63C-B941-476A-88D4-E66C4A3D6602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7230D-8160-43DD-AD7F-BA41EEB02A18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A45BA-5330-469D-8822-65CAE3C4DCFD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FEB1B-6331-491B-897B-E0B3280E361A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AAA3AB-E65D-4A29-86FE-48DC10EABEE7}" type="datetime1">
              <a:rPr lang="it-IT" noProof="0" smtClean="0"/>
              <a:pPr rtl="0"/>
              <a:t>07/03/2022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xmlns="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xmlns="" id="{C1165547-DF3A-4694-9097-2BDAF2003713}"/>
              </a:ext>
            </a:extLst>
          </p:cNvPr>
          <p:cNvSpPr txBox="1"/>
          <p:nvPr/>
        </p:nvSpPr>
        <p:spPr>
          <a:xfrm>
            <a:off x="757356" y="3198892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xmlns="" id="{6BBBCB2E-F413-4381-8378-02FDC20EA4F6}"/>
              </a:ext>
            </a:extLst>
          </p:cNvPr>
          <p:cNvSpPr/>
          <p:nvPr/>
        </p:nvSpPr>
        <p:spPr>
          <a:xfrm>
            <a:off x="790066" y="5357284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Galli Francesco, Lini Giorgia, Marini Alessio, Pepe Michele, Pina Lorenzo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165A247B-2093-49CF-9806-4CB877B12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355" y="1957266"/>
            <a:ext cx="6458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o 105">
            <a:extLst>
              <a:ext uri="{FF2B5EF4-FFF2-40B4-BE49-F238E27FC236}">
                <a16:creationId xmlns:a16="http://schemas.microsoft.com/office/drawing/2014/main" xmlns="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41300" y="774700"/>
            <a:ext cx="6095711" cy="5582557"/>
            <a:chOff x="723900" y="968477"/>
            <a:chExt cx="5372100" cy="4921047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xmlns="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63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xmlns="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5" y="968477"/>
              <a:ext cx="3168000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63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xmlns="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63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8" descr="Questa immagine è un'icona di tre persone che interagiscono. ">
              <a:extLst>
                <a:ext uri="{FF2B5EF4-FFF2-40B4-BE49-F238E27FC236}">
                  <a16:creationId xmlns:a16="http://schemas.microsoft.com/office/drawing/2014/main" xmlns="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46287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9" descr="Questa immagine è un'icona di tre persone e un simbolo che rappresenta la connessione a Internet.">
              <a:extLst>
                <a:ext uri="{FF2B5EF4-FFF2-40B4-BE49-F238E27FC236}">
                  <a16:creationId xmlns:a16="http://schemas.microsoft.com/office/drawing/2014/main" xmlns="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08362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20" descr="Questa immagine è un'icona di tre persone e un globo.">
              <a:extLst>
                <a:ext uri="{FF2B5EF4-FFF2-40B4-BE49-F238E27FC236}">
                  <a16:creationId xmlns:a16="http://schemas.microsoft.com/office/drawing/2014/main" xmlns="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08362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21" descr="Questa immagine è un'icona di quattro persone che interagiscono. ">
              <a:extLst>
                <a:ext uri="{FF2B5EF4-FFF2-40B4-BE49-F238E27FC236}">
                  <a16:creationId xmlns:a16="http://schemas.microsoft.com/office/drawing/2014/main" xmlns="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71674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xmlns="" id="{732C0092-A5BE-4296-9B7E-73CA9D6A0C92}"/>
                </a:ext>
              </a:extLst>
            </p:cNvPr>
            <p:cNvGrpSpPr/>
            <p:nvPr/>
          </p:nvGrpSpPr>
          <p:grpSpPr>
            <a:xfrm>
              <a:off x="3260907" y="3621571"/>
              <a:ext cx="330200" cy="346075"/>
              <a:chOff x="2686050" y="3067049"/>
              <a:chExt cx="330200" cy="346075"/>
            </a:xfrm>
          </p:grpSpPr>
          <p:sp>
            <p:nvSpPr>
              <p:cNvPr id="91" name="Ovale 309">
                <a:extLst>
                  <a:ext uri="{FF2B5EF4-FFF2-40B4-BE49-F238E27FC236}">
                    <a16:creationId xmlns:a16="http://schemas.microsoft.com/office/drawing/2014/main" xmlns="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3067049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310">
                <a:extLst>
                  <a:ext uri="{FF2B5EF4-FFF2-40B4-BE49-F238E27FC236}">
                    <a16:creationId xmlns:a16="http://schemas.microsoft.com/office/drawing/2014/main" xmlns="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3149599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3" name="Ovale 311">
                <a:extLst>
                  <a:ext uri="{FF2B5EF4-FFF2-40B4-BE49-F238E27FC236}">
                    <a16:creationId xmlns:a16="http://schemas.microsoft.com/office/drawing/2014/main" xmlns="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312">
                <a:extLst>
                  <a:ext uri="{FF2B5EF4-FFF2-40B4-BE49-F238E27FC236}">
                    <a16:creationId xmlns:a16="http://schemas.microsoft.com/office/drawing/2014/main" xmlns="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Ovale 315">
                <a:extLst>
                  <a:ext uri="{FF2B5EF4-FFF2-40B4-BE49-F238E27FC236}">
                    <a16:creationId xmlns:a16="http://schemas.microsoft.com/office/drawing/2014/main" xmlns="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316">
                <a:extLst>
                  <a:ext uri="{FF2B5EF4-FFF2-40B4-BE49-F238E27FC236}">
                    <a16:creationId xmlns:a16="http://schemas.microsoft.com/office/drawing/2014/main" xmlns="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Ovale 317">
                <a:extLst>
                  <a:ext uri="{FF2B5EF4-FFF2-40B4-BE49-F238E27FC236}">
                    <a16:creationId xmlns:a16="http://schemas.microsoft.com/office/drawing/2014/main" xmlns="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318">
                <a:extLst>
                  <a:ext uri="{FF2B5EF4-FFF2-40B4-BE49-F238E27FC236}">
                    <a16:creationId xmlns:a16="http://schemas.microsoft.com/office/drawing/2014/main" xmlns="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319">
                <a:extLst>
                  <a:ext uri="{FF2B5EF4-FFF2-40B4-BE49-F238E27FC236}">
                    <a16:creationId xmlns:a16="http://schemas.microsoft.com/office/drawing/2014/main" xmlns="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246436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2" name="Linea 320">
                <a:extLst>
                  <a:ext uri="{FF2B5EF4-FFF2-40B4-BE49-F238E27FC236}">
                    <a16:creationId xmlns:a16="http://schemas.microsoft.com/office/drawing/2014/main" xmlns="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216274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xmlns="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igura a mano libera 49">
                <a:extLst>
                  <a:ext uri="{FF2B5EF4-FFF2-40B4-BE49-F238E27FC236}">
                    <a16:creationId xmlns:a16="http://schemas.microsoft.com/office/drawing/2014/main" xmlns="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50">
                <a:extLst>
                  <a:ext uri="{FF2B5EF4-FFF2-40B4-BE49-F238E27FC236}">
                    <a16:creationId xmlns:a16="http://schemas.microsoft.com/office/drawing/2014/main" xmlns="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Ovale 51">
                <a:extLst>
                  <a:ext uri="{FF2B5EF4-FFF2-40B4-BE49-F238E27FC236}">
                    <a16:creationId xmlns:a16="http://schemas.microsoft.com/office/drawing/2014/main" xmlns="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52">
                <a:extLst>
                  <a:ext uri="{FF2B5EF4-FFF2-40B4-BE49-F238E27FC236}">
                    <a16:creationId xmlns:a16="http://schemas.microsoft.com/office/drawing/2014/main" xmlns="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53">
                <a:extLst>
                  <a:ext uri="{FF2B5EF4-FFF2-40B4-BE49-F238E27FC236}">
                    <a16:creationId xmlns:a16="http://schemas.microsoft.com/office/drawing/2014/main" xmlns="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54">
                <a:extLst>
                  <a:ext uri="{FF2B5EF4-FFF2-40B4-BE49-F238E27FC236}">
                    <a16:creationId xmlns:a16="http://schemas.microsoft.com/office/drawing/2014/main" xmlns="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Ovale 55">
                <a:extLst>
                  <a:ext uri="{FF2B5EF4-FFF2-40B4-BE49-F238E27FC236}">
                    <a16:creationId xmlns:a16="http://schemas.microsoft.com/office/drawing/2014/main" xmlns="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56">
                <a:extLst>
                  <a:ext uri="{FF2B5EF4-FFF2-40B4-BE49-F238E27FC236}">
                    <a16:creationId xmlns:a16="http://schemas.microsoft.com/office/drawing/2014/main" xmlns="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57">
                <a:extLst>
                  <a:ext uri="{FF2B5EF4-FFF2-40B4-BE49-F238E27FC236}">
                    <a16:creationId xmlns:a16="http://schemas.microsoft.com/office/drawing/2014/main" xmlns="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58">
                <a:extLst>
                  <a:ext uri="{FF2B5EF4-FFF2-40B4-BE49-F238E27FC236}">
                    <a16:creationId xmlns:a16="http://schemas.microsoft.com/office/drawing/2014/main" xmlns="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Ovale 59">
                <a:extLst>
                  <a:ext uri="{FF2B5EF4-FFF2-40B4-BE49-F238E27FC236}">
                    <a16:creationId xmlns:a16="http://schemas.microsoft.com/office/drawing/2014/main" xmlns="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6" name="Figura a mano libera 60">
                <a:extLst>
                  <a:ext uri="{FF2B5EF4-FFF2-40B4-BE49-F238E27FC236}">
                    <a16:creationId xmlns:a16="http://schemas.microsoft.com/office/drawing/2014/main" xmlns="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Linea 61">
                <a:extLst>
                  <a:ext uri="{FF2B5EF4-FFF2-40B4-BE49-F238E27FC236}">
                    <a16:creationId xmlns:a16="http://schemas.microsoft.com/office/drawing/2014/main" xmlns="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8" name="Linea 62">
                <a:extLst>
                  <a:ext uri="{FF2B5EF4-FFF2-40B4-BE49-F238E27FC236}">
                    <a16:creationId xmlns:a16="http://schemas.microsoft.com/office/drawing/2014/main" xmlns="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xmlns="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e 268">
                <a:extLst>
                  <a:ext uri="{FF2B5EF4-FFF2-40B4-BE49-F238E27FC236}">
                    <a16:creationId xmlns:a16="http://schemas.microsoft.com/office/drawing/2014/main" xmlns="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269">
                <a:extLst>
                  <a:ext uri="{FF2B5EF4-FFF2-40B4-BE49-F238E27FC236}">
                    <a16:creationId xmlns:a16="http://schemas.microsoft.com/office/drawing/2014/main" xmlns="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Ovale 270">
                <a:extLst>
                  <a:ext uri="{FF2B5EF4-FFF2-40B4-BE49-F238E27FC236}">
                    <a16:creationId xmlns:a16="http://schemas.microsoft.com/office/drawing/2014/main" xmlns="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271">
                <a:extLst>
                  <a:ext uri="{FF2B5EF4-FFF2-40B4-BE49-F238E27FC236}">
                    <a16:creationId xmlns:a16="http://schemas.microsoft.com/office/drawing/2014/main" xmlns="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Ovale 272">
                <a:extLst>
                  <a:ext uri="{FF2B5EF4-FFF2-40B4-BE49-F238E27FC236}">
                    <a16:creationId xmlns:a16="http://schemas.microsoft.com/office/drawing/2014/main" xmlns="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273">
                <a:extLst>
                  <a:ext uri="{FF2B5EF4-FFF2-40B4-BE49-F238E27FC236}">
                    <a16:creationId xmlns:a16="http://schemas.microsoft.com/office/drawing/2014/main" xmlns="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274">
                <a:extLst>
                  <a:ext uri="{FF2B5EF4-FFF2-40B4-BE49-F238E27FC236}">
                    <a16:creationId xmlns:a16="http://schemas.microsoft.com/office/drawing/2014/main" xmlns="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275">
                <a:extLst>
                  <a:ext uri="{FF2B5EF4-FFF2-40B4-BE49-F238E27FC236}">
                    <a16:creationId xmlns:a16="http://schemas.microsoft.com/office/drawing/2014/main" xmlns="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276">
                <a:extLst>
                  <a:ext uri="{FF2B5EF4-FFF2-40B4-BE49-F238E27FC236}">
                    <a16:creationId xmlns:a16="http://schemas.microsoft.com/office/drawing/2014/main" xmlns="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63" name="Rettangolo 62" descr="Questa immagine rappresenta tre cerchi sovrapposti.   ">
              <a:extLst>
                <a:ext uri="{FF2B5EF4-FFF2-40B4-BE49-F238E27FC236}">
                  <a16:creationId xmlns:a16="http://schemas.microsoft.com/office/drawing/2014/main" xmlns="" id="{84BAF14B-A443-42DB-8BF6-893FAE5CCE6F}"/>
                </a:ext>
              </a:extLst>
            </p:cNvPr>
            <p:cNvSpPr/>
            <p:nvPr/>
          </p:nvSpPr>
          <p:spPr>
            <a:xfrm>
              <a:off x="4339887" y="4519648"/>
              <a:ext cx="1677232" cy="43088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1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HARDWARE</a:t>
              </a:r>
            </a:p>
          </p:txBody>
        </p: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xmlns="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igura a mano libera 258">
                <a:extLst>
                  <a:ext uri="{FF2B5EF4-FFF2-40B4-BE49-F238E27FC236}">
                    <a16:creationId xmlns:a16="http://schemas.microsoft.com/office/drawing/2014/main" xmlns="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259">
                <a:extLst>
                  <a:ext uri="{FF2B5EF4-FFF2-40B4-BE49-F238E27FC236}">
                    <a16:creationId xmlns:a16="http://schemas.microsoft.com/office/drawing/2014/main" xmlns="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260">
                <a:extLst>
                  <a:ext uri="{FF2B5EF4-FFF2-40B4-BE49-F238E27FC236}">
                    <a16:creationId xmlns:a16="http://schemas.microsoft.com/office/drawing/2014/main" xmlns="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Linea 261">
                <a:extLst>
                  <a:ext uri="{FF2B5EF4-FFF2-40B4-BE49-F238E27FC236}">
                    <a16:creationId xmlns:a16="http://schemas.microsoft.com/office/drawing/2014/main" xmlns="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Linea 262">
                <a:extLst>
                  <a:ext uri="{FF2B5EF4-FFF2-40B4-BE49-F238E27FC236}">
                    <a16:creationId xmlns:a16="http://schemas.microsoft.com/office/drawing/2014/main" xmlns="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Linea 263">
                <a:extLst>
                  <a:ext uri="{FF2B5EF4-FFF2-40B4-BE49-F238E27FC236}">
                    <a16:creationId xmlns:a16="http://schemas.microsoft.com/office/drawing/2014/main" xmlns="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Ovale 264">
                <a:extLst>
                  <a:ext uri="{FF2B5EF4-FFF2-40B4-BE49-F238E27FC236}">
                    <a16:creationId xmlns:a16="http://schemas.microsoft.com/office/drawing/2014/main" xmlns="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Ovale 265">
                <a:extLst>
                  <a:ext uri="{FF2B5EF4-FFF2-40B4-BE49-F238E27FC236}">
                    <a16:creationId xmlns:a16="http://schemas.microsoft.com/office/drawing/2014/main" xmlns="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0" name="Ovale 266">
                <a:extLst>
                  <a:ext uri="{FF2B5EF4-FFF2-40B4-BE49-F238E27FC236}">
                    <a16:creationId xmlns:a16="http://schemas.microsoft.com/office/drawing/2014/main" xmlns="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267">
                <a:extLst>
                  <a:ext uri="{FF2B5EF4-FFF2-40B4-BE49-F238E27FC236}">
                    <a16:creationId xmlns:a16="http://schemas.microsoft.com/office/drawing/2014/main" xmlns="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104" name="Rettangolo 103">
              <a:extLst>
                <a:ext uri="{FF2B5EF4-FFF2-40B4-BE49-F238E27FC236}">
                  <a16:creationId xmlns:a16="http://schemas.microsoft.com/office/drawing/2014/main" xmlns="" id="{10F61556-59B4-4A9C-90FA-556F81054F9F}"/>
                </a:ext>
              </a:extLst>
            </p:cNvPr>
            <p:cNvSpPr/>
            <p:nvPr/>
          </p:nvSpPr>
          <p:spPr>
            <a:xfrm>
              <a:off x="824632" y="4470669"/>
              <a:ext cx="1584594" cy="43409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2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SOFTWARE</a:t>
              </a: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xmlns="" id="{F5EBCB29-78BB-40FE-BAC2-F83D56B8F2B7}"/>
                </a:ext>
              </a:extLst>
            </p:cNvPr>
            <p:cNvSpPr/>
            <p:nvPr/>
          </p:nvSpPr>
          <p:spPr>
            <a:xfrm>
              <a:off x="2091315" y="1642784"/>
              <a:ext cx="2628000" cy="42052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1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PROGRAMMATORI</a:t>
              </a:r>
            </a:p>
          </p:txBody>
        </p:sp>
      </p:grpSp>
      <p:sp>
        <p:nvSpPr>
          <p:cNvPr id="107" name="Casella di testo 106">
            <a:extLst>
              <a:ext uri="{FF2B5EF4-FFF2-40B4-BE49-F238E27FC236}">
                <a16:creationId xmlns:a16="http://schemas.microsoft.com/office/drawing/2014/main" xmlns="" id="{54EA7ED5-6E34-4D47-91B6-F78F5F8B4C6E}"/>
              </a:ext>
            </a:extLst>
          </p:cNvPr>
          <p:cNvSpPr txBox="1"/>
          <p:nvPr/>
        </p:nvSpPr>
        <p:spPr>
          <a:xfrm>
            <a:off x="7313768" y="1141694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 COMPLESSIVI PROGETTO</a:t>
            </a: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xmlns="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tangolo: Angoli arrotondati 117">
            <a:extLst>
              <a:ext uri="{FF2B5EF4-FFF2-40B4-BE49-F238E27FC236}">
                <a16:creationId xmlns:a16="http://schemas.microsoft.com/office/drawing/2014/main" xmlns="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xmlns="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06" name="Gruppo 205" descr="Questa immagine è un'icona di una persona che interagisce con tre persone ">
            <a:extLst>
              <a:ext uri="{FF2B5EF4-FFF2-40B4-BE49-F238E27FC236}">
                <a16:creationId xmlns:a16="http://schemas.microsoft.com/office/drawing/2014/main" xmlns="" id="{23348E2E-A7EF-4B89-8F8D-D88C5354E9D5}"/>
              </a:ext>
            </a:extLst>
          </p:cNvPr>
          <p:cNvGrpSpPr/>
          <p:nvPr/>
        </p:nvGrpSpPr>
        <p:grpSpPr>
          <a:xfrm>
            <a:off x="7319810" y="3423135"/>
            <a:ext cx="4541986" cy="615553"/>
            <a:chOff x="7999616" y="3483460"/>
            <a:chExt cx="4541986" cy="615553"/>
          </a:xfrm>
        </p:grpSpPr>
        <p:sp>
          <p:nvSpPr>
            <p:cNvPr id="190" name="Rettangolo 189">
              <a:extLst>
                <a:ext uri="{FF2B5EF4-FFF2-40B4-BE49-F238E27FC236}">
                  <a16:creationId xmlns:a16="http://schemas.microsoft.com/office/drawing/2014/main" xmlns="" id="{80F4EEC6-F407-4E25-BBB6-C506B28F5A4C}"/>
                </a:ext>
              </a:extLst>
            </p:cNvPr>
            <p:cNvSpPr/>
            <p:nvPr/>
          </p:nvSpPr>
          <p:spPr>
            <a:xfrm>
              <a:off x="8578717" y="3483460"/>
              <a:ext cx="3962885" cy="6155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Programmatori 36.000 € per l’intero progetto</a:t>
              </a:r>
            </a:p>
          </p:txBody>
        </p:sp>
        <p:grpSp>
          <p:nvGrpSpPr>
            <p:cNvPr id="191" name="Gruppo 190">
              <a:extLst>
                <a:ext uri="{FF2B5EF4-FFF2-40B4-BE49-F238E27FC236}">
                  <a16:creationId xmlns:a16="http://schemas.microsoft.com/office/drawing/2014/main" xmlns="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e 309">
                <a:extLst>
                  <a:ext uri="{FF2B5EF4-FFF2-40B4-BE49-F238E27FC236}">
                    <a16:creationId xmlns:a16="http://schemas.microsoft.com/office/drawing/2014/main" xmlns="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igura a mano libera 310">
                <a:extLst>
                  <a:ext uri="{FF2B5EF4-FFF2-40B4-BE49-F238E27FC236}">
                    <a16:creationId xmlns:a16="http://schemas.microsoft.com/office/drawing/2014/main" xmlns="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e 311">
                <a:extLst>
                  <a:ext uri="{FF2B5EF4-FFF2-40B4-BE49-F238E27FC236}">
                    <a16:creationId xmlns:a16="http://schemas.microsoft.com/office/drawing/2014/main" xmlns="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igura a mano libera 312">
                <a:extLst>
                  <a:ext uri="{FF2B5EF4-FFF2-40B4-BE49-F238E27FC236}">
                    <a16:creationId xmlns:a16="http://schemas.microsoft.com/office/drawing/2014/main" xmlns="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e 313">
                <a:extLst>
                  <a:ext uri="{FF2B5EF4-FFF2-40B4-BE49-F238E27FC236}">
                    <a16:creationId xmlns:a16="http://schemas.microsoft.com/office/drawing/2014/main" xmlns="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igura a mano libera 314">
                <a:extLst>
                  <a:ext uri="{FF2B5EF4-FFF2-40B4-BE49-F238E27FC236}">
                    <a16:creationId xmlns:a16="http://schemas.microsoft.com/office/drawing/2014/main" xmlns="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e 315">
                <a:extLst>
                  <a:ext uri="{FF2B5EF4-FFF2-40B4-BE49-F238E27FC236}">
                    <a16:creationId xmlns:a16="http://schemas.microsoft.com/office/drawing/2014/main" xmlns="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igura a mano libera 316">
                <a:extLst>
                  <a:ext uri="{FF2B5EF4-FFF2-40B4-BE49-F238E27FC236}">
                    <a16:creationId xmlns:a16="http://schemas.microsoft.com/office/drawing/2014/main" xmlns="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e 317">
                <a:extLst>
                  <a:ext uri="{FF2B5EF4-FFF2-40B4-BE49-F238E27FC236}">
                    <a16:creationId xmlns:a16="http://schemas.microsoft.com/office/drawing/2014/main" xmlns="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igura a mano libera 318">
                <a:extLst>
                  <a:ext uri="{FF2B5EF4-FFF2-40B4-BE49-F238E27FC236}">
                    <a16:creationId xmlns:a16="http://schemas.microsoft.com/office/drawing/2014/main" xmlns="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igura a mano libera 319">
                <a:extLst>
                  <a:ext uri="{FF2B5EF4-FFF2-40B4-BE49-F238E27FC236}">
                    <a16:creationId xmlns:a16="http://schemas.microsoft.com/office/drawing/2014/main" xmlns="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a 320">
                <a:extLst>
                  <a:ext uri="{FF2B5EF4-FFF2-40B4-BE49-F238E27FC236}">
                    <a16:creationId xmlns:a16="http://schemas.microsoft.com/office/drawing/2014/main" xmlns="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uppo 204" descr="Questa immagine è un'icona di tre persone che interagiscono. ">
            <a:extLst>
              <a:ext uri="{FF2B5EF4-FFF2-40B4-BE49-F238E27FC236}">
                <a16:creationId xmlns:a16="http://schemas.microsoft.com/office/drawing/2014/main" xmlns="" id="{45696519-F308-4262-9DC5-C541B866A807}"/>
              </a:ext>
            </a:extLst>
          </p:cNvPr>
          <p:cNvGrpSpPr/>
          <p:nvPr/>
        </p:nvGrpSpPr>
        <p:grpSpPr>
          <a:xfrm>
            <a:off x="7317620" y="4398261"/>
            <a:ext cx="4549927" cy="367973"/>
            <a:chOff x="7991679" y="4605394"/>
            <a:chExt cx="4549927" cy="367973"/>
          </a:xfrm>
        </p:grpSpPr>
        <p:grpSp>
          <p:nvGrpSpPr>
            <p:cNvPr id="174" name="Gruppo 173">
              <a:extLst>
                <a:ext uri="{FF2B5EF4-FFF2-40B4-BE49-F238E27FC236}">
                  <a16:creationId xmlns:a16="http://schemas.microsoft.com/office/drawing/2014/main" xmlns="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igura a mano libera 49">
                <a:extLst>
                  <a:ext uri="{FF2B5EF4-FFF2-40B4-BE49-F238E27FC236}">
                    <a16:creationId xmlns:a16="http://schemas.microsoft.com/office/drawing/2014/main" xmlns="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igura a mano libera 50">
                <a:extLst>
                  <a:ext uri="{FF2B5EF4-FFF2-40B4-BE49-F238E27FC236}">
                    <a16:creationId xmlns:a16="http://schemas.microsoft.com/office/drawing/2014/main" xmlns="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e 51">
                <a:extLst>
                  <a:ext uri="{FF2B5EF4-FFF2-40B4-BE49-F238E27FC236}">
                    <a16:creationId xmlns:a16="http://schemas.microsoft.com/office/drawing/2014/main" xmlns="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igura a mano libera 52">
                <a:extLst>
                  <a:ext uri="{FF2B5EF4-FFF2-40B4-BE49-F238E27FC236}">
                    <a16:creationId xmlns:a16="http://schemas.microsoft.com/office/drawing/2014/main" xmlns="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igura a mano libera 53">
                <a:extLst>
                  <a:ext uri="{FF2B5EF4-FFF2-40B4-BE49-F238E27FC236}">
                    <a16:creationId xmlns:a16="http://schemas.microsoft.com/office/drawing/2014/main" xmlns="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igura a mano libera 54">
                <a:extLst>
                  <a:ext uri="{FF2B5EF4-FFF2-40B4-BE49-F238E27FC236}">
                    <a16:creationId xmlns:a16="http://schemas.microsoft.com/office/drawing/2014/main" xmlns="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e 55">
                <a:extLst>
                  <a:ext uri="{FF2B5EF4-FFF2-40B4-BE49-F238E27FC236}">
                    <a16:creationId xmlns:a16="http://schemas.microsoft.com/office/drawing/2014/main" xmlns="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igura a mano libera 56">
                <a:extLst>
                  <a:ext uri="{FF2B5EF4-FFF2-40B4-BE49-F238E27FC236}">
                    <a16:creationId xmlns:a16="http://schemas.microsoft.com/office/drawing/2014/main" xmlns="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igura a mano libera 57">
                <a:extLst>
                  <a:ext uri="{FF2B5EF4-FFF2-40B4-BE49-F238E27FC236}">
                    <a16:creationId xmlns:a16="http://schemas.microsoft.com/office/drawing/2014/main" xmlns="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igura a mano libera 58">
                <a:extLst>
                  <a:ext uri="{FF2B5EF4-FFF2-40B4-BE49-F238E27FC236}">
                    <a16:creationId xmlns:a16="http://schemas.microsoft.com/office/drawing/2014/main" xmlns="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e 59">
                <a:extLst>
                  <a:ext uri="{FF2B5EF4-FFF2-40B4-BE49-F238E27FC236}">
                    <a16:creationId xmlns:a16="http://schemas.microsoft.com/office/drawing/2014/main" xmlns="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igura a mano libera 60">
                <a:extLst>
                  <a:ext uri="{FF2B5EF4-FFF2-40B4-BE49-F238E27FC236}">
                    <a16:creationId xmlns:a16="http://schemas.microsoft.com/office/drawing/2014/main" xmlns="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a 61">
                <a:extLst>
                  <a:ext uri="{FF2B5EF4-FFF2-40B4-BE49-F238E27FC236}">
                    <a16:creationId xmlns:a16="http://schemas.microsoft.com/office/drawing/2014/main" xmlns="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a 62">
                <a:extLst>
                  <a:ext uri="{FF2B5EF4-FFF2-40B4-BE49-F238E27FC236}">
                    <a16:creationId xmlns:a16="http://schemas.microsoft.com/office/drawing/2014/main" xmlns="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ttangolo 174">
              <a:extLst>
                <a:ext uri="{FF2B5EF4-FFF2-40B4-BE49-F238E27FC236}">
                  <a16:creationId xmlns:a16="http://schemas.microsoft.com/office/drawing/2014/main" xmlns="" id="{E522F3F9-ECF0-4D2A-9244-1942DCB20E98}"/>
                </a:ext>
              </a:extLst>
            </p:cNvPr>
            <p:cNvSpPr/>
            <p:nvPr/>
          </p:nvSpPr>
          <p:spPr>
            <a:xfrm>
              <a:off x="8578718" y="4605394"/>
              <a:ext cx="3962888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Hardware: </a:t>
              </a:r>
              <a:r>
                <a:rPr lang="it-IT" sz="20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Raspberry</a:t>
              </a:r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it-IT" sz="20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Pi</a:t>
              </a:r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circa 50 €</a:t>
              </a:r>
            </a:p>
          </p:txBody>
        </p:sp>
      </p:grpSp>
      <p:grpSp>
        <p:nvGrpSpPr>
          <p:cNvPr id="204" name="Gruppo 203" descr="Questa immagine è un'icona di tre persone con un simbolo che indica la connessione a Internet. ">
            <a:extLst>
              <a:ext uri="{FF2B5EF4-FFF2-40B4-BE49-F238E27FC236}">
                <a16:creationId xmlns:a16="http://schemas.microsoft.com/office/drawing/2014/main" xmlns="" id="{BCE3CAEB-5C3F-4903-9D74-1EC0A2984EE9}"/>
              </a:ext>
            </a:extLst>
          </p:cNvPr>
          <p:cNvGrpSpPr/>
          <p:nvPr/>
        </p:nvGrpSpPr>
        <p:grpSpPr>
          <a:xfrm>
            <a:off x="7319810" y="5143909"/>
            <a:ext cx="4541990" cy="615553"/>
            <a:chOff x="7999616" y="5491967"/>
            <a:chExt cx="4541990" cy="615553"/>
          </a:xfrm>
        </p:grpSpPr>
        <p:grpSp>
          <p:nvGrpSpPr>
            <p:cNvPr id="163" name="Gruppo 162">
              <a:extLst>
                <a:ext uri="{FF2B5EF4-FFF2-40B4-BE49-F238E27FC236}">
                  <a16:creationId xmlns:a16="http://schemas.microsoft.com/office/drawing/2014/main" xmlns="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e 268">
                <a:extLst>
                  <a:ext uri="{FF2B5EF4-FFF2-40B4-BE49-F238E27FC236}">
                    <a16:creationId xmlns:a16="http://schemas.microsoft.com/office/drawing/2014/main" xmlns="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igura a mano libera 269">
                <a:extLst>
                  <a:ext uri="{FF2B5EF4-FFF2-40B4-BE49-F238E27FC236}">
                    <a16:creationId xmlns:a16="http://schemas.microsoft.com/office/drawing/2014/main" xmlns="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e 270">
                <a:extLst>
                  <a:ext uri="{FF2B5EF4-FFF2-40B4-BE49-F238E27FC236}">
                    <a16:creationId xmlns:a16="http://schemas.microsoft.com/office/drawing/2014/main" xmlns="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igura a mano libera 271">
                <a:extLst>
                  <a:ext uri="{FF2B5EF4-FFF2-40B4-BE49-F238E27FC236}">
                    <a16:creationId xmlns:a16="http://schemas.microsoft.com/office/drawing/2014/main" xmlns="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e 272">
                <a:extLst>
                  <a:ext uri="{FF2B5EF4-FFF2-40B4-BE49-F238E27FC236}">
                    <a16:creationId xmlns:a16="http://schemas.microsoft.com/office/drawing/2014/main" xmlns="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igura a mano libera 273">
                <a:extLst>
                  <a:ext uri="{FF2B5EF4-FFF2-40B4-BE49-F238E27FC236}">
                    <a16:creationId xmlns:a16="http://schemas.microsoft.com/office/drawing/2014/main" xmlns="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igura a mano libera 274">
                <a:extLst>
                  <a:ext uri="{FF2B5EF4-FFF2-40B4-BE49-F238E27FC236}">
                    <a16:creationId xmlns:a16="http://schemas.microsoft.com/office/drawing/2014/main" xmlns="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igura a mano libera 275">
                <a:extLst>
                  <a:ext uri="{FF2B5EF4-FFF2-40B4-BE49-F238E27FC236}">
                    <a16:creationId xmlns:a16="http://schemas.microsoft.com/office/drawing/2014/main" xmlns="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igura a mano libera 276">
                <a:extLst>
                  <a:ext uri="{FF2B5EF4-FFF2-40B4-BE49-F238E27FC236}">
                    <a16:creationId xmlns:a16="http://schemas.microsoft.com/office/drawing/2014/main" xmlns="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ttangolo 163">
              <a:extLst>
                <a:ext uri="{FF2B5EF4-FFF2-40B4-BE49-F238E27FC236}">
                  <a16:creationId xmlns:a16="http://schemas.microsoft.com/office/drawing/2014/main" xmlns="" id="{3E886A0B-A097-4934-BAAA-53B791623B0B}"/>
                </a:ext>
              </a:extLst>
            </p:cNvPr>
            <p:cNvSpPr/>
            <p:nvPr/>
          </p:nvSpPr>
          <p:spPr>
            <a:xfrm>
              <a:off x="8578718" y="5491967"/>
              <a:ext cx="3962888" cy="6155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Server dai 100 ai 130 € al mese + licenze software (2.780 €)</a:t>
              </a:r>
            </a:p>
          </p:txBody>
        </p:sp>
      </p:grpSp>
      <p:sp>
        <p:nvSpPr>
          <p:cNvPr id="112" name="Titolo 3" hidden="1">
            <a:extLst>
              <a:ext uri="{FF2B5EF4-FFF2-40B4-BE49-F238E27FC236}">
                <a16:creationId xmlns:a16="http://schemas.microsoft.com/office/drawing/2014/main" xmlns="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5</a:t>
            </a: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xmlns="" id="{6069371B-4276-473E-AE75-8F41F5BC8B5C}"/>
              </a:ext>
            </a:extLst>
          </p:cNvPr>
          <p:cNvSpPr/>
          <p:nvPr/>
        </p:nvSpPr>
        <p:spPr>
          <a:xfrm>
            <a:off x="7898908" y="6089805"/>
            <a:ext cx="3962888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un totale di 55.390 € </a:t>
            </a:r>
          </a:p>
        </p:txBody>
      </p:sp>
      <p:pic>
        <p:nvPicPr>
          <p:cNvPr id="142" name="Immagine 141">
            <a:extLst>
              <a:ext uri="{FF2B5EF4-FFF2-40B4-BE49-F238E27FC236}">
                <a16:creationId xmlns:a16="http://schemas.microsoft.com/office/drawing/2014/main" xmlns="" id="{F1A79DEF-8018-434D-88D1-085EF1121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9524" y="6027693"/>
            <a:ext cx="45591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magine 121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xmlns="" id="{C9C2C56A-C4D4-4578-84E9-27FD62603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Casella di testo 1">
            <a:extLst>
              <a:ext uri="{FF2B5EF4-FFF2-40B4-BE49-F238E27FC236}">
                <a16:creationId xmlns:a16="http://schemas.microsoft.com/office/drawing/2014/main" xmlns="" id="{62AEF5FE-6C45-4BF6-9676-571742C3CDD7}"/>
              </a:ext>
            </a:extLst>
          </p:cNvPr>
          <p:cNvSpPr txBox="1"/>
          <p:nvPr/>
        </p:nvSpPr>
        <p:spPr>
          <a:xfrm>
            <a:off x="513816" y="3615601"/>
            <a:ext cx="3603287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PERCHÉ ACQUISTARE IL NOSTRO PRODOTTO?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A74D15AA-4B45-41B5-A81C-97FCBF019951}"/>
              </a:ext>
            </a:extLst>
          </p:cNvPr>
          <p:cNvSpPr/>
          <p:nvPr/>
        </p:nvSpPr>
        <p:spPr>
          <a:xfrm>
            <a:off x="513815" y="5809904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6" name="Rettangolo: Angoli arrotondati 5">
            <a:extLst>
              <a:ext uri="{FF2B5EF4-FFF2-40B4-BE49-F238E27FC236}">
                <a16:creationId xmlns:a16="http://schemas.microsoft.com/office/drawing/2014/main" xmlns="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xmlns="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100000">
                <a:srgbClr val="7CEFD8"/>
              </a:gs>
              <a:gs pos="89000">
                <a:srgbClr val="6672E4"/>
              </a:gs>
              <a:gs pos="22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 di testo 13">
            <a:extLst>
              <a:ext uri="{FF2B5EF4-FFF2-40B4-BE49-F238E27FC236}">
                <a16:creationId xmlns:a16="http://schemas.microsoft.com/office/drawing/2014/main" xmlns="" id="{A5704BA3-593E-4519-9139-4E1D86366677}"/>
              </a:ext>
            </a:extLst>
          </p:cNvPr>
          <p:cNvSpPr txBox="1"/>
          <p:nvPr/>
        </p:nvSpPr>
        <p:spPr>
          <a:xfrm>
            <a:off x="4453458" y="758006"/>
            <a:ext cx="28882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NOSTRE MOTIVAZIONI SONO: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xmlns="" id="{EBB415A0-39A4-4597-926D-819C33316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094797" y="1963594"/>
            <a:ext cx="2488295" cy="3394468"/>
            <a:chOff x="5298431" y="2248888"/>
            <a:chExt cx="2488294" cy="339446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xmlns="" id="{267E4A54-8A0F-43A0-AA7D-F508F05BB2EF}"/>
                </a:ext>
              </a:extLst>
            </p:cNvPr>
            <p:cNvSpPr/>
            <p:nvPr/>
          </p:nvSpPr>
          <p:spPr>
            <a:xfrm>
              <a:off x="5298431" y="2248888"/>
              <a:ext cx="2488294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Moderno e di facile utilizzo</a:t>
              </a:r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xmlns="" id="{D600301E-404F-4763-892B-EE1C3109F4D3}"/>
                </a:ext>
              </a:extLst>
            </p:cNvPr>
            <p:cNvSpPr/>
            <p:nvPr/>
          </p:nvSpPr>
          <p:spPr>
            <a:xfrm>
              <a:off x="5298431" y="3208411"/>
              <a:ext cx="2488294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Interfaccia user </a:t>
              </a:r>
              <a:r>
                <a:rPr lang="it-IT" b="1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friendly</a:t>
              </a:r>
              <a:endParaRPr lang="it-IT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xmlns="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Grafici dettagliati e facili da comprendere </a:t>
              </a:r>
            </a:p>
          </p:txBody>
        </p:sp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xmlns="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Sicurezza per te sia dentro che fuori casa  </a:t>
              </a:r>
            </a:p>
          </p:txBody>
        </p:sp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xmlns="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67749" y="2563498"/>
            <a:ext cx="3216747" cy="2938968"/>
            <a:chOff x="8483138" y="1972948"/>
            <a:chExt cx="3047139" cy="2666036"/>
          </a:xfrm>
        </p:grpSpPr>
        <p:sp>
          <p:nvSpPr>
            <p:cNvPr id="101" name="Casella di testo 100">
              <a:extLst>
                <a:ext uri="{FF2B5EF4-FFF2-40B4-BE49-F238E27FC236}">
                  <a16:creationId xmlns:a16="http://schemas.microsoft.com/office/drawing/2014/main" xmlns="" id="{CAECCF3F-B2FA-4F0A-96EE-B54207D66547}"/>
                </a:ext>
              </a:extLst>
            </p:cNvPr>
            <p:cNvSpPr txBox="1"/>
            <p:nvPr/>
          </p:nvSpPr>
          <p:spPr>
            <a:xfrm>
              <a:off x="8483139" y="1972948"/>
              <a:ext cx="304713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PROGETTO INNOVATIVO</a:t>
              </a:r>
            </a:p>
          </p:txBody>
        </p:sp>
        <p:sp>
          <p:nvSpPr>
            <p:cNvPr id="104" name="Casella di testo 103">
              <a:extLst>
                <a:ext uri="{FF2B5EF4-FFF2-40B4-BE49-F238E27FC236}">
                  <a16:creationId xmlns:a16="http://schemas.microsoft.com/office/drawing/2014/main" xmlns="" id="{36650A66-75C3-4933-AFC0-6AB58DFE89D9}"/>
                </a:ext>
              </a:extLst>
            </p:cNvPr>
            <p:cNvSpPr txBox="1"/>
            <p:nvPr/>
          </p:nvSpPr>
          <p:spPr>
            <a:xfrm>
              <a:off x="8483139" y="3050965"/>
              <a:ext cx="304713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ALTO POTENZIALE</a:t>
              </a:r>
            </a:p>
          </p:txBody>
        </p:sp>
        <p:sp>
          <p:nvSpPr>
            <p:cNvPr id="106" name="Casella di testo 105">
              <a:extLst>
                <a:ext uri="{FF2B5EF4-FFF2-40B4-BE49-F238E27FC236}">
                  <a16:creationId xmlns:a16="http://schemas.microsoft.com/office/drawing/2014/main" xmlns="" id="{2BACDD99-66AF-423B-B714-10B1BD09EBE4}"/>
                </a:ext>
              </a:extLst>
            </p:cNvPr>
            <p:cNvSpPr txBox="1"/>
            <p:nvPr/>
          </p:nvSpPr>
          <p:spPr>
            <a:xfrm>
              <a:off x="8483139" y="4023431"/>
              <a:ext cx="304713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CONSEGUENTI GUADAGNI</a:t>
              </a:r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xmlns="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88201" y="3577245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xmlns="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83138" y="254787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xmlns="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xmlns="" id="{269074D8-67B0-48DC-9DDB-5E40B5D8363E}"/>
              </a:ext>
            </a:extLst>
          </p:cNvPr>
          <p:cNvCxnSpPr>
            <a:cxnSpLocks/>
          </p:cNvCxnSpPr>
          <p:nvPr/>
        </p:nvCxnSpPr>
        <p:spPr>
          <a:xfrm>
            <a:off x="8467750" y="5428132"/>
            <a:ext cx="31628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: Angoli arrotondati 5">
            <a:extLst>
              <a:ext uri="{FF2B5EF4-FFF2-40B4-BE49-F238E27FC236}">
                <a16:creationId xmlns:a16="http://schemas.microsoft.com/office/drawing/2014/main" xmlns="" id="{B0D0A1C9-2976-4CBC-8D08-8838FDA64D99}"/>
              </a:ext>
            </a:extLst>
          </p:cNvPr>
          <p:cNvSpPr/>
          <p:nvPr/>
        </p:nvSpPr>
        <p:spPr>
          <a:xfrm>
            <a:off x="4361060" y="290756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6" name="Rettangolo: Angoli arrotondati 5">
            <a:extLst>
              <a:ext uri="{FF2B5EF4-FFF2-40B4-BE49-F238E27FC236}">
                <a16:creationId xmlns:a16="http://schemas.microsoft.com/office/drawing/2014/main" xmlns="" id="{93A2F5F2-0BF9-460F-AF0D-9B5095CD767D}"/>
              </a:ext>
            </a:extLst>
          </p:cNvPr>
          <p:cNvSpPr/>
          <p:nvPr/>
        </p:nvSpPr>
        <p:spPr>
          <a:xfrm>
            <a:off x="4361060" y="1956553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7" name="Rettangolo: Angoli arrotondati 5">
            <a:extLst>
              <a:ext uri="{FF2B5EF4-FFF2-40B4-BE49-F238E27FC236}">
                <a16:creationId xmlns:a16="http://schemas.microsoft.com/office/drawing/2014/main" xmlns="" id="{054D896E-F257-4F0F-99BE-BC97B46F2F64}"/>
              </a:ext>
            </a:extLst>
          </p:cNvPr>
          <p:cNvSpPr/>
          <p:nvPr/>
        </p:nvSpPr>
        <p:spPr>
          <a:xfrm>
            <a:off x="4359186" y="481399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Rettangolo: Angoli arrotondati 5">
            <a:extLst>
              <a:ext uri="{FF2B5EF4-FFF2-40B4-BE49-F238E27FC236}">
                <a16:creationId xmlns:a16="http://schemas.microsoft.com/office/drawing/2014/main" xmlns="" id="{7D357EA9-1D46-41DE-925D-699C61206BB4}"/>
              </a:ext>
            </a:extLst>
          </p:cNvPr>
          <p:cNvSpPr/>
          <p:nvPr/>
        </p:nvSpPr>
        <p:spPr>
          <a:xfrm>
            <a:off x="4359186" y="3829485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xmlns="" id="{448574A8-320B-4DF2-B762-A30DD49DF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621127" y="1585476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xmlns="" id="{9436B850-15F2-41BC-A54E-6E0F332F011D}"/>
              </a:ext>
            </a:extLst>
          </p:cNvPr>
          <p:cNvSpPr txBox="1"/>
          <p:nvPr/>
        </p:nvSpPr>
        <p:spPr>
          <a:xfrm>
            <a:off x="733192" y="318589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Grazie per l’attenzione!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30315" y="-2876195"/>
            <a:ext cx="8948964" cy="12105059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5" name="Titolo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10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xmlns="" id="{3D45CE27-F5D9-45C8-B720-C67A917F1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192" y="2190227"/>
            <a:ext cx="6458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 di testo 17">
            <a:extLst>
              <a:ext uri="{FF2B5EF4-FFF2-40B4-BE49-F238E27FC236}">
                <a16:creationId xmlns:a16="http://schemas.microsoft.com/office/drawing/2014/main" xmlns="" id="{39929E06-4AB9-4598-A963-82CCC18A3FF2}"/>
              </a:ext>
            </a:extLst>
          </p:cNvPr>
          <p:cNvSpPr txBox="1"/>
          <p:nvPr/>
        </p:nvSpPr>
        <p:spPr>
          <a:xfrm>
            <a:off x="4903393" y="4726515"/>
            <a:ext cx="22794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xmlns="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1737814" y="5268166"/>
            <a:ext cx="8386937" cy="77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it-IT" sz="1800" dirty="0">
                <a:latin typeface="Segoe UI" panose="020B0502040204020203" pitchFamily="34" charset="0"/>
                <a:cs typeface="Segoe UI" panose="020B0502040204020203" pitchFamily="34" charset="0"/>
              </a:rPr>
              <a:t>Dall’esigenza di sentirci in sicurezza vivendo da soli e soprattutto per aiutare le persone anziane o con difficoltà.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xmlns="" id="{A258B9C9-A63C-4AE4-8EB4-544F3A70C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37501" y="5170803"/>
            <a:ext cx="159418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>
            <a:extLst>
              <a:ext uri="{FF2B5EF4-FFF2-40B4-BE49-F238E27FC236}">
                <a16:creationId xmlns:a16="http://schemas.microsoft.com/office/drawing/2014/main" xmlns="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4292440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 COSA NASCE LA NOSTRA IDEA?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xmlns="" id="{A6D12FB3-2E0E-4392-B30A-8FABD5597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magine 1" descr="Un gruppo di persone sedute a una scrivania&#10;">
              <a:extLst>
                <a:ext uri="{FF2B5EF4-FFF2-40B4-BE49-F238E27FC236}">
                  <a16:creationId xmlns:a16="http://schemas.microsoft.com/office/drawing/2014/main" xmlns="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ttangolo 2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xmlns="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xmlns="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xmlns="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xmlns="" id="{63F2913C-4436-40AC-9048-54405BD23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xmlns="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xmlns="" id="{02C4BAC1-CFE0-4BB6-AB1E-3D97B9D3C37C}"/>
                </a:ext>
              </a:extLst>
            </p:cNvPr>
            <p:cNvGrpSpPr/>
            <p:nvPr/>
          </p:nvGrpSpPr>
          <p:grpSpPr>
            <a:xfrm>
              <a:off x="9871788" y="2706779"/>
              <a:ext cx="1431827" cy="1456895"/>
              <a:chOff x="7168469" y="2677815"/>
              <a:chExt cx="1431827" cy="1456895"/>
            </a:xfrm>
          </p:grpSpPr>
          <p:sp>
            <p:nvSpPr>
              <p:cNvPr id="54" name="Arco 53">
                <a:extLst>
                  <a:ext uri="{FF2B5EF4-FFF2-40B4-BE49-F238E27FC236}">
                    <a16:creationId xmlns:a16="http://schemas.microsoft.com/office/drawing/2014/main" xmlns="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17724961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xmlns="" id="{083CA45F-7535-4D5F-A010-B7B38ED57BC7}"/>
                  </a:ext>
                </a:extLst>
              </p:cNvPr>
              <p:cNvSpPr/>
              <p:nvPr/>
            </p:nvSpPr>
            <p:spPr>
              <a:xfrm>
                <a:off x="8095353" y="2677815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64" name="Arco 63">
              <a:extLst>
                <a:ext uri="{FF2B5EF4-FFF2-40B4-BE49-F238E27FC236}">
                  <a16:creationId xmlns:a16="http://schemas.microsoft.com/office/drawing/2014/main" xmlns="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66" name="Arco 65">
              <a:extLst>
                <a:ext uri="{FF2B5EF4-FFF2-40B4-BE49-F238E27FC236}">
                  <a16:creationId xmlns:a16="http://schemas.microsoft.com/office/drawing/2014/main" xmlns="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5" name="Titolo 6" hidden="1">
            <a:extLst>
              <a:ext uri="{FF2B5EF4-FFF2-40B4-BE49-F238E27FC236}">
                <a16:creationId xmlns:a16="http://schemas.microsoft.com/office/drawing/2014/main" xmlns="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7</a:t>
            </a:r>
          </a:p>
        </p:txBody>
      </p:sp>
    </p:spTree>
    <p:extLst>
      <p:ext uri="{BB962C8B-B14F-4D97-AF65-F5344CB8AC3E}">
        <p14:creationId xmlns:p14="http://schemas.microsoft.com/office/powerpoint/2010/main" xmlns="" val="2163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46969EBC-E8D3-4914-9A82-8E88F816E77E}"/>
              </a:ext>
            </a:extLst>
          </p:cNvPr>
          <p:cNvSpPr/>
          <p:nvPr/>
        </p:nvSpPr>
        <p:spPr>
          <a:xfrm>
            <a:off x="4297327" y="5868224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ESIGENZE E UTENZA</a:t>
            </a:r>
            <a:endParaRPr lang="it-IT" sz="2400" dirty="0">
              <a:solidFill>
                <a:srgbClr val="002060"/>
              </a:solidFill>
            </a:endParaRPr>
          </a:p>
        </p:txBody>
      </p:sp>
      <p:grpSp>
        <p:nvGrpSpPr>
          <p:cNvPr id="27" name="Gruppo 26" descr="Questa immagine rappresenta un uomo visto da dietro. ">
            <a:extLst>
              <a:ext uri="{FF2B5EF4-FFF2-40B4-BE49-F238E27FC236}">
                <a16:creationId xmlns:a16="http://schemas.microsoft.com/office/drawing/2014/main" xmlns="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igura a mano libera 5">
              <a:extLst>
                <a:ext uri="{FF2B5EF4-FFF2-40B4-BE49-F238E27FC236}">
                  <a16:creationId xmlns:a16="http://schemas.microsoft.com/office/drawing/2014/main" xmlns="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" name="Forma 3">
              <a:extLst>
                <a:ext uri="{FF2B5EF4-FFF2-40B4-BE49-F238E27FC236}">
                  <a16:creationId xmlns:a16="http://schemas.microsoft.com/office/drawing/2014/main" xmlns="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xmlns="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xmlns="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xmlns="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9">
              <a:extLst>
                <a:ext uri="{FF2B5EF4-FFF2-40B4-BE49-F238E27FC236}">
                  <a16:creationId xmlns:a16="http://schemas.microsoft.com/office/drawing/2014/main" xmlns="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10">
              <a:extLst>
                <a:ext uri="{FF2B5EF4-FFF2-40B4-BE49-F238E27FC236}">
                  <a16:creationId xmlns:a16="http://schemas.microsoft.com/office/drawing/2014/main" xmlns="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xmlns="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1" name="Figura a mano libera 11">
              <a:extLst>
                <a:ext uri="{FF2B5EF4-FFF2-40B4-BE49-F238E27FC236}">
                  <a16:creationId xmlns:a16="http://schemas.microsoft.com/office/drawing/2014/main" xmlns="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12">
              <a:extLst>
                <a:ext uri="{FF2B5EF4-FFF2-40B4-BE49-F238E27FC236}">
                  <a16:creationId xmlns:a16="http://schemas.microsoft.com/office/drawing/2014/main" xmlns="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13">
              <a:extLst>
                <a:ext uri="{FF2B5EF4-FFF2-40B4-BE49-F238E27FC236}">
                  <a16:creationId xmlns:a16="http://schemas.microsoft.com/office/drawing/2014/main" xmlns="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14">
              <a:extLst>
                <a:ext uri="{FF2B5EF4-FFF2-40B4-BE49-F238E27FC236}">
                  <a16:creationId xmlns:a16="http://schemas.microsoft.com/office/drawing/2014/main" xmlns="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15">
              <a:extLst>
                <a:ext uri="{FF2B5EF4-FFF2-40B4-BE49-F238E27FC236}">
                  <a16:creationId xmlns:a16="http://schemas.microsoft.com/office/drawing/2014/main" xmlns="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16">
              <a:extLst>
                <a:ext uri="{FF2B5EF4-FFF2-40B4-BE49-F238E27FC236}">
                  <a16:creationId xmlns:a16="http://schemas.microsoft.com/office/drawing/2014/main" xmlns="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17">
              <a:extLst>
                <a:ext uri="{FF2B5EF4-FFF2-40B4-BE49-F238E27FC236}">
                  <a16:creationId xmlns:a16="http://schemas.microsoft.com/office/drawing/2014/main" xmlns="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8">
              <a:extLst>
                <a:ext uri="{FF2B5EF4-FFF2-40B4-BE49-F238E27FC236}">
                  <a16:creationId xmlns:a16="http://schemas.microsoft.com/office/drawing/2014/main" xmlns="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9">
              <a:extLst>
                <a:ext uri="{FF2B5EF4-FFF2-40B4-BE49-F238E27FC236}">
                  <a16:creationId xmlns:a16="http://schemas.microsoft.com/office/drawing/2014/main" xmlns="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20">
              <a:extLst>
                <a:ext uri="{FF2B5EF4-FFF2-40B4-BE49-F238E27FC236}">
                  <a16:creationId xmlns:a16="http://schemas.microsoft.com/office/drawing/2014/main" xmlns="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xmlns="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xmlns="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xmlns="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o 40" descr="Questa immagine è un'icona di tre persone che interagiscono. ">
            <a:extLst>
              <a:ext uri="{FF2B5EF4-FFF2-40B4-BE49-F238E27FC236}">
                <a16:creationId xmlns:a16="http://schemas.microsoft.com/office/drawing/2014/main" xmlns="" id="{7095B44D-041E-4DC3-A3B8-C4DBA721F0CF}"/>
              </a:ext>
            </a:extLst>
          </p:cNvPr>
          <p:cNvGrpSpPr/>
          <p:nvPr/>
        </p:nvGrpSpPr>
        <p:grpSpPr>
          <a:xfrm>
            <a:off x="3456549" y="1896958"/>
            <a:ext cx="1397000" cy="1397000"/>
            <a:chOff x="3438525" y="2143125"/>
            <a:chExt cx="1397000" cy="1397000"/>
          </a:xfrm>
        </p:grpSpPr>
        <p:sp>
          <p:nvSpPr>
            <p:cNvPr id="33" name="Figura a mano libera 25">
              <a:extLst>
                <a:ext uri="{FF2B5EF4-FFF2-40B4-BE49-F238E27FC236}">
                  <a16:creationId xmlns:a16="http://schemas.microsoft.com/office/drawing/2014/main" xmlns="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66" name="Gruppo 165">
              <a:extLst>
                <a:ext uri="{FF2B5EF4-FFF2-40B4-BE49-F238E27FC236}">
                  <a16:creationId xmlns:a16="http://schemas.microsoft.com/office/drawing/2014/main" xmlns="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igura a mano libera 49">
                <a:extLst>
                  <a:ext uri="{FF2B5EF4-FFF2-40B4-BE49-F238E27FC236}">
                    <a16:creationId xmlns:a16="http://schemas.microsoft.com/office/drawing/2014/main" xmlns="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8" name="Figura a mano libera 50">
                <a:extLst>
                  <a:ext uri="{FF2B5EF4-FFF2-40B4-BE49-F238E27FC236}">
                    <a16:creationId xmlns:a16="http://schemas.microsoft.com/office/drawing/2014/main" xmlns="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9" name="Ovale 51">
                <a:extLst>
                  <a:ext uri="{FF2B5EF4-FFF2-40B4-BE49-F238E27FC236}">
                    <a16:creationId xmlns:a16="http://schemas.microsoft.com/office/drawing/2014/main" xmlns="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0" name="Figura a mano libera 52">
                <a:extLst>
                  <a:ext uri="{FF2B5EF4-FFF2-40B4-BE49-F238E27FC236}">
                    <a16:creationId xmlns:a16="http://schemas.microsoft.com/office/drawing/2014/main" xmlns="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1" name="Figura a mano libera 53">
                <a:extLst>
                  <a:ext uri="{FF2B5EF4-FFF2-40B4-BE49-F238E27FC236}">
                    <a16:creationId xmlns:a16="http://schemas.microsoft.com/office/drawing/2014/main" xmlns="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54">
                <a:extLst>
                  <a:ext uri="{FF2B5EF4-FFF2-40B4-BE49-F238E27FC236}">
                    <a16:creationId xmlns:a16="http://schemas.microsoft.com/office/drawing/2014/main" xmlns="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3" name="Ovale 55">
                <a:extLst>
                  <a:ext uri="{FF2B5EF4-FFF2-40B4-BE49-F238E27FC236}">
                    <a16:creationId xmlns:a16="http://schemas.microsoft.com/office/drawing/2014/main" xmlns="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56">
                <a:extLst>
                  <a:ext uri="{FF2B5EF4-FFF2-40B4-BE49-F238E27FC236}">
                    <a16:creationId xmlns:a16="http://schemas.microsoft.com/office/drawing/2014/main" xmlns="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57">
                <a:extLst>
                  <a:ext uri="{FF2B5EF4-FFF2-40B4-BE49-F238E27FC236}">
                    <a16:creationId xmlns:a16="http://schemas.microsoft.com/office/drawing/2014/main" xmlns="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58">
                <a:extLst>
                  <a:ext uri="{FF2B5EF4-FFF2-40B4-BE49-F238E27FC236}">
                    <a16:creationId xmlns:a16="http://schemas.microsoft.com/office/drawing/2014/main" xmlns="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Ovale 59">
                <a:extLst>
                  <a:ext uri="{FF2B5EF4-FFF2-40B4-BE49-F238E27FC236}">
                    <a16:creationId xmlns:a16="http://schemas.microsoft.com/office/drawing/2014/main" xmlns="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60">
                <a:extLst>
                  <a:ext uri="{FF2B5EF4-FFF2-40B4-BE49-F238E27FC236}">
                    <a16:creationId xmlns:a16="http://schemas.microsoft.com/office/drawing/2014/main" xmlns="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9" name="Linea 61">
                <a:extLst>
                  <a:ext uri="{FF2B5EF4-FFF2-40B4-BE49-F238E27FC236}">
                    <a16:creationId xmlns:a16="http://schemas.microsoft.com/office/drawing/2014/main" xmlns="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Linea 62">
                <a:extLst>
                  <a:ext uri="{FF2B5EF4-FFF2-40B4-BE49-F238E27FC236}">
                    <a16:creationId xmlns:a16="http://schemas.microsoft.com/office/drawing/2014/main" xmlns="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xmlns="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xmlns="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3" name="Figura a mano libera 269">
              <a:extLst>
                <a:ext uri="{FF2B5EF4-FFF2-40B4-BE49-F238E27FC236}">
                  <a16:creationId xmlns:a16="http://schemas.microsoft.com/office/drawing/2014/main" xmlns="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xmlns="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5" name="Figura a mano libera 271">
              <a:extLst>
                <a:ext uri="{FF2B5EF4-FFF2-40B4-BE49-F238E27FC236}">
                  <a16:creationId xmlns:a16="http://schemas.microsoft.com/office/drawing/2014/main" xmlns="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xmlns="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7" name="Figura a mano libera 273">
              <a:extLst>
                <a:ext uri="{FF2B5EF4-FFF2-40B4-BE49-F238E27FC236}">
                  <a16:creationId xmlns:a16="http://schemas.microsoft.com/office/drawing/2014/main" xmlns="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8" name="Figura a mano libera 274">
              <a:extLst>
                <a:ext uri="{FF2B5EF4-FFF2-40B4-BE49-F238E27FC236}">
                  <a16:creationId xmlns:a16="http://schemas.microsoft.com/office/drawing/2014/main" xmlns="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9" name="Figura a mano libera 275">
              <a:extLst>
                <a:ext uri="{FF2B5EF4-FFF2-40B4-BE49-F238E27FC236}">
                  <a16:creationId xmlns:a16="http://schemas.microsoft.com/office/drawing/2014/main" xmlns="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0" name="Figura a mano libera 276">
              <a:extLst>
                <a:ext uri="{FF2B5EF4-FFF2-40B4-BE49-F238E27FC236}">
                  <a16:creationId xmlns:a16="http://schemas.microsoft.com/office/drawing/2014/main" xmlns="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Questa immagine è un'icona di tre persone che interagiscono. ">
            <a:extLst>
              <a:ext uri="{FF2B5EF4-FFF2-40B4-BE49-F238E27FC236}">
                <a16:creationId xmlns:a16="http://schemas.microsoft.com/office/drawing/2014/main" xmlns="" id="{D7F5E6C2-3449-4D64-AEF0-8F9AE58743E4}"/>
              </a:ext>
            </a:extLst>
          </p:cNvPr>
          <p:cNvGrpSpPr/>
          <p:nvPr/>
        </p:nvGrpSpPr>
        <p:grpSpPr>
          <a:xfrm>
            <a:off x="7289005" y="1861542"/>
            <a:ext cx="1397000" cy="1397000"/>
            <a:chOff x="7356475" y="2143125"/>
            <a:chExt cx="1397000" cy="1397000"/>
          </a:xfrm>
        </p:grpSpPr>
        <p:sp>
          <p:nvSpPr>
            <p:cNvPr id="35" name="Figura a mano libera 27">
              <a:extLst>
                <a:ext uri="{FF2B5EF4-FFF2-40B4-BE49-F238E27FC236}">
                  <a16:creationId xmlns:a16="http://schemas.microsoft.com/office/drawing/2014/main" xmlns="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xmlns="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igura a mano libera 49">
                <a:extLst>
                  <a:ext uri="{FF2B5EF4-FFF2-40B4-BE49-F238E27FC236}">
                    <a16:creationId xmlns:a16="http://schemas.microsoft.com/office/drawing/2014/main" xmlns="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5" name="Figura a mano libera 50">
                <a:extLst>
                  <a:ext uri="{FF2B5EF4-FFF2-40B4-BE49-F238E27FC236}">
                    <a16:creationId xmlns:a16="http://schemas.microsoft.com/office/drawing/2014/main" xmlns="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6" name="Ovale 51">
                <a:extLst>
                  <a:ext uri="{FF2B5EF4-FFF2-40B4-BE49-F238E27FC236}">
                    <a16:creationId xmlns:a16="http://schemas.microsoft.com/office/drawing/2014/main" xmlns="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7" name="Figura a mano libera 52">
                <a:extLst>
                  <a:ext uri="{FF2B5EF4-FFF2-40B4-BE49-F238E27FC236}">
                    <a16:creationId xmlns:a16="http://schemas.microsoft.com/office/drawing/2014/main" xmlns="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8" name="Figura a mano libera 53">
                <a:extLst>
                  <a:ext uri="{FF2B5EF4-FFF2-40B4-BE49-F238E27FC236}">
                    <a16:creationId xmlns:a16="http://schemas.microsoft.com/office/drawing/2014/main" xmlns="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9" name="Figura a mano libera 54">
                <a:extLst>
                  <a:ext uri="{FF2B5EF4-FFF2-40B4-BE49-F238E27FC236}">
                    <a16:creationId xmlns:a16="http://schemas.microsoft.com/office/drawing/2014/main" xmlns="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0" name="Ovale 55">
                <a:extLst>
                  <a:ext uri="{FF2B5EF4-FFF2-40B4-BE49-F238E27FC236}">
                    <a16:creationId xmlns:a16="http://schemas.microsoft.com/office/drawing/2014/main" xmlns="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1" name="Figura a mano libera 56">
                <a:extLst>
                  <a:ext uri="{FF2B5EF4-FFF2-40B4-BE49-F238E27FC236}">
                    <a16:creationId xmlns:a16="http://schemas.microsoft.com/office/drawing/2014/main" xmlns="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2" name="Figura a mano libera 57">
                <a:extLst>
                  <a:ext uri="{FF2B5EF4-FFF2-40B4-BE49-F238E27FC236}">
                    <a16:creationId xmlns:a16="http://schemas.microsoft.com/office/drawing/2014/main" xmlns="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3" name="Figura a mano libera 58">
                <a:extLst>
                  <a:ext uri="{FF2B5EF4-FFF2-40B4-BE49-F238E27FC236}">
                    <a16:creationId xmlns:a16="http://schemas.microsoft.com/office/drawing/2014/main" xmlns="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4" name="Ovale 59">
                <a:extLst>
                  <a:ext uri="{FF2B5EF4-FFF2-40B4-BE49-F238E27FC236}">
                    <a16:creationId xmlns:a16="http://schemas.microsoft.com/office/drawing/2014/main" xmlns="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5" name="Figura a mano libera 60">
                <a:extLst>
                  <a:ext uri="{FF2B5EF4-FFF2-40B4-BE49-F238E27FC236}">
                    <a16:creationId xmlns:a16="http://schemas.microsoft.com/office/drawing/2014/main" xmlns="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6" name="Linea 61">
                <a:extLst>
                  <a:ext uri="{FF2B5EF4-FFF2-40B4-BE49-F238E27FC236}">
                    <a16:creationId xmlns:a16="http://schemas.microsoft.com/office/drawing/2014/main" xmlns="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7" name="Linea 62">
                <a:extLst>
                  <a:ext uri="{FF2B5EF4-FFF2-40B4-BE49-F238E27FC236}">
                    <a16:creationId xmlns:a16="http://schemas.microsoft.com/office/drawing/2014/main" xmlns="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xmlns="" id="{A64F8879-D01A-46C0-82F4-C2574F5186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780897" y="4279833"/>
            <a:ext cx="1598853" cy="1418844"/>
            <a:chOff x="9695998" y="4157408"/>
            <a:chExt cx="1734002" cy="1418844"/>
          </a:xfrm>
        </p:grpSpPr>
        <p:sp>
          <p:nvSpPr>
            <p:cNvPr id="331" name="Casella di testo 330">
              <a:extLst>
                <a:ext uri="{FF2B5EF4-FFF2-40B4-BE49-F238E27FC236}">
                  <a16:creationId xmlns:a16="http://schemas.microsoft.com/office/drawing/2014/main" xmlns="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UTENZA:</a:t>
              </a:r>
            </a:p>
          </p:txBody>
        </p:sp>
        <p:sp>
          <p:nvSpPr>
            <p:cNvPr id="332" name="Rettangolo 331">
              <a:extLst>
                <a:ext uri="{FF2B5EF4-FFF2-40B4-BE49-F238E27FC236}">
                  <a16:creationId xmlns:a16="http://schemas.microsoft.com/office/drawing/2014/main" xmlns="" id="{779BDC05-BA31-44EF-B695-331F1F3CEBCA}"/>
                </a:ext>
              </a:extLst>
            </p:cNvPr>
            <p:cNvSpPr/>
            <p:nvPr/>
          </p:nvSpPr>
          <p:spPr>
            <a:xfrm>
              <a:off x="9695998" y="4468256"/>
              <a:ext cx="172939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chiunque voglia soddisfare le esigenze trattate sopra</a:t>
              </a:r>
            </a:p>
          </p:txBody>
        </p:sp>
      </p:grpSp>
      <p:grpSp>
        <p:nvGrpSpPr>
          <p:cNvPr id="336" name="Gruppo 335">
            <a:extLst>
              <a:ext uri="{FF2B5EF4-FFF2-40B4-BE49-F238E27FC236}">
                <a16:creationId xmlns:a16="http://schemas.microsoft.com/office/drawing/2014/main" xmlns="" id="{28F9A76E-D468-407E-9575-CEACF445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86346" y="1852917"/>
            <a:ext cx="1598856" cy="1661814"/>
            <a:chOff x="9695995" y="4157408"/>
            <a:chExt cx="1734005" cy="1661814"/>
          </a:xfrm>
        </p:grpSpPr>
        <p:sp>
          <p:nvSpPr>
            <p:cNvPr id="337" name="Casella di testo 336">
              <a:extLst>
                <a:ext uri="{FF2B5EF4-FFF2-40B4-BE49-F238E27FC236}">
                  <a16:creationId xmlns:a16="http://schemas.microsoft.com/office/drawing/2014/main" xmlns="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UMANA:</a:t>
              </a:r>
            </a:p>
          </p:txBody>
        </p:sp>
        <p:sp>
          <p:nvSpPr>
            <p:cNvPr id="338" name="Rettangolo 337">
              <a:extLst>
                <a:ext uri="{FF2B5EF4-FFF2-40B4-BE49-F238E27FC236}">
                  <a16:creationId xmlns:a16="http://schemas.microsoft.com/office/drawing/2014/main" xmlns="" id="{9DE6A47E-C4CC-416D-9C28-3273394521C8}"/>
                </a:ext>
              </a:extLst>
            </p:cNvPr>
            <p:cNvSpPr/>
            <p:nvPr/>
          </p:nvSpPr>
          <p:spPr>
            <a:xfrm>
              <a:off x="9695995" y="4711226"/>
              <a:ext cx="172939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skills di </a:t>
              </a:r>
              <a:r>
                <a:rPr lang="it-IT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Alexa</a:t>
              </a:r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che possono migliorare lo stato d’animo</a:t>
              </a:r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xmlns="" id="{99CDDA2C-6FA4-497B-A320-3ED782990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294114" y="1834287"/>
            <a:ext cx="1862798" cy="1665758"/>
            <a:chOff x="1159110" y="2203556"/>
            <a:chExt cx="1862798" cy="1665758"/>
          </a:xfrm>
        </p:grpSpPr>
        <p:sp>
          <p:nvSpPr>
            <p:cNvPr id="340" name="Casella di testo 339">
              <a:extLst>
                <a:ext uri="{FF2B5EF4-FFF2-40B4-BE49-F238E27FC236}">
                  <a16:creationId xmlns:a16="http://schemas.microsoft.com/office/drawing/2014/main" xmlns="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STATISTICA:</a:t>
              </a:r>
            </a:p>
          </p:txBody>
        </p:sp>
        <p:sp>
          <p:nvSpPr>
            <p:cNvPr id="341" name="Rettangolo 340">
              <a:extLst>
                <a:ext uri="{FF2B5EF4-FFF2-40B4-BE49-F238E27FC236}">
                  <a16:creationId xmlns:a16="http://schemas.microsoft.com/office/drawing/2014/main" xmlns="" id="{594EDD4C-FB3C-4D67-A0E0-448BE5307678}"/>
                </a:ext>
              </a:extLst>
            </p:cNvPr>
            <p:cNvSpPr/>
            <p:nvPr/>
          </p:nvSpPr>
          <p:spPr>
            <a:xfrm>
              <a:off x="1159110" y="2761318"/>
              <a:ext cx="185370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mostrare al proprietario l’andamento dell’umore</a:t>
              </a:r>
            </a:p>
          </p:txBody>
        </p:sp>
      </p:grpSp>
      <p:grpSp>
        <p:nvGrpSpPr>
          <p:cNvPr id="342" name="Gruppo 341">
            <a:extLst>
              <a:ext uri="{FF2B5EF4-FFF2-40B4-BE49-F238E27FC236}">
                <a16:creationId xmlns:a16="http://schemas.microsoft.com/office/drawing/2014/main" xmlns="" id="{6ADA542D-B2D5-4962-8376-A598260BA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4847" y="4343286"/>
            <a:ext cx="1598853" cy="1137061"/>
            <a:chOff x="9695998" y="4157408"/>
            <a:chExt cx="1734002" cy="1137061"/>
          </a:xfrm>
        </p:grpSpPr>
        <p:sp>
          <p:nvSpPr>
            <p:cNvPr id="343" name="Casella di testo 342">
              <a:extLst>
                <a:ext uri="{FF2B5EF4-FFF2-40B4-BE49-F238E27FC236}">
                  <a16:creationId xmlns:a16="http://schemas.microsoft.com/office/drawing/2014/main" xmlns="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DI SICUREZZA:</a:t>
              </a:r>
            </a:p>
          </p:txBody>
        </p:sp>
        <p:sp>
          <p:nvSpPr>
            <p:cNvPr id="344" name="Rettangolo 343">
              <a:extLst>
                <a:ext uri="{FF2B5EF4-FFF2-40B4-BE49-F238E27FC236}">
                  <a16:creationId xmlns:a16="http://schemas.microsoft.com/office/drawing/2014/main" xmlns="" id="{2BA0C149-973C-4722-BF48-FF9DE9B8BC55}"/>
                </a:ext>
              </a:extLst>
            </p:cNvPr>
            <p:cNvSpPr/>
            <p:nvPr/>
          </p:nvSpPr>
          <p:spPr>
            <a:xfrm>
              <a:off x="9695998" y="4740471"/>
              <a:ext cx="17293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monitorare chi entra in casa</a:t>
              </a:r>
            </a:p>
          </p:txBody>
        </p:sp>
      </p:grpSp>
      <p:sp>
        <p:nvSpPr>
          <p:cNvPr id="346" name="Casella di testo 345">
            <a:extLst>
              <a:ext uri="{FF2B5EF4-FFF2-40B4-BE49-F238E27FC236}">
                <a16:creationId xmlns:a16="http://schemas.microsoft.com/office/drawing/2014/main" xmlns="" id="{3DF722C9-361F-401E-AD34-54132A8436B3}"/>
              </a:ext>
            </a:extLst>
          </p:cNvPr>
          <p:cNvSpPr txBox="1"/>
          <p:nvPr/>
        </p:nvSpPr>
        <p:spPr>
          <a:xfrm>
            <a:off x="3357078" y="384713"/>
            <a:ext cx="472858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algn="ctr"/>
            <a:r>
              <a:rPr lang="it-IT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 ESIGENZE CERCA DI SODDISFARE E PER CHE TIPOLOGIA DI UTENZA È DEDICATO:</a:t>
            </a:r>
          </a:p>
        </p:txBody>
      </p:sp>
      <p:sp>
        <p:nvSpPr>
          <p:cNvPr id="125" name="Titolo 23" hidden="1">
            <a:extLst>
              <a:ext uri="{FF2B5EF4-FFF2-40B4-BE49-F238E27FC236}">
                <a16:creationId xmlns:a16="http://schemas.microsoft.com/office/drawing/2014/main" xmlns="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4</a:t>
            </a:r>
          </a:p>
        </p:txBody>
      </p:sp>
      <p:grpSp>
        <p:nvGrpSpPr>
          <p:cNvPr id="253" name="Gruppo 252" descr="Questa immagine è un'icona di tre persone che interagiscono. ">
            <a:extLst>
              <a:ext uri="{FF2B5EF4-FFF2-40B4-BE49-F238E27FC236}">
                <a16:creationId xmlns:a16="http://schemas.microsoft.com/office/drawing/2014/main" xmlns="" id="{0A19F3C2-8B86-4C08-9CF0-E76E9663A888}"/>
              </a:ext>
            </a:extLst>
          </p:cNvPr>
          <p:cNvGrpSpPr/>
          <p:nvPr/>
        </p:nvGrpSpPr>
        <p:grpSpPr>
          <a:xfrm>
            <a:off x="2719206" y="4180297"/>
            <a:ext cx="1397000" cy="1397000"/>
            <a:chOff x="3438525" y="2143125"/>
            <a:chExt cx="1397000" cy="1397000"/>
          </a:xfrm>
        </p:grpSpPr>
        <p:sp>
          <p:nvSpPr>
            <p:cNvPr id="254" name="Figura a mano libera 25">
              <a:extLst>
                <a:ext uri="{FF2B5EF4-FFF2-40B4-BE49-F238E27FC236}">
                  <a16:creationId xmlns:a16="http://schemas.microsoft.com/office/drawing/2014/main" xmlns="" id="{170C251C-ECD8-4AE4-955F-0B98F73AA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55" name="Gruppo 254">
              <a:extLst>
                <a:ext uri="{FF2B5EF4-FFF2-40B4-BE49-F238E27FC236}">
                  <a16:creationId xmlns:a16="http://schemas.microsoft.com/office/drawing/2014/main" xmlns="" id="{BCE72CB7-BE98-47C4-96FD-35BB295FC001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56" name="Figura a mano libera 49">
                <a:extLst>
                  <a:ext uri="{FF2B5EF4-FFF2-40B4-BE49-F238E27FC236}">
                    <a16:creationId xmlns:a16="http://schemas.microsoft.com/office/drawing/2014/main" xmlns="" id="{37BC3796-66D5-4C30-91AE-312ADC02A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7" name="Figura a mano libera 50">
                <a:extLst>
                  <a:ext uri="{FF2B5EF4-FFF2-40B4-BE49-F238E27FC236}">
                    <a16:creationId xmlns:a16="http://schemas.microsoft.com/office/drawing/2014/main" xmlns="" id="{F9202AD5-9C1C-444B-93B4-BED8C05C2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8" name="Ovale 51">
                <a:extLst>
                  <a:ext uri="{FF2B5EF4-FFF2-40B4-BE49-F238E27FC236}">
                    <a16:creationId xmlns:a16="http://schemas.microsoft.com/office/drawing/2014/main" xmlns="" id="{3C0EA4C6-FE18-4DB3-87CB-9F894A1D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9" name="Figura a mano libera 52">
                <a:extLst>
                  <a:ext uri="{FF2B5EF4-FFF2-40B4-BE49-F238E27FC236}">
                    <a16:creationId xmlns:a16="http://schemas.microsoft.com/office/drawing/2014/main" xmlns="" id="{838AC105-058B-4F85-8810-20324560F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0" name="Figura a mano libera 53">
                <a:extLst>
                  <a:ext uri="{FF2B5EF4-FFF2-40B4-BE49-F238E27FC236}">
                    <a16:creationId xmlns:a16="http://schemas.microsoft.com/office/drawing/2014/main" xmlns="" id="{FFCFCF3E-C6B0-455B-8930-6355985BB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1" name="Figura a mano libera 54">
                <a:extLst>
                  <a:ext uri="{FF2B5EF4-FFF2-40B4-BE49-F238E27FC236}">
                    <a16:creationId xmlns:a16="http://schemas.microsoft.com/office/drawing/2014/main" xmlns="" id="{DDCAE4BE-2C85-4337-AE56-3176F1EBE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2" name="Ovale 55">
                <a:extLst>
                  <a:ext uri="{FF2B5EF4-FFF2-40B4-BE49-F238E27FC236}">
                    <a16:creationId xmlns:a16="http://schemas.microsoft.com/office/drawing/2014/main" xmlns="" id="{81F38AB2-6EAA-4E70-B980-BE2B4020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3" name="Figura a mano libera 56">
                <a:extLst>
                  <a:ext uri="{FF2B5EF4-FFF2-40B4-BE49-F238E27FC236}">
                    <a16:creationId xmlns:a16="http://schemas.microsoft.com/office/drawing/2014/main" xmlns="" id="{55E49FBE-6B66-4E92-B85F-AF5CA728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4" name="Figura a mano libera 57">
                <a:extLst>
                  <a:ext uri="{FF2B5EF4-FFF2-40B4-BE49-F238E27FC236}">
                    <a16:creationId xmlns:a16="http://schemas.microsoft.com/office/drawing/2014/main" xmlns="" id="{2CE6383C-C8DE-41E6-8933-F855CD277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5" name="Figura a mano libera 58">
                <a:extLst>
                  <a:ext uri="{FF2B5EF4-FFF2-40B4-BE49-F238E27FC236}">
                    <a16:creationId xmlns:a16="http://schemas.microsoft.com/office/drawing/2014/main" xmlns="" id="{E0900D8F-0E98-4504-B020-DFB5C09D4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6" name="Ovale 59">
                <a:extLst>
                  <a:ext uri="{FF2B5EF4-FFF2-40B4-BE49-F238E27FC236}">
                    <a16:creationId xmlns:a16="http://schemas.microsoft.com/office/drawing/2014/main" xmlns="" id="{083D2A5A-5E71-4DCF-95CA-0C663865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7" name="Figura a mano libera 60">
                <a:extLst>
                  <a:ext uri="{FF2B5EF4-FFF2-40B4-BE49-F238E27FC236}">
                    <a16:creationId xmlns:a16="http://schemas.microsoft.com/office/drawing/2014/main" xmlns="" id="{208DF84F-EFD6-492E-8CFA-E75BC2FA3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8" name="Linea 61">
                <a:extLst>
                  <a:ext uri="{FF2B5EF4-FFF2-40B4-BE49-F238E27FC236}">
                    <a16:creationId xmlns:a16="http://schemas.microsoft.com/office/drawing/2014/main" xmlns="" id="{3B7753C5-536E-494B-97CF-C9D736F71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9" name="Linea 62">
                <a:extLst>
                  <a:ext uri="{FF2B5EF4-FFF2-40B4-BE49-F238E27FC236}">
                    <a16:creationId xmlns:a16="http://schemas.microsoft.com/office/drawing/2014/main" xmlns="" id="{51872425-A40A-45D0-BE80-724A855DD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70" name="Gruppo 269" descr="Questa immagine è un'icona di tre persone che interagiscono. ">
            <a:extLst>
              <a:ext uri="{FF2B5EF4-FFF2-40B4-BE49-F238E27FC236}">
                <a16:creationId xmlns:a16="http://schemas.microsoft.com/office/drawing/2014/main" xmlns="" id="{B5BABF59-1FC8-44CC-A3E4-20D366A180AC}"/>
              </a:ext>
            </a:extLst>
          </p:cNvPr>
          <p:cNvGrpSpPr/>
          <p:nvPr/>
        </p:nvGrpSpPr>
        <p:grpSpPr>
          <a:xfrm>
            <a:off x="8091413" y="4232038"/>
            <a:ext cx="1397000" cy="1397000"/>
            <a:chOff x="3438525" y="2143125"/>
            <a:chExt cx="1397000" cy="1397000"/>
          </a:xfrm>
        </p:grpSpPr>
        <p:sp>
          <p:nvSpPr>
            <p:cNvPr id="271" name="Figura a mano libera 25">
              <a:extLst>
                <a:ext uri="{FF2B5EF4-FFF2-40B4-BE49-F238E27FC236}">
                  <a16:creationId xmlns:a16="http://schemas.microsoft.com/office/drawing/2014/main" xmlns="" id="{14BDF414-FABE-43F2-B97E-4F60BA79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72" name="Gruppo 271">
              <a:extLst>
                <a:ext uri="{FF2B5EF4-FFF2-40B4-BE49-F238E27FC236}">
                  <a16:creationId xmlns:a16="http://schemas.microsoft.com/office/drawing/2014/main" xmlns="" id="{A76D1E9F-AC35-4E8C-B378-AF6BE1E6B7AD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73" name="Figura a mano libera 49">
                <a:extLst>
                  <a:ext uri="{FF2B5EF4-FFF2-40B4-BE49-F238E27FC236}">
                    <a16:creationId xmlns:a16="http://schemas.microsoft.com/office/drawing/2014/main" xmlns="" id="{AB4865F7-2614-4105-9882-2CA4D9384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4" name="Figura a mano libera 50">
                <a:extLst>
                  <a:ext uri="{FF2B5EF4-FFF2-40B4-BE49-F238E27FC236}">
                    <a16:creationId xmlns:a16="http://schemas.microsoft.com/office/drawing/2014/main" xmlns="" id="{71E685E7-4EB4-4AE8-BBBD-0C6F75333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5" name="Ovale 51">
                <a:extLst>
                  <a:ext uri="{FF2B5EF4-FFF2-40B4-BE49-F238E27FC236}">
                    <a16:creationId xmlns:a16="http://schemas.microsoft.com/office/drawing/2014/main" xmlns="" id="{762F4700-5B33-49B0-8765-54BE730A6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6" name="Figura a mano libera 52">
                <a:extLst>
                  <a:ext uri="{FF2B5EF4-FFF2-40B4-BE49-F238E27FC236}">
                    <a16:creationId xmlns:a16="http://schemas.microsoft.com/office/drawing/2014/main" xmlns="" id="{F3604EF5-8761-4AE1-A01D-C9C38D0D6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7" name="Figura a mano libera 53">
                <a:extLst>
                  <a:ext uri="{FF2B5EF4-FFF2-40B4-BE49-F238E27FC236}">
                    <a16:creationId xmlns:a16="http://schemas.microsoft.com/office/drawing/2014/main" xmlns="" id="{7B7DD160-E1E1-40C4-A120-EBCC8F0D9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8" name="Figura a mano libera 54">
                <a:extLst>
                  <a:ext uri="{FF2B5EF4-FFF2-40B4-BE49-F238E27FC236}">
                    <a16:creationId xmlns:a16="http://schemas.microsoft.com/office/drawing/2014/main" xmlns="" id="{31375FA4-6B44-4579-818B-2111F1F5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9" name="Ovale 55">
                <a:extLst>
                  <a:ext uri="{FF2B5EF4-FFF2-40B4-BE49-F238E27FC236}">
                    <a16:creationId xmlns:a16="http://schemas.microsoft.com/office/drawing/2014/main" xmlns="" id="{3830D207-6DE8-432F-AC0E-A10D1D4C9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0" name="Figura a mano libera 56">
                <a:extLst>
                  <a:ext uri="{FF2B5EF4-FFF2-40B4-BE49-F238E27FC236}">
                    <a16:creationId xmlns:a16="http://schemas.microsoft.com/office/drawing/2014/main" xmlns="" id="{D9D39945-4259-4433-8545-8A376BE29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1" name="Figura a mano libera 57">
                <a:extLst>
                  <a:ext uri="{FF2B5EF4-FFF2-40B4-BE49-F238E27FC236}">
                    <a16:creationId xmlns:a16="http://schemas.microsoft.com/office/drawing/2014/main" xmlns="" id="{C56C588E-D167-49DE-A626-2A789123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2" name="Figura a mano libera 58">
                <a:extLst>
                  <a:ext uri="{FF2B5EF4-FFF2-40B4-BE49-F238E27FC236}">
                    <a16:creationId xmlns:a16="http://schemas.microsoft.com/office/drawing/2014/main" xmlns="" id="{B40A3653-0921-4149-A268-398F2CB9F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3" name="Ovale 59">
                <a:extLst>
                  <a:ext uri="{FF2B5EF4-FFF2-40B4-BE49-F238E27FC236}">
                    <a16:creationId xmlns:a16="http://schemas.microsoft.com/office/drawing/2014/main" xmlns="" id="{1DE4020F-8CCA-4962-8C32-90FC80381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4" name="Figura a mano libera 60">
                <a:extLst>
                  <a:ext uri="{FF2B5EF4-FFF2-40B4-BE49-F238E27FC236}">
                    <a16:creationId xmlns:a16="http://schemas.microsoft.com/office/drawing/2014/main" xmlns="" id="{26DB677B-84CE-41A8-9373-C54940184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5" name="Linea 61">
                <a:extLst>
                  <a:ext uri="{FF2B5EF4-FFF2-40B4-BE49-F238E27FC236}">
                    <a16:creationId xmlns:a16="http://schemas.microsoft.com/office/drawing/2014/main" xmlns="" id="{067D8C41-79E5-4585-83C3-D562CA41E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6" name="Linea 62">
                <a:extLst>
                  <a:ext uri="{FF2B5EF4-FFF2-40B4-BE49-F238E27FC236}">
                    <a16:creationId xmlns:a16="http://schemas.microsoft.com/office/drawing/2014/main" xmlns="" id="{A769905E-88AD-43FC-87A0-11DAD8D3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xmlns="" id="{E215465E-B41B-4B40-BFE6-B1C975D5625D}"/>
              </a:ext>
            </a:extLst>
          </p:cNvPr>
          <p:cNvGrpSpPr/>
          <p:nvPr/>
        </p:nvGrpSpPr>
        <p:grpSpPr>
          <a:xfrm rot="-1680000">
            <a:off x="894328" y="-3323330"/>
            <a:ext cx="10440000" cy="13680000"/>
            <a:chOff x="4795703" y="-2927071"/>
            <a:chExt cx="9058985" cy="12311978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xmlns="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795703" y="-213362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xmlns="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7793" y="-2927071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xmlns="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xmlns="" id="{4C84075D-17CA-4EE1-AAC2-8E8A2D03276B}"/>
              </a:ext>
            </a:extLst>
          </p:cNvPr>
          <p:cNvSpPr txBox="1"/>
          <p:nvPr/>
        </p:nvSpPr>
        <p:spPr>
          <a:xfrm>
            <a:off x="632605" y="5415705"/>
            <a:ext cx="8305749" cy="978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 CONTROLLO INGRESSI NELL’ABITAZIONE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xmlns="" id="{E8313E88-D434-49F4-A1E1-BFE0F22EC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90" y="1046922"/>
            <a:ext cx="10556339" cy="40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22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xmlns="" id="{E215465E-B41B-4B40-BFE6-B1C975D5625D}"/>
              </a:ext>
            </a:extLst>
          </p:cNvPr>
          <p:cNvGrpSpPr/>
          <p:nvPr/>
        </p:nvGrpSpPr>
        <p:grpSpPr>
          <a:xfrm rot="-1680000">
            <a:off x="894340" y="-3336978"/>
            <a:ext cx="10440000" cy="13680000"/>
            <a:chOff x="4795703" y="-2927071"/>
            <a:chExt cx="9058985" cy="12311978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xmlns="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795703" y="-213362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xmlns="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7793" y="-2927071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xmlns="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6FF18FDD-3CB1-49C7-B094-9A4CBDEB0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255" y="781876"/>
            <a:ext cx="10024563" cy="4812631"/>
          </a:xfrm>
          <a:prstGeom prst="rect">
            <a:avLst/>
          </a:prstGeom>
        </p:spPr>
      </p:pic>
      <p:sp>
        <p:nvSpPr>
          <p:cNvPr id="11" name="Casella di testo 56">
            <a:extLst>
              <a:ext uri="{FF2B5EF4-FFF2-40B4-BE49-F238E27FC236}">
                <a16:creationId xmlns:a16="http://schemas.microsoft.com/office/drawing/2014/main" xmlns="" id="{4C84075D-17CA-4EE1-AAC2-8E8A2D03276B}"/>
              </a:ext>
            </a:extLst>
          </p:cNvPr>
          <p:cNvSpPr txBox="1"/>
          <p:nvPr/>
        </p:nvSpPr>
        <p:spPr>
          <a:xfrm>
            <a:off x="641587" y="5594507"/>
            <a:ext cx="8305749" cy="5649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 RILEVAMENTO EMOZIONI</a:t>
            </a:r>
          </a:p>
        </p:txBody>
      </p:sp>
    </p:spTree>
    <p:extLst>
      <p:ext uri="{BB962C8B-B14F-4D97-AF65-F5344CB8AC3E}">
        <p14:creationId xmlns:p14="http://schemas.microsoft.com/office/powerpoint/2010/main" xmlns="" val="532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726781" y="344007"/>
            <a:ext cx="622471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Descrizione del progetto</a:t>
            </a:r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xmlns="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it-IT" b="1" dirty="0">
                <a:latin typeface="Segoe UI" panose="020B0502040204020203" pitchFamily="34" charset="0"/>
              </a:rPr>
              <a:t>Tu sì che mi capisci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xmlns="" id="{2D732C95-5F88-4013-B13B-3A9F05760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6780" y="2573257"/>
            <a:ext cx="6190262" cy="2980256"/>
            <a:chOff x="726781" y="3291935"/>
            <a:chExt cx="5047061" cy="241652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xmlns="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e 26" descr="Questa immagine è un'icona di una persona che interagisce con tre persone.">
                <a:extLst>
                  <a:ext uri="{FF2B5EF4-FFF2-40B4-BE49-F238E27FC236}">
                    <a16:creationId xmlns:a16="http://schemas.microsoft.com/office/drawing/2014/main" xmlns="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xmlns="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e 309">
                  <a:extLst>
                    <a:ext uri="{FF2B5EF4-FFF2-40B4-BE49-F238E27FC236}">
                      <a16:creationId xmlns:a16="http://schemas.microsoft.com/office/drawing/2014/main" xmlns="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" name="Figura a mano libera 310">
                  <a:extLst>
                    <a:ext uri="{FF2B5EF4-FFF2-40B4-BE49-F238E27FC236}">
                      <a16:creationId xmlns:a16="http://schemas.microsoft.com/office/drawing/2014/main" xmlns="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1" name="Ovale 311">
                  <a:extLst>
                    <a:ext uri="{FF2B5EF4-FFF2-40B4-BE49-F238E27FC236}">
                      <a16:creationId xmlns:a16="http://schemas.microsoft.com/office/drawing/2014/main" xmlns="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" name="Figura a mano libera 312">
                  <a:extLst>
                    <a:ext uri="{FF2B5EF4-FFF2-40B4-BE49-F238E27FC236}">
                      <a16:creationId xmlns:a16="http://schemas.microsoft.com/office/drawing/2014/main" xmlns="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" name="Ovale 313">
                  <a:extLst>
                    <a:ext uri="{FF2B5EF4-FFF2-40B4-BE49-F238E27FC236}">
                      <a16:creationId xmlns:a16="http://schemas.microsoft.com/office/drawing/2014/main" xmlns="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4" name="Figura a mano libera 314">
                  <a:extLst>
                    <a:ext uri="{FF2B5EF4-FFF2-40B4-BE49-F238E27FC236}">
                      <a16:creationId xmlns:a16="http://schemas.microsoft.com/office/drawing/2014/main" xmlns="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" name="Ovale 315">
                  <a:extLst>
                    <a:ext uri="{FF2B5EF4-FFF2-40B4-BE49-F238E27FC236}">
                      <a16:creationId xmlns:a16="http://schemas.microsoft.com/office/drawing/2014/main" xmlns="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" name="Figura a mano libera 316">
                  <a:extLst>
                    <a:ext uri="{FF2B5EF4-FFF2-40B4-BE49-F238E27FC236}">
                      <a16:creationId xmlns:a16="http://schemas.microsoft.com/office/drawing/2014/main" xmlns="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" name="Ovale 317">
                  <a:extLst>
                    <a:ext uri="{FF2B5EF4-FFF2-40B4-BE49-F238E27FC236}">
                      <a16:creationId xmlns:a16="http://schemas.microsoft.com/office/drawing/2014/main" xmlns="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" name="Figura a mano libera 318">
                  <a:extLst>
                    <a:ext uri="{FF2B5EF4-FFF2-40B4-BE49-F238E27FC236}">
                      <a16:creationId xmlns:a16="http://schemas.microsoft.com/office/drawing/2014/main" xmlns="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9" name="Figura a mano libera 319">
                  <a:extLst>
                    <a:ext uri="{FF2B5EF4-FFF2-40B4-BE49-F238E27FC236}">
                      <a16:creationId xmlns:a16="http://schemas.microsoft.com/office/drawing/2014/main" xmlns="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0" name="Linea 320">
                  <a:extLst>
                    <a:ext uri="{FF2B5EF4-FFF2-40B4-BE49-F238E27FC236}">
                      <a16:creationId xmlns:a16="http://schemas.microsoft.com/office/drawing/2014/main" xmlns="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xmlns="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igura a mano libera 25" descr="Questa immagine è un'icona di tre persone che interagiscono. ">
                <a:extLst>
                  <a:ext uri="{FF2B5EF4-FFF2-40B4-BE49-F238E27FC236}">
                    <a16:creationId xmlns:a16="http://schemas.microsoft.com/office/drawing/2014/main" xmlns="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xmlns="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igura a mano libera 49">
                  <a:extLst>
                    <a:ext uri="{FF2B5EF4-FFF2-40B4-BE49-F238E27FC236}">
                      <a16:creationId xmlns:a16="http://schemas.microsoft.com/office/drawing/2014/main" xmlns="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5" name="Figura a mano libera 50">
                  <a:extLst>
                    <a:ext uri="{FF2B5EF4-FFF2-40B4-BE49-F238E27FC236}">
                      <a16:creationId xmlns:a16="http://schemas.microsoft.com/office/drawing/2014/main" xmlns="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6" name="Ovale 51">
                  <a:extLst>
                    <a:ext uri="{FF2B5EF4-FFF2-40B4-BE49-F238E27FC236}">
                      <a16:creationId xmlns:a16="http://schemas.microsoft.com/office/drawing/2014/main" xmlns="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7" name="Figura a mano libera 52">
                  <a:extLst>
                    <a:ext uri="{FF2B5EF4-FFF2-40B4-BE49-F238E27FC236}">
                      <a16:creationId xmlns:a16="http://schemas.microsoft.com/office/drawing/2014/main" xmlns="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8" name="Figura a mano libera 53">
                  <a:extLst>
                    <a:ext uri="{FF2B5EF4-FFF2-40B4-BE49-F238E27FC236}">
                      <a16:creationId xmlns:a16="http://schemas.microsoft.com/office/drawing/2014/main" xmlns="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9" name="Figura a mano libera 54">
                  <a:extLst>
                    <a:ext uri="{FF2B5EF4-FFF2-40B4-BE49-F238E27FC236}">
                      <a16:creationId xmlns:a16="http://schemas.microsoft.com/office/drawing/2014/main" xmlns="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0" name="Ovale 55">
                  <a:extLst>
                    <a:ext uri="{FF2B5EF4-FFF2-40B4-BE49-F238E27FC236}">
                      <a16:creationId xmlns:a16="http://schemas.microsoft.com/office/drawing/2014/main" xmlns="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1" name="Figura a mano libera 56">
                  <a:extLst>
                    <a:ext uri="{FF2B5EF4-FFF2-40B4-BE49-F238E27FC236}">
                      <a16:creationId xmlns:a16="http://schemas.microsoft.com/office/drawing/2014/main" xmlns="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2" name="Figura a mano libera 57">
                  <a:extLst>
                    <a:ext uri="{FF2B5EF4-FFF2-40B4-BE49-F238E27FC236}">
                      <a16:creationId xmlns:a16="http://schemas.microsoft.com/office/drawing/2014/main" xmlns="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3" name="Figura a mano libera 58">
                  <a:extLst>
                    <a:ext uri="{FF2B5EF4-FFF2-40B4-BE49-F238E27FC236}">
                      <a16:creationId xmlns:a16="http://schemas.microsoft.com/office/drawing/2014/main" xmlns="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4" name="Ovale 59">
                  <a:extLst>
                    <a:ext uri="{FF2B5EF4-FFF2-40B4-BE49-F238E27FC236}">
                      <a16:creationId xmlns:a16="http://schemas.microsoft.com/office/drawing/2014/main" xmlns="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5" name="Figura a mano libera 60">
                  <a:extLst>
                    <a:ext uri="{FF2B5EF4-FFF2-40B4-BE49-F238E27FC236}">
                      <a16:creationId xmlns:a16="http://schemas.microsoft.com/office/drawing/2014/main" xmlns="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6" name="Linea 61">
                  <a:extLst>
                    <a:ext uri="{FF2B5EF4-FFF2-40B4-BE49-F238E27FC236}">
                      <a16:creationId xmlns:a16="http://schemas.microsoft.com/office/drawing/2014/main" xmlns="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7" name="Linea 62">
                  <a:extLst>
                    <a:ext uri="{FF2B5EF4-FFF2-40B4-BE49-F238E27FC236}">
                      <a16:creationId xmlns:a16="http://schemas.microsoft.com/office/drawing/2014/main" xmlns="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xmlns="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e 24" descr="Questa immagine è un'icona di tre persone e un globo.">
                <a:extLst>
                  <a:ext uri="{FF2B5EF4-FFF2-40B4-BE49-F238E27FC236}">
                    <a16:creationId xmlns:a16="http://schemas.microsoft.com/office/drawing/2014/main" xmlns="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xmlns="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igura a mano libera 258">
                  <a:extLst>
                    <a:ext uri="{FF2B5EF4-FFF2-40B4-BE49-F238E27FC236}">
                      <a16:creationId xmlns:a16="http://schemas.microsoft.com/office/drawing/2014/main" xmlns="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2" name="Figura a mano libera 259">
                  <a:extLst>
                    <a:ext uri="{FF2B5EF4-FFF2-40B4-BE49-F238E27FC236}">
                      <a16:creationId xmlns:a16="http://schemas.microsoft.com/office/drawing/2014/main" xmlns="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3" name="Figura a mano libera 260">
                  <a:extLst>
                    <a:ext uri="{FF2B5EF4-FFF2-40B4-BE49-F238E27FC236}">
                      <a16:creationId xmlns:a16="http://schemas.microsoft.com/office/drawing/2014/main" xmlns="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4" name="Linea 261">
                  <a:extLst>
                    <a:ext uri="{FF2B5EF4-FFF2-40B4-BE49-F238E27FC236}">
                      <a16:creationId xmlns:a16="http://schemas.microsoft.com/office/drawing/2014/main" xmlns="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5" name="Linea 262">
                  <a:extLst>
                    <a:ext uri="{FF2B5EF4-FFF2-40B4-BE49-F238E27FC236}">
                      <a16:creationId xmlns:a16="http://schemas.microsoft.com/office/drawing/2014/main" xmlns="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Linea 263">
                  <a:extLst>
                    <a:ext uri="{FF2B5EF4-FFF2-40B4-BE49-F238E27FC236}">
                      <a16:creationId xmlns:a16="http://schemas.microsoft.com/office/drawing/2014/main" xmlns="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Ovale 264">
                  <a:extLst>
                    <a:ext uri="{FF2B5EF4-FFF2-40B4-BE49-F238E27FC236}">
                      <a16:creationId xmlns:a16="http://schemas.microsoft.com/office/drawing/2014/main" xmlns="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8" name="Ovale 265">
                  <a:extLst>
                    <a:ext uri="{FF2B5EF4-FFF2-40B4-BE49-F238E27FC236}">
                      <a16:creationId xmlns:a16="http://schemas.microsoft.com/office/drawing/2014/main" xmlns="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Ovale 266">
                  <a:extLst>
                    <a:ext uri="{FF2B5EF4-FFF2-40B4-BE49-F238E27FC236}">
                      <a16:creationId xmlns:a16="http://schemas.microsoft.com/office/drawing/2014/main" xmlns="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0" name="Figura a mano libera 267">
                  <a:extLst>
                    <a:ext uri="{FF2B5EF4-FFF2-40B4-BE49-F238E27FC236}">
                      <a16:creationId xmlns:a16="http://schemas.microsoft.com/office/drawing/2014/main" xmlns="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>
              <a:extLst>
                <a:ext uri="{FF2B5EF4-FFF2-40B4-BE49-F238E27FC236}">
                  <a16:creationId xmlns:a16="http://schemas.microsoft.com/office/drawing/2014/main" xmlns="" id="{72F7507E-84C4-43E3-8F05-07666B4AA53B}"/>
                </a:ext>
              </a:extLst>
            </p:cNvPr>
            <p:cNvGrpSpPr/>
            <p:nvPr/>
          </p:nvGrpSpPr>
          <p:grpSpPr>
            <a:xfrm>
              <a:off x="1492730" y="3291935"/>
              <a:ext cx="4278390" cy="593187"/>
              <a:chOff x="1547325" y="3107917"/>
              <a:chExt cx="2650473" cy="264648"/>
            </a:xfrm>
          </p:grpSpPr>
          <p:sp>
            <p:nvSpPr>
              <p:cNvPr id="82" name="Rettangolo: Angoli arrotondati 81">
                <a:extLst>
                  <a:ext uri="{FF2B5EF4-FFF2-40B4-BE49-F238E27FC236}">
                    <a16:creationId xmlns:a16="http://schemas.microsoft.com/office/drawing/2014/main" xmlns="" id="{BCEB1F2F-367D-41AE-A066-F8669215D8F2}"/>
                  </a:ext>
                </a:extLst>
              </p:cNvPr>
              <p:cNvSpPr/>
              <p:nvPr/>
            </p:nvSpPr>
            <p:spPr>
              <a:xfrm>
                <a:off x="1776633" y="3107940"/>
                <a:ext cx="2421165" cy="264625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ttangolo: Angoli arrotondati 82">
                <a:extLst>
                  <a:ext uri="{FF2B5EF4-FFF2-40B4-BE49-F238E27FC236}">
                    <a16:creationId xmlns:a16="http://schemas.microsoft.com/office/drawing/2014/main" xmlns="" id="{F7F9128D-E30C-4733-AE4B-3863B632A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547325" y="3107917"/>
                <a:ext cx="1458429" cy="2646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 dirty="0"/>
              </a:p>
            </p:txBody>
          </p:sp>
        </p:grp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xmlns="" id="{C0891A01-8A14-486D-93D7-756C1B0A9EF0}"/>
                </a:ext>
              </a:extLst>
            </p:cNvPr>
            <p:cNvGrpSpPr/>
            <p:nvPr/>
          </p:nvGrpSpPr>
          <p:grpSpPr>
            <a:xfrm>
              <a:off x="1495584" y="4174003"/>
              <a:ext cx="4275538" cy="593552"/>
              <a:chOff x="1549092" y="3085182"/>
              <a:chExt cx="2648705" cy="264809"/>
            </a:xfrm>
          </p:grpSpPr>
          <p:sp>
            <p:nvSpPr>
              <p:cNvPr id="87" name="Rettangolo: Angoli arrotondati 86">
                <a:extLst>
                  <a:ext uri="{FF2B5EF4-FFF2-40B4-BE49-F238E27FC236}">
                    <a16:creationId xmlns:a16="http://schemas.microsoft.com/office/drawing/2014/main" xmlns="" id="{BEC06DD3-CCF5-4FA9-B6A5-88C2AD698D60}"/>
                  </a:ext>
                </a:extLst>
              </p:cNvPr>
              <p:cNvSpPr/>
              <p:nvPr/>
            </p:nvSpPr>
            <p:spPr>
              <a:xfrm>
                <a:off x="1776632" y="3085182"/>
                <a:ext cx="2421165" cy="26462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ttangolo: Angoli arrotondati 87">
                <a:extLst>
                  <a:ext uri="{FF2B5EF4-FFF2-40B4-BE49-F238E27FC236}">
                    <a16:creationId xmlns:a16="http://schemas.microsoft.com/office/drawing/2014/main" xmlns="" id="{AD9B3B86-FE3B-4F92-A920-9858B368D4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549092" y="3085369"/>
                <a:ext cx="1458429" cy="2646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xmlns="" id="{DCB2CD80-A7D2-4E5E-8A6D-4BC684DF7BE1}"/>
                </a:ext>
              </a:extLst>
            </p:cNvPr>
            <p:cNvGrpSpPr/>
            <p:nvPr/>
          </p:nvGrpSpPr>
          <p:grpSpPr>
            <a:xfrm>
              <a:off x="1488757" y="5112630"/>
              <a:ext cx="4285085" cy="593169"/>
              <a:chOff x="1544864" y="3109333"/>
              <a:chExt cx="2654620" cy="264639"/>
            </a:xfrm>
          </p:grpSpPr>
          <p:sp>
            <p:nvSpPr>
              <p:cNvPr id="90" name="Rettangolo: Angoli arrotondati 89">
                <a:extLst>
                  <a:ext uri="{FF2B5EF4-FFF2-40B4-BE49-F238E27FC236}">
                    <a16:creationId xmlns:a16="http://schemas.microsoft.com/office/drawing/2014/main" xmlns="" id="{5819435B-AB91-4456-82A2-4B47BC037ACD}"/>
                  </a:ext>
                </a:extLst>
              </p:cNvPr>
              <p:cNvSpPr/>
              <p:nvPr/>
            </p:nvSpPr>
            <p:spPr>
              <a:xfrm>
                <a:off x="1778319" y="3109349"/>
                <a:ext cx="2421165" cy="264623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ttangolo: Angoli arrotondati 90">
                <a:extLst>
                  <a:ext uri="{FF2B5EF4-FFF2-40B4-BE49-F238E27FC236}">
                    <a16:creationId xmlns:a16="http://schemas.microsoft.com/office/drawing/2014/main" xmlns="" id="{0DDE19D2-9433-4660-BEFC-0A90ABFBAC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544864" y="3109333"/>
                <a:ext cx="1458429" cy="2646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163" name="Immagine 162" descr="Questa immagine rappresenta due coppie di mani che uniscono le tessere di un puzzle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5224"/>
          <a:stretch/>
        </p:blipFill>
        <p:spPr>
          <a:xfrm>
            <a:off x="7537971" y="0"/>
            <a:ext cx="4643982" cy="6858000"/>
          </a:xfrm>
          <a:prstGeom prst="rect">
            <a:avLst/>
          </a:prstGeom>
        </p:spPr>
      </p:pic>
      <p:sp>
        <p:nvSpPr>
          <p:cNvPr id="62" name="Titolo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8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xmlns="" id="{982F37A3-6BCC-4AF1-9B73-DB8276966C28}"/>
              </a:ext>
            </a:extLst>
          </p:cNvPr>
          <p:cNvSpPr/>
          <p:nvPr/>
        </p:nvSpPr>
        <p:spPr>
          <a:xfrm>
            <a:off x="1827930" y="2645597"/>
            <a:ext cx="48023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Microfono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grado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percepire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le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emozioni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dal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tono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della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voce e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utilizzo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skills di Alexa.</a:t>
            </a:r>
            <a:endParaRPr lang="it-IT" sz="17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8872B01A-7DB2-4432-BF4A-40B72B4F8984}"/>
              </a:ext>
            </a:extLst>
          </p:cNvPr>
          <p:cNvSpPr/>
          <p:nvPr/>
        </p:nvSpPr>
        <p:spPr>
          <a:xfrm>
            <a:off x="1825387" y="4892049"/>
            <a:ext cx="480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Applicazione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per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monitoraggio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del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umore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settaggio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fonti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input.</a:t>
            </a:r>
            <a:endParaRPr lang="it-IT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xmlns="" id="{E05562F5-C426-4B35-9FC8-F7DC0579D8B0}"/>
              </a:ext>
            </a:extLst>
          </p:cNvPr>
          <p:cNvSpPr/>
          <p:nvPr/>
        </p:nvSpPr>
        <p:spPr>
          <a:xfrm>
            <a:off x="1836756" y="3721254"/>
            <a:ext cx="4793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Controllo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parte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una cam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dell’identità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soggetti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entrano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nell’abitazione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it-IT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C12B5D39-FFB4-48DA-8278-FC3F12E94DD9}"/>
              </a:ext>
            </a:extLst>
          </p:cNvPr>
          <p:cNvSpPr/>
          <p:nvPr/>
        </p:nvSpPr>
        <p:spPr>
          <a:xfrm>
            <a:off x="6005270" y="2579721"/>
            <a:ext cx="6172201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profilo dell’utente;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dispositivi;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skill di Alexa;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volti delle persone autorizzate.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Offre, inoltre, grafici sull’andamento delle emozioni e pone obiettivi da raggiungere.</a:t>
            </a:r>
          </a:p>
        </p:txBody>
      </p:sp>
      <p:grpSp>
        <p:nvGrpSpPr>
          <p:cNvPr id="29" name="Gruppo 28" descr="Questa immagine rappresenta un uomo con la barba. ">
            <a:extLst>
              <a:ext uri="{FF2B5EF4-FFF2-40B4-BE49-F238E27FC236}">
                <a16:creationId xmlns:a16="http://schemas.microsoft.com/office/drawing/2014/main" xmlns="" id="{F32A5E08-DAB7-4688-9995-64BE90AA2F83}"/>
              </a:ext>
            </a:extLst>
          </p:cNvPr>
          <p:cNvGrpSpPr/>
          <p:nvPr/>
        </p:nvGrpSpPr>
        <p:grpSpPr>
          <a:xfrm>
            <a:off x="795130" y="1197980"/>
            <a:ext cx="5222150" cy="5660020"/>
            <a:chOff x="117404" y="1987960"/>
            <a:chExt cx="3328019" cy="366924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xmlns="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xmlns="" id="{813F705E-7B0E-4989-B447-76E85BC850C4}"/>
                </a:ext>
              </a:extLst>
            </p:cNvPr>
            <p:cNvSpPr/>
            <p:nvPr/>
          </p:nvSpPr>
          <p:spPr>
            <a:xfrm flipH="1">
              <a:off x="1238945" y="2345343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0" name="Rombo 39">
              <a:extLst>
                <a:ext uri="{FF2B5EF4-FFF2-40B4-BE49-F238E27FC236}">
                  <a16:creationId xmlns:a16="http://schemas.microsoft.com/office/drawing/2014/main" xmlns="" id="{02153CFD-6A73-4AE2-B9B2-267A2F60EC4E}"/>
                </a:ext>
              </a:extLst>
            </p:cNvPr>
            <p:cNvSpPr/>
            <p:nvPr/>
          </p:nvSpPr>
          <p:spPr>
            <a:xfrm>
              <a:off x="3173845" y="4646973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xmlns="" id="{1CA7247A-56C4-4D0D-A7EB-5B7C8EDC3148}"/>
                </a:ext>
              </a:extLst>
            </p:cNvPr>
            <p:cNvSpPr/>
            <p:nvPr/>
          </p:nvSpPr>
          <p:spPr>
            <a:xfrm flipH="1">
              <a:off x="3150491" y="5109459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Rombo 25">
              <a:extLst>
                <a:ext uri="{FF2B5EF4-FFF2-40B4-BE49-F238E27FC236}">
                  <a16:creationId xmlns:a16="http://schemas.microsoft.com/office/drawing/2014/main" xmlns="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1" name="Rombo 40">
              <a:extLst>
                <a:ext uri="{FF2B5EF4-FFF2-40B4-BE49-F238E27FC236}">
                  <a16:creationId xmlns:a16="http://schemas.microsoft.com/office/drawing/2014/main" xmlns="" id="{7381A731-66EF-4CDC-94CA-BB0DA3E7292C}"/>
                </a:ext>
              </a:extLst>
            </p:cNvPr>
            <p:cNvSpPr/>
            <p:nvPr/>
          </p:nvSpPr>
          <p:spPr>
            <a:xfrm>
              <a:off x="3032876" y="1987960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3" name="Casella di testo 42">
            <a:extLst>
              <a:ext uri="{FF2B5EF4-FFF2-40B4-BE49-F238E27FC236}">
                <a16:creationId xmlns:a16="http://schemas.microsoft.com/office/drawing/2014/main" xmlns="" id="{7BF380F0-E581-41AD-B9B8-4693DE21F634}"/>
              </a:ext>
            </a:extLst>
          </p:cNvPr>
          <p:cNvSpPr txBox="1"/>
          <p:nvPr/>
        </p:nvSpPr>
        <p:spPr>
          <a:xfrm>
            <a:off x="5801139" y="379963"/>
            <a:ext cx="6172201" cy="960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APPLICAZIONE SICURA E SEMPLICE DA UTILIZZARE</a:t>
            </a:r>
          </a:p>
        </p:txBody>
      </p:sp>
      <p:sp>
        <p:nvSpPr>
          <p:cNvPr id="30" name="Titolo 5" hidden="1">
            <a:extLst>
              <a:ext uri="{FF2B5EF4-FFF2-40B4-BE49-F238E27FC236}">
                <a16:creationId xmlns:a16="http://schemas.microsoft.com/office/drawing/2014/main" xmlns="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6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xmlns="" id="{1444591C-126E-4F1F-8EB6-76BDE01E44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6450" y="1197980"/>
            <a:ext cx="2514951" cy="525647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xmlns="" id="{DD07A310-103B-4D78-9B64-93B334AC8D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602"/>
          <a:stretch/>
        </p:blipFill>
        <p:spPr>
          <a:xfrm>
            <a:off x="123345" y="93200"/>
            <a:ext cx="2671096" cy="40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xmlns="" id="{E215465E-B41B-4B40-BFE6-B1C975D5625D}"/>
              </a:ext>
            </a:extLst>
          </p:cNvPr>
          <p:cNvGrpSpPr/>
          <p:nvPr/>
        </p:nvGrpSpPr>
        <p:grpSpPr>
          <a:xfrm rot="-1680000">
            <a:off x="-407589" y="-4293854"/>
            <a:ext cx="12548321" cy="16231533"/>
            <a:chOff x="4423346" y="-3439436"/>
            <a:chExt cx="9568596" cy="13217083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xmlns="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423346" y="-174088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xmlns="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35047" y="-3439436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xmlns="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910042" y="-1634094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xmlns="" id="{4C84075D-17CA-4EE1-AAC2-8E8A2D03276B}"/>
              </a:ext>
            </a:extLst>
          </p:cNvPr>
          <p:cNvSpPr txBox="1"/>
          <p:nvPr/>
        </p:nvSpPr>
        <p:spPr>
          <a:xfrm>
            <a:off x="184685" y="5622754"/>
            <a:ext cx="5962651" cy="11426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COSTITUZIONE DELL’APPLICAZIONE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C76F441B-7C23-463A-8DEC-22EB6685D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73" t="5639" r="2003" b="2908"/>
          <a:stretch/>
        </p:blipFill>
        <p:spPr bwMode="auto">
          <a:xfrm>
            <a:off x="154298" y="101600"/>
            <a:ext cx="6783109" cy="33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3EC96088-2C0E-4170-9A55-4F51607B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73" t="5820" r="2160" b="2905"/>
          <a:stretch/>
        </p:blipFill>
        <p:spPr bwMode="auto">
          <a:xfrm>
            <a:off x="5415816" y="3427829"/>
            <a:ext cx="6582756" cy="33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76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xmlns="" id="{D815E537-4AB4-4445-A3AC-40D738EDF3DC}"/>
              </a:ext>
            </a:extLst>
          </p:cNvPr>
          <p:cNvSpPr txBox="1"/>
          <p:nvPr/>
        </p:nvSpPr>
        <p:spPr>
          <a:xfrm>
            <a:off x="799499" y="738390"/>
            <a:ext cx="49776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NECESSARIO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xmlns="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5347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xmlns="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83479" y="1961863"/>
            <a:ext cx="4267271" cy="3610932"/>
            <a:chOff x="452744" y="1772097"/>
            <a:chExt cx="4267271" cy="361093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xmlns="" id="{B111D787-E830-4638-97B3-205F0A0ABC3F}"/>
                </a:ext>
              </a:extLst>
            </p:cNvPr>
            <p:cNvGrpSpPr/>
            <p:nvPr/>
          </p:nvGrpSpPr>
          <p:grpSpPr>
            <a:xfrm>
              <a:off x="452744" y="1772097"/>
              <a:ext cx="4267271" cy="353943"/>
              <a:chOff x="452744" y="1931174"/>
              <a:chExt cx="4267271" cy="353943"/>
            </a:xfrm>
          </p:grpSpPr>
          <p:sp>
            <p:nvSpPr>
              <p:cNvPr id="6" name="Rettangolo: Angoli arrotondati 5">
                <a:extLst>
                  <a:ext uri="{FF2B5EF4-FFF2-40B4-BE49-F238E27FC236}">
                    <a16:creationId xmlns:a16="http://schemas.microsoft.com/office/drawing/2014/main" xmlns="" id="{6BFCD1AA-E1CA-41D6-8605-56AFEBE4EEE3}"/>
                  </a:ext>
                </a:extLst>
              </p:cNvPr>
              <p:cNvSpPr/>
              <p:nvPr/>
            </p:nvSpPr>
            <p:spPr>
              <a:xfrm>
                <a:off x="452744" y="1981728"/>
                <a:ext cx="540000" cy="2880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xmlns="" id="{E9101D99-B002-4698-9C7E-C942B9AA2D39}"/>
                  </a:ext>
                </a:extLst>
              </p:cNvPr>
              <p:cNvSpPr/>
              <p:nvPr/>
            </p:nvSpPr>
            <p:spPr>
              <a:xfrm>
                <a:off x="1183820" y="1931174"/>
                <a:ext cx="3536195" cy="3539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3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Raspberry</a:t>
                </a:r>
                <a:r>
                  <a:rPr lang="it-IT" sz="23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it-IT" sz="23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Pi</a:t>
                </a:r>
                <a:endParaRPr lang="it-IT" sz="23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xmlns="" id="{B00C2221-E8A7-47E0-B2B2-5A6A32F96791}"/>
                </a:ext>
              </a:extLst>
            </p:cNvPr>
            <p:cNvSpPr/>
            <p:nvPr/>
          </p:nvSpPr>
          <p:spPr>
            <a:xfrm>
              <a:off x="1183820" y="2862463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Microfono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xmlns="" id="{CA17B45E-57F0-4725-89C0-3CD74A5097A3}"/>
                </a:ext>
              </a:extLst>
            </p:cNvPr>
            <p:cNvSpPr/>
            <p:nvPr/>
          </p:nvSpPr>
          <p:spPr>
            <a:xfrm>
              <a:off x="1183819" y="3941630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Cam</a:t>
              </a:r>
              <a:endParaRPr lang="it-IT" sz="23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xmlns="" id="{9187696D-0387-46E9-A420-AD2392161D95}"/>
                </a:ext>
              </a:extLst>
            </p:cNvPr>
            <p:cNvSpPr/>
            <p:nvPr/>
          </p:nvSpPr>
          <p:spPr>
            <a:xfrm>
              <a:off x="1183819" y="5029086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Alexa</a:t>
              </a:r>
              <a:endParaRPr lang="it-IT" sz="23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xmlns="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5649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xmlns="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5649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3195290" y="-694976"/>
            <a:ext cx="9000000" cy="8396478"/>
            <a:chOff x="4597682" y="-482811"/>
            <a:chExt cx="7594319" cy="7296105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73010" y="-482811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xmlns="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2</a:t>
            </a:r>
          </a:p>
        </p:txBody>
      </p:sp>
      <p:pic>
        <p:nvPicPr>
          <p:cNvPr id="39" name="Immagine 38" descr="Immagine che contiene cupola, palla&#10;&#10;Descrizione generata automaticamente">
            <a:extLst>
              <a:ext uri="{FF2B5EF4-FFF2-40B4-BE49-F238E27FC236}">
                <a16:creationId xmlns:a16="http://schemas.microsoft.com/office/drawing/2014/main" xmlns="" id="{0EB31101-6D47-4D53-8435-D46574192B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0548" y="870136"/>
            <a:ext cx="2412546" cy="2412546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xmlns="" id="{33502CB8-B24B-4305-B19A-E85CE54568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11" r="5174"/>
          <a:stretch/>
        </p:blipFill>
        <p:spPr>
          <a:xfrm>
            <a:off x="9123322" y="2723103"/>
            <a:ext cx="2738563" cy="3607777"/>
          </a:xfrm>
          <a:prstGeom prst="rect">
            <a:avLst/>
          </a:prstGeom>
        </p:spPr>
      </p:pic>
      <p:sp>
        <p:nvSpPr>
          <p:cNvPr id="26" name="Rettangolo: Angoli arrotondati 5">
            <a:extLst>
              <a:ext uri="{FF2B5EF4-FFF2-40B4-BE49-F238E27FC236}">
                <a16:creationId xmlns:a16="http://schemas.microsoft.com/office/drawing/2014/main" xmlns="" id="{06C43025-0F4F-4F4A-B756-24A14A2A25FF}"/>
              </a:ext>
            </a:extLst>
          </p:cNvPr>
          <p:cNvSpPr/>
          <p:nvPr/>
        </p:nvSpPr>
        <p:spPr>
          <a:xfrm>
            <a:off x="701775" y="415011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5">
            <a:extLst>
              <a:ext uri="{FF2B5EF4-FFF2-40B4-BE49-F238E27FC236}">
                <a16:creationId xmlns:a16="http://schemas.microsoft.com/office/drawing/2014/main" xmlns="" id="{0A05C807-BD5D-46E7-9ADB-E81B4B172250}"/>
              </a:ext>
            </a:extLst>
          </p:cNvPr>
          <p:cNvSpPr/>
          <p:nvPr/>
        </p:nvSpPr>
        <p:spPr>
          <a:xfrm>
            <a:off x="665649" y="3057905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5">
            <a:extLst>
              <a:ext uri="{FF2B5EF4-FFF2-40B4-BE49-F238E27FC236}">
                <a16:creationId xmlns:a16="http://schemas.microsoft.com/office/drawing/2014/main" xmlns="" id="{4F3FC22A-8DB2-4EA4-AB95-2E0746B11300}"/>
              </a:ext>
            </a:extLst>
          </p:cNvPr>
          <p:cNvSpPr/>
          <p:nvPr/>
        </p:nvSpPr>
        <p:spPr>
          <a:xfrm>
            <a:off x="692026" y="5238667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0</TotalTime>
  <Words>609</Words>
  <Application>Microsoft Office PowerPoint</Application>
  <PresentationFormat>Personalizzato</PresentationFormat>
  <Paragraphs>92</Paragraphs>
  <Slides>12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Risorse umane diapositiva 1</vt:lpstr>
      <vt:lpstr>Risorse umane diapositiva 7</vt:lpstr>
      <vt:lpstr>Risorse umane diapositiva 4</vt:lpstr>
      <vt:lpstr>Diapositiva 4</vt:lpstr>
      <vt:lpstr>Diapositiva 5</vt:lpstr>
      <vt:lpstr>Risorse umane diapositiva 8</vt:lpstr>
      <vt:lpstr>Risorse umane diapositiva 6</vt:lpstr>
      <vt:lpstr>Diapositiva 8</vt:lpstr>
      <vt:lpstr>Risorse umane diapositiva 2</vt:lpstr>
      <vt:lpstr>Risorse umane diapositiva 5</vt:lpstr>
      <vt:lpstr>Risorse umane diapositiva 3</vt:lpstr>
      <vt:lpstr>Risorse umane 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/>
  <cp:lastModifiedBy/>
  <cp:revision>2</cp:revision>
  <dcterms:created xsi:type="dcterms:W3CDTF">2022-02-24T07:49:56Z</dcterms:created>
  <dcterms:modified xsi:type="dcterms:W3CDTF">2022-03-07T18:01:34Z</dcterms:modified>
</cp:coreProperties>
</file>