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7099300" cy="10234613"/>
  <p:defaultTextStyle>
    <a:defPPr>
      <a:defRPr lang="it-IT"/>
    </a:defPPr>
    <a:lvl1pPr algn="l" rtl="0" fontAlgn="base">
      <a:spcBef>
        <a:spcPct val="0"/>
      </a:spcBef>
      <a:spcAft>
        <a:spcPct val="0"/>
      </a:spcAft>
      <a:defRPr sz="2245" kern="1200">
        <a:solidFill>
          <a:schemeClr val="tx1"/>
        </a:solidFill>
        <a:latin typeface="Times New Roman" pitchFamily="18" charset="0"/>
        <a:ea typeface="+mn-ea"/>
        <a:cs typeface="+mn-cs"/>
      </a:defRPr>
    </a:lvl1pPr>
    <a:lvl2pPr marL="427607" algn="l" rtl="0" fontAlgn="base">
      <a:spcBef>
        <a:spcPct val="0"/>
      </a:spcBef>
      <a:spcAft>
        <a:spcPct val="0"/>
      </a:spcAft>
      <a:defRPr sz="2245" kern="1200">
        <a:solidFill>
          <a:schemeClr val="tx1"/>
        </a:solidFill>
        <a:latin typeface="Times New Roman" pitchFamily="18" charset="0"/>
        <a:ea typeface="+mn-ea"/>
        <a:cs typeface="+mn-cs"/>
      </a:defRPr>
    </a:lvl2pPr>
    <a:lvl3pPr marL="855212" algn="l" rtl="0" fontAlgn="base">
      <a:spcBef>
        <a:spcPct val="0"/>
      </a:spcBef>
      <a:spcAft>
        <a:spcPct val="0"/>
      </a:spcAft>
      <a:defRPr sz="2245" kern="1200">
        <a:solidFill>
          <a:schemeClr val="tx1"/>
        </a:solidFill>
        <a:latin typeface="Times New Roman" pitchFamily="18" charset="0"/>
        <a:ea typeface="+mn-ea"/>
        <a:cs typeface="+mn-cs"/>
      </a:defRPr>
    </a:lvl3pPr>
    <a:lvl4pPr marL="1282818" algn="l" rtl="0" fontAlgn="base">
      <a:spcBef>
        <a:spcPct val="0"/>
      </a:spcBef>
      <a:spcAft>
        <a:spcPct val="0"/>
      </a:spcAft>
      <a:defRPr sz="2245" kern="1200">
        <a:solidFill>
          <a:schemeClr val="tx1"/>
        </a:solidFill>
        <a:latin typeface="Times New Roman" pitchFamily="18" charset="0"/>
        <a:ea typeface="+mn-ea"/>
        <a:cs typeface="+mn-cs"/>
      </a:defRPr>
    </a:lvl4pPr>
    <a:lvl5pPr marL="1710424" algn="l" rtl="0" fontAlgn="base">
      <a:spcBef>
        <a:spcPct val="0"/>
      </a:spcBef>
      <a:spcAft>
        <a:spcPct val="0"/>
      </a:spcAft>
      <a:defRPr sz="2245" kern="1200">
        <a:solidFill>
          <a:schemeClr val="tx1"/>
        </a:solidFill>
        <a:latin typeface="Times New Roman" pitchFamily="18" charset="0"/>
        <a:ea typeface="+mn-ea"/>
        <a:cs typeface="+mn-cs"/>
      </a:defRPr>
    </a:lvl5pPr>
    <a:lvl6pPr marL="2138030" algn="l" defTabSz="855212" rtl="0" eaLnBrk="1" latinLnBrk="0" hangingPunct="1">
      <a:defRPr sz="2245" kern="1200">
        <a:solidFill>
          <a:schemeClr val="tx1"/>
        </a:solidFill>
        <a:latin typeface="Times New Roman" pitchFamily="18" charset="0"/>
        <a:ea typeface="+mn-ea"/>
        <a:cs typeface="+mn-cs"/>
      </a:defRPr>
    </a:lvl6pPr>
    <a:lvl7pPr marL="2565637" algn="l" defTabSz="855212" rtl="0" eaLnBrk="1" latinLnBrk="0" hangingPunct="1">
      <a:defRPr sz="2245" kern="1200">
        <a:solidFill>
          <a:schemeClr val="tx1"/>
        </a:solidFill>
        <a:latin typeface="Times New Roman" pitchFamily="18" charset="0"/>
        <a:ea typeface="+mn-ea"/>
        <a:cs typeface="+mn-cs"/>
      </a:defRPr>
    </a:lvl7pPr>
    <a:lvl8pPr marL="2993242" algn="l" defTabSz="855212" rtl="0" eaLnBrk="1" latinLnBrk="0" hangingPunct="1">
      <a:defRPr sz="2245" kern="1200">
        <a:solidFill>
          <a:schemeClr val="tx1"/>
        </a:solidFill>
        <a:latin typeface="Times New Roman" pitchFamily="18" charset="0"/>
        <a:ea typeface="+mn-ea"/>
        <a:cs typeface="+mn-cs"/>
      </a:defRPr>
    </a:lvl8pPr>
    <a:lvl9pPr marL="3420849" algn="l" defTabSz="855212" rtl="0" eaLnBrk="1" latinLnBrk="0" hangingPunct="1">
      <a:defRPr sz="2245"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Vincenzo Rocco" initials="MVR" lastIdx="1" clrIdx="0">
    <p:extLst>
      <p:ext uri="{19B8F6BF-5375-455C-9EA6-DF929625EA0E}">
        <p15:presenceInfo xmlns:p15="http://schemas.microsoft.com/office/powerpoint/2012/main" userId="Matteo Vincenzo Roc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4C"/>
    <a:srgbClr val="003F6E"/>
    <a:srgbClr val="002142"/>
    <a:srgbClr val="333399"/>
    <a:srgbClr val="3366FF"/>
    <a:srgbClr val="003B6E"/>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6D75D-DFA8-4A47-9B76-7879E58A4462}" v="4" dt="2022-06-24T16:11:04.52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5865" autoAdjust="0"/>
  </p:normalViewPr>
  <p:slideViewPr>
    <p:cSldViewPr>
      <p:cViewPr>
        <p:scale>
          <a:sx n="33" d="100"/>
          <a:sy n="33" d="100"/>
        </p:scale>
        <p:origin x="376" y="-5852"/>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min Tahavori" userId="bd5a87f5-123c-4b88-b3e3-69940167428d" providerId="ADAL" clId="{4956D75D-DFA8-4A47-9B76-7879E58A4462}"/>
    <pc:docChg chg="undo custSel modSld">
      <pc:chgData name="Mohammad Amin Tahavori" userId="bd5a87f5-123c-4b88-b3e3-69940167428d" providerId="ADAL" clId="{4956D75D-DFA8-4A47-9B76-7879E58A4462}" dt="2022-06-24T16:11:19.740" v="215" actId="20577"/>
      <pc:docMkLst>
        <pc:docMk/>
      </pc:docMkLst>
      <pc:sldChg chg="modSp mod">
        <pc:chgData name="Mohammad Amin Tahavori" userId="bd5a87f5-123c-4b88-b3e3-69940167428d" providerId="ADAL" clId="{4956D75D-DFA8-4A47-9B76-7879E58A4462}" dt="2022-06-24T16:11:19.740" v="215" actId="20577"/>
        <pc:sldMkLst>
          <pc:docMk/>
          <pc:sldMk cId="0" sldId="256"/>
        </pc:sldMkLst>
        <pc:spChg chg="mod">
          <ac:chgData name="Mohammad Amin Tahavori" userId="bd5a87f5-123c-4b88-b3e3-69940167428d" providerId="ADAL" clId="{4956D75D-DFA8-4A47-9B76-7879E58A4462}" dt="2022-06-24T16:04:54.991" v="89" actId="20577"/>
          <ac:spMkLst>
            <pc:docMk/>
            <pc:sldMk cId="0" sldId="256"/>
            <ac:spMk id="48" creationId="{547FE6B3-7BC7-427C-8C4A-1CA9A23BBA1E}"/>
          </ac:spMkLst>
        </pc:spChg>
        <pc:spChg chg="mod">
          <ac:chgData name="Mohammad Amin Tahavori" userId="bd5a87f5-123c-4b88-b3e3-69940167428d" providerId="ADAL" clId="{4956D75D-DFA8-4A47-9B76-7879E58A4462}" dt="2022-06-24T16:07:11.216" v="158" actId="13926"/>
          <ac:spMkLst>
            <pc:docMk/>
            <pc:sldMk cId="0" sldId="256"/>
            <ac:spMk id="63" creationId="{67F481F5-1DB2-5A48-A736-76BF0C9320A3}"/>
          </ac:spMkLst>
        </pc:spChg>
        <pc:spChg chg="mod">
          <ac:chgData name="Mohammad Amin Tahavori" userId="bd5a87f5-123c-4b88-b3e3-69940167428d" providerId="ADAL" clId="{4956D75D-DFA8-4A47-9B76-7879E58A4462}" dt="2022-06-24T16:06:42.974" v="144" actId="1036"/>
          <ac:spMkLst>
            <pc:docMk/>
            <pc:sldMk cId="0" sldId="256"/>
            <ac:spMk id="65" creationId="{45CDAA71-F709-7F45-A086-F81DE4C5442F}"/>
          </ac:spMkLst>
        </pc:spChg>
        <pc:spChg chg="mod">
          <ac:chgData name="Mohammad Amin Tahavori" userId="bd5a87f5-123c-4b88-b3e3-69940167428d" providerId="ADAL" clId="{4956D75D-DFA8-4A47-9B76-7879E58A4462}" dt="2022-06-24T16:09:20.631" v="185" actId="20577"/>
          <ac:spMkLst>
            <pc:docMk/>
            <pc:sldMk cId="0" sldId="256"/>
            <ac:spMk id="69" creationId="{75277AD1-6DF0-3B49-B745-4F1354D4670C}"/>
          </ac:spMkLst>
        </pc:spChg>
        <pc:spChg chg="mod">
          <ac:chgData name="Mohammad Amin Tahavori" userId="bd5a87f5-123c-4b88-b3e3-69940167428d" providerId="ADAL" clId="{4956D75D-DFA8-4A47-9B76-7879E58A4462}" dt="2022-06-24T16:11:19.740" v="215" actId="20577"/>
          <ac:spMkLst>
            <pc:docMk/>
            <pc:sldMk cId="0" sldId="256"/>
            <ac:spMk id="99" creationId="{8B1FEDA7-2BE1-6B41-B866-1EA5EDE71F36}"/>
          </ac:spMkLst>
        </pc:spChg>
        <pc:spChg chg="mod">
          <ac:chgData name="Mohammad Amin Tahavori" userId="bd5a87f5-123c-4b88-b3e3-69940167428d" providerId="ADAL" clId="{4956D75D-DFA8-4A47-9B76-7879E58A4462}" dt="2022-06-24T16:02:32.001" v="3" actId="114"/>
          <ac:spMkLst>
            <pc:docMk/>
            <pc:sldMk cId="0" sldId="256"/>
            <ac:spMk id="10759" creationId="{00000000-0000-0000-0000-000000000000}"/>
          </ac:spMkLst>
        </pc:spChg>
        <pc:spChg chg="mod">
          <ac:chgData name="Mohammad Amin Tahavori" userId="bd5a87f5-123c-4b88-b3e3-69940167428d" providerId="ADAL" clId="{4956D75D-DFA8-4A47-9B76-7879E58A4462}" dt="2022-06-24T16:03:21.094" v="59" actId="20577"/>
          <ac:spMkLst>
            <pc:docMk/>
            <pc:sldMk cId="0" sldId="256"/>
            <ac:spMk id="1078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1" y="2"/>
            <a:ext cx="3076575" cy="512763"/>
          </a:xfrm>
          <a:prstGeom prst="rect">
            <a:avLst/>
          </a:prstGeom>
          <a:noFill/>
          <a:ln w="9525">
            <a:noFill/>
            <a:miter lim="800000"/>
            <a:headEnd/>
            <a:tailEnd/>
          </a:ln>
          <a:effectLst/>
        </p:spPr>
        <p:txBody>
          <a:bodyPr vert="horz" wrap="square" lIns="98208" tIns="49104" rIns="98208" bIns="49104" numCol="1" anchor="t" anchorCtr="0" compatLnSpc="1">
            <a:prstTxWarp prst="textNoShape">
              <a:avLst/>
            </a:prstTxWarp>
          </a:bodyPr>
          <a:lstStyle>
            <a:lvl1pPr defTabSz="982387">
              <a:defRPr sz="1300"/>
            </a:lvl1pPr>
          </a:lstStyle>
          <a:p>
            <a:endParaRPr lang="fr-FR"/>
          </a:p>
        </p:txBody>
      </p:sp>
      <p:sp>
        <p:nvSpPr>
          <p:cNvPr id="4099" name="Rectangle 1027"/>
          <p:cNvSpPr>
            <a:spLocks noGrp="1" noChangeArrowheads="1"/>
          </p:cNvSpPr>
          <p:nvPr>
            <p:ph type="dt" sz="quarter" idx="1"/>
          </p:nvPr>
        </p:nvSpPr>
        <p:spPr bwMode="auto">
          <a:xfrm>
            <a:off x="4022726" y="2"/>
            <a:ext cx="3076575" cy="512763"/>
          </a:xfrm>
          <a:prstGeom prst="rect">
            <a:avLst/>
          </a:prstGeom>
          <a:noFill/>
          <a:ln w="9525">
            <a:noFill/>
            <a:miter lim="800000"/>
            <a:headEnd/>
            <a:tailEnd/>
          </a:ln>
          <a:effectLst/>
        </p:spPr>
        <p:txBody>
          <a:bodyPr vert="horz" wrap="square" lIns="98208" tIns="49104" rIns="98208" bIns="49104" numCol="1" anchor="t" anchorCtr="0" compatLnSpc="1">
            <a:prstTxWarp prst="textNoShape">
              <a:avLst/>
            </a:prstTxWarp>
          </a:bodyPr>
          <a:lstStyle>
            <a:lvl1pPr algn="r" defTabSz="982387">
              <a:defRPr sz="1300"/>
            </a:lvl1pPr>
          </a:lstStyle>
          <a:p>
            <a:endParaRPr lang="fr-FR"/>
          </a:p>
        </p:txBody>
      </p:sp>
      <p:sp>
        <p:nvSpPr>
          <p:cNvPr id="4100" name="Rectangle 1028"/>
          <p:cNvSpPr>
            <a:spLocks noGrp="1" noChangeArrowheads="1"/>
          </p:cNvSpPr>
          <p:nvPr>
            <p:ph type="ftr" sz="quarter" idx="2"/>
          </p:nvPr>
        </p:nvSpPr>
        <p:spPr bwMode="auto">
          <a:xfrm>
            <a:off x="1" y="9721852"/>
            <a:ext cx="3076575" cy="512763"/>
          </a:xfrm>
          <a:prstGeom prst="rect">
            <a:avLst/>
          </a:prstGeom>
          <a:noFill/>
          <a:ln w="9525">
            <a:noFill/>
            <a:miter lim="800000"/>
            <a:headEnd/>
            <a:tailEnd/>
          </a:ln>
          <a:effectLst/>
        </p:spPr>
        <p:txBody>
          <a:bodyPr vert="horz" wrap="square" lIns="98208" tIns="49104" rIns="98208" bIns="49104" numCol="1" anchor="b" anchorCtr="0" compatLnSpc="1">
            <a:prstTxWarp prst="textNoShape">
              <a:avLst/>
            </a:prstTxWarp>
          </a:bodyPr>
          <a:lstStyle>
            <a:lvl1pPr defTabSz="982387">
              <a:defRPr sz="1300"/>
            </a:lvl1pPr>
          </a:lstStyle>
          <a:p>
            <a:endParaRPr lang="fr-FR"/>
          </a:p>
        </p:txBody>
      </p:sp>
      <p:sp>
        <p:nvSpPr>
          <p:cNvPr id="4101" name="Rectangle 1029"/>
          <p:cNvSpPr>
            <a:spLocks noGrp="1" noChangeArrowheads="1"/>
          </p:cNvSpPr>
          <p:nvPr>
            <p:ph type="sldNum" sz="quarter" idx="3"/>
          </p:nvPr>
        </p:nvSpPr>
        <p:spPr bwMode="auto">
          <a:xfrm>
            <a:off x="4022726" y="9721852"/>
            <a:ext cx="3076575" cy="512763"/>
          </a:xfrm>
          <a:prstGeom prst="rect">
            <a:avLst/>
          </a:prstGeom>
          <a:noFill/>
          <a:ln w="9525">
            <a:noFill/>
            <a:miter lim="800000"/>
            <a:headEnd/>
            <a:tailEnd/>
          </a:ln>
          <a:effectLst/>
        </p:spPr>
        <p:txBody>
          <a:bodyPr vert="horz" wrap="square" lIns="98208" tIns="49104" rIns="98208" bIns="49104" numCol="1" anchor="b" anchorCtr="0" compatLnSpc="1">
            <a:prstTxWarp prst="textNoShape">
              <a:avLst/>
            </a:prstTxWarp>
          </a:bodyPr>
          <a:lstStyle>
            <a:lvl1pPr algn="r" defTabSz="982387">
              <a:defRPr sz="1300"/>
            </a:lvl1pPr>
          </a:lstStyle>
          <a:p>
            <a:fld id="{E3517451-0A8C-4406-89E7-240F54AD70C3}" type="slidenum">
              <a:rPr lang="fr-FR"/>
              <a:pPr/>
              <a:t>‹#›</a:t>
            </a:fld>
            <a:endParaRPr lang="fr-FR"/>
          </a:p>
        </p:txBody>
      </p:sp>
    </p:spTree>
    <p:extLst>
      <p:ext uri="{BB962C8B-B14F-4D97-AF65-F5344CB8AC3E}">
        <p14:creationId xmlns:p14="http://schemas.microsoft.com/office/powerpoint/2010/main" val="134168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3074"/>
          <p:cNvSpPr>
            <a:spLocks noGrp="1" noChangeArrowheads="1"/>
          </p:cNvSpPr>
          <p:nvPr>
            <p:ph type="hdr" sz="quarter"/>
          </p:nvPr>
        </p:nvSpPr>
        <p:spPr bwMode="auto">
          <a:xfrm>
            <a:off x="1" y="2"/>
            <a:ext cx="3076575" cy="512763"/>
          </a:xfrm>
          <a:prstGeom prst="rect">
            <a:avLst/>
          </a:prstGeom>
          <a:noFill/>
          <a:ln w="9525">
            <a:noFill/>
            <a:miter lim="800000"/>
            <a:headEnd/>
            <a:tailEnd/>
          </a:ln>
          <a:effectLst/>
        </p:spPr>
        <p:txBody>
          <a:bodyPr vert="horz" wrap="square" lIns="22268" tIns="11134" rIns="22268" bIns="11134" numCol="1" anchor="t" anchorCtr="0" compatLnSpc="1">
            <a:prstTxWarp prst="textNoShape">
              <a:avLst/>
            </a:prstTxWarp>
          </a:bodyPr>
          <a:lstStyle>
            <a:lvl1pPr defTabSz="223775">
              <a:defRPr sz="200"/>
            </a:lvl1pPr>
          </a:lstStyle>
          <a:p>
            <a:endParaRPr lang="it-IT"/>
          </a:p>
        </p:txBody>
      </p:sp>
      <p:sp>
        <p:nvSpPr>
          <p:cNvPr id="13315" name="Rectangle 3075"/>
          <p:cNvSpPr>
            <a:spLocks noGrp="1" noChangeArrowheads="1"/>
          </p:cNvSpPr>
          <p:nvPr>
            <p:ph type="dt" idx="1"/>
          </p:nvPr>
        </p:nvSpPr>
        <p:spPr bwMode="auto">
          <a:xfrm>
            <a:off x="4022726" y="2"/>
            <a:ext cx="3076575" cy="512763"/>
          </a:xfrm>
          <a:prstGeom prst="rect">
            <a:avLst/>
          </a:prstGeom>
          <a:noFill/>
          <a:ln w="9525">
            <a:noFill/>
            <a:miter lim="800000"/>
            <a:headEnd/>
            <a:tailEnd/>
          </a:ln>
          <a:effectLst/>
        </p:spPr>
        <p:txBody>
          <a:bodyPr vert="horz" wrap="square" lIns="22268" tIns="11134" rIns="22268" bIns="11134" numCol="1" anchor="t" anchorCtr="0" compatLnSpc="1">
            <a:prstTxWarp prst="textNoShape">
              <a:avLst/>
            </a:prstTxWarp>
          </a:bodyPr>
          <a:lstStyle>
            <a:lvl1pPr algn="r" defTabSz="223775">
              <a:defRPr sz="200"/>
            </a:lvl1pPr>
          </a:lstStyle>
          <a:p>
            <a:endParaRPr lang="it-IT"/>
          </a:p>
        </p:txBody>
      </p:sp>
      <p:sp>
        <p:nvSpPr>
          <p:cNvPr id="13316" name="Rectangle 3076"/>
          <p:cNvSpPr>
            <a:spLocks noGrp="1" noRot="1" noChangeAspect="1" noChangeArrowheads="1" noTextEdit="1"/>
          </p:cNvSpPr>
          <p:nvPr>
            <p:ph type="sldImg" idx="2"/>
          </p:nvPr>
        </p:nvSpPr>
        <p:spPr bwMode="auto">
          <a:xfrm>
            <a:off x="2197100" y="769938"/>
            <a:ext cx="2711450" cy="3835400"/>
          </a:xfrm>
          <a:prstGeom prst="rect">
            <a:avLst/>
          </a:prstGeom>
          <a:noFill/>
          <a:ln w="9525">
            <a:solidFill>
              <a:srgbClr val="000000"/>
            </a:solidFill>
            <a:miter lim="800000"/>
            <a:headEnd/>
            <a:tailEnd/>
          </a:ln>
          <a:effectLst/>
        </p:spPr>
      </p:sp>
      <p:sp>
        <p:nvSpPr>
          <p:cNvPr id="13317" name="Rectangle 3077"/>
          <p:cNvSpPr>
            <a:spLocks noGrp="1" noChangeArrowheads="1"/>
          </p:cNvSpPr>
          <p:nvPr>
            <p:ph type="body" sz="quarter" idx="3"/>
          </p:nvPr>
        </p:nvSpPr>
        <p:spPr bwMode="auto">
          <a:xfrm>
            <a:off x="708026" y="4862515"/>
            <a:ext cx="5683251" cy="4602162"/>
          </a:xfrm>
          <a:prstGeom prst="rect">
            <a:avLst/>
          </a:prstGeom>
          <a:noFill/>
          <a:ln w="9525">
            <a:noFill/>
            <a:miter lim="800000"/>
            <a:headEnd/>
            <a:tailEnd/>
          </a:ln>
          <a:effectLst/>
        </p:spPr>
        <p:txBody>
          <a:bodyPr vert="horz" wrap="square" lIns="22268" tIns="11134" rIns="22268" bIns="11134"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3318" name="Rectangle 3078"/>
          <p:cNvSpPr>
            <a:spLocks noGrp="1" noChangeArrowheads="1"/>
          </p:cNvSpPr>
          <p:nvPr>
            <p:ph type="ftr" sz="quarter" idx="4"/>
          </p:nvPr>
        </p:nvSpPr>
        <p:spPr bwMode="auto">
          <a:xfrm>
            <a:off x="1" y="9718675"/>
            <a:ext cx="3076575" cy="515938"/>
          </a:xfrm>
          <a:prstGeom prst="rect">
            <a:avLst/>
          </a:prstGeom>
          <a:noFill/>
          <a:ln w="9525">
            <a:noFill/>
            <a:miter lim="800000"/>
            <a:headEnd/>
            <a:tailEnd/>
          </a:ln>
          <a:effectLst/>
        </p:spPr>
        <p:txBody>
          <a:bodyPr vert="horz" wrap="square" lIns="22268" tIns="11134" rIns="22268" bIns="11134" numCol="1" anchor="b" anchorCtr="0" compatLnSpc="1">
            <a:prstTxWarp prst="textNoShape">
              <a:avLst/>
            </a:prstTxWarp>
          </a:bodyPr>
          <a:lstStyle>
            <a:lvl1pPr defTabSz="223775">
              <a:defRPr sz="200"/>
            </a:lvl1pPr>
          </a:lstStyle>
          <a:p>
            <a:endParaRPr lang="it-IT"/>
          </a:p>
        </p:txBody>
      </p:sp>
      <p:sp>
        <p:nvSpPr>
          <p:cNvPr id="13319" name="Rectangle 3079"/>
          <p:cNvSpPr>
            <a:spLocks noGrp="1" noChangeArrowheads="1"/>
          </p:cNvSpPr>
          <p:nvPr>
            <p:ph type="sldNum" sz="quarter" idx="5"/>
          </p:nvPr>
        </p:nvSpPr>
        <p:spPr bwMode="auto">
          <a:xfrm>
            <a:off x="4022726" y="9718675"/>
            <a:ext cx="3076575" cy="515938"/>
          </a:xfrm>
          <a:prstGeom prst="rect">
            <a:avLst/>
          </a:prstGeom>
          <a:noFill/>
          <a:ln w="9525">
            <a:noFill/>
            <a:miter lim="800000"/>
            <a:headEnd/>
            <a:tailEnd/>
          </a:ln>
          <a:effectLst/>
        </p:spPr>
        <p:txBody>
          <a:bodyPr vert="horz" wrap="square" lIns="22268" tIns="11134" rIns="22268" bIns="11134" numCol="1" anchor="b" anchorCtr="0" compatLnSpc="1">
            <a:prstTxWarp prst="textNoShape">
              <a:avLst/>
            </a:prstTxWarp>
          </a:bodyPr>
          <a:lstStyle>
            <a:lvl1pPr algn="r" defTabSz="223775">
              <a:defRPr sz="200"/>
            </a:lvl1pPr>
          </a:lstStyle>
          <a:p>
            <a:fld id="{4C1F5C5A-BCD9-4BA8-A159-FEA0325DB76B}" type="slidenum">
              <a:rPr lang="it-IT"/>
              <a:pPr/>
              <a:t>‹#›</a:t>
            </a:fld>
            <a:endParaRPr lang="it-IT"/>
          </a:p>
        </p:txBody>
      </p:sp>
    </p:spTree>
    <p:extLst>
      <p:ext uri="{BB962C8B-B14F-4D97-AF65-F5344CB8AC3E}">
        <p14:creationId xmlns:p14="http://schemas.microsoft.com/office/powerpoint/2010/main" val="1334907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22" kern="1200">
        <a:solidFill>
          <a:schemeClr val="tx1"/>
        </a:solidFill>
        <a:latin typeface="Times New Roman" pitchFamily="18" charset="0"/>
        <a:ea typeface="+mn-ea"/>
        <a:cs typeface="+mn-cs"/>
      </a:defRPr>
    </a:lvl1pPr>
    <a:lvl2pPr marL="427607" algn="l" rtl="0" fontAlgn="base">
      <a:spcBef>
        <a:spcPct val="30000"/>
      </a:spcBef>
      <a:spcAft>
        <a:spcPct val="0"/>
      </a:spcAft>
      <a:defRPr sz="1122" kern="1200">
        <a:solidFill>
          <a:schemeClr val="tx1"/>
        </a:solidFill>
        <a:latin typeface="Times New Roman" pitchFamily="18" charset="0"/>
        <a:ea typeface="+mn-ea"/>
        <a:cs typeface="+mn-cs"/>
      </a:defRPr>
    </a:lvl2pPr>
    <a:lvl3pPr marL="855212" algn="l" rtl="0" fontAlgn="base">
      <a:spcBef>
        <a:spcPct val="30000"/>
      </a:spcBef>
      <a:spcAft>
        <a:spcPct val="0"/>
      </a:spcAft>
      <a:defRPr sz="1122" kern="1200">
        <a:solidFill>
          <a:schemeClr val="tx1"/>
        </a:solidFill>
        <a:latin typeface="Times New Roman" pitchFamily="18" charset="0"/>
        <a:ea typeface="+mn-ea"/>
        <a:cs typeface="+mn-cs"/>
      </a:defRPr>
    </a:lvl3pPr>
    <a:lvl4pPr marL="1282818" algn="l" rtl="0" fontAlgn="base">
      <a:spcBef>
        <a:spcPct val="30000"/>
      </a:spcBef>
      <a:spcAft>
        <a:spcPct val="0"/>
      </a:spcAft>
      <a:defRPr sz="1122" kern="1200">
        <a:solidFill>
          <a:schemeClr val="tx1"/>
        </a:solidFill>
        <a:latin typeface="Times New Roman" pitchFamily="18" charset="0"/>
        <a:ea typeface="+mn-ea"/>
        <a:cs typeface="+mn-cs"/>
      </a:defRPr>
    </a:lvl4pPr>
    <a:lvl5pPr marL="1710424" algn="l" rtl="0" fontAlgn="base">
      <a:spcBef>
        <a:spcPct val="30000"/>
      </a:spcBef>
      <a:spcAft>
        <a:spcPct val="0"/>
      </a:spcAft>
      <a:defRPr sz="1122" kern="1200">
        <a:solidFill>
          <a:schemeClr val="tx1"/>
        </a:solidFill>
        <a:latin typeface="Times New Roman" pitchFamily="18" charset="0"/>
        <a:ea typeface="+mn-ea"/>
        <a:cs typeface="+mn-cs"/>
      </a:defRPr>
    </a:lvl5pPr>
    <a:lvl6pPr marL="2138030" algn="l" defTabSz="855212" rtl="0" eaLnBrk="1" latinLnBrk="0" hangingPunct="1">
      <a:defRPr sz="1122" kern="1200">
        <a:solidFill>
          <a:schemeClr val="tx1"/>
        </a:solidFill>
        <a:latin typeface="+mn-lt"/>
        <a:ea typeface="+mn-ea"/>
        <a:cs typeface="+mn-cs"/>
      </a:defRPr>
    </a:lvl6pPr>
    <a:lvl7pPr marL="2565637" algn="l" defTabSz="855212" rtl="0" eaLnBrk="1" latinLnBrk="0" hangingPunct="1">
      <a:defRPr sz="1122" kern="1200">
        <a:solidFill>
          <a:schemeClr val="tx1"/>
        </a:solidFill>
        <a:latin typeface="+mn-lt"/>
        <a:ea typeface="+mn-ea"/>
        <a:cs typeface="+mn-cs"/>
      </a:defRPr>
    </a:lvl7pPr>
    <a:lvl8pPr marL="2993242" algn="l" defTabSz="855212" rtl="0" eaLnBrk="1" latinLnBrk="0" hangingPunct="1">
      <a:defRPr sz="1122" kern="1200">
        <a:solidFill>
          <a:schemeClr val="tx1"/>
        </a:solidFill>
        <a:latin typeface="+mn-lt"/>
        <a:ea typeface="+mn-ea"/>
        <a:cs typeface="+mn-cs"/>
      </a:defRPr>
    </a:lvl8pPr>
    <a:lvl9pPr marL="3420849" algn="l" defTabSz="855212" rtl="0" eaLnBrk="1" latinLnBrk="0" hangingPunct="1">
      <a:defRPr sz="11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079"/>
          <p:cNvSpPr>
            <a:spLocks noGrp="1" noChangeArrowheads="1"/>
          </p:cNvSpPr>
          <p:nvPr>
            <p:ph type="sldNum" sz="quarter" idx="5"/>
          </p:nvPr>
        </p:nvSpPr>
        <p:spPr>
          <a:ln/>
        </p:spPr>
        <p:txBody>
          <a:bodyPr/>
          <a:lstStyle/>
          <a:p>
            <a:fld id="{C71A0051-2232-4CD9-8A11-3B928C67CD5A}" type="slidenum">
              <a:rPr lang="it-IT"/>
              <a:pPr/>
              <a:t>1</a:t>
            </a:fld>
            <a:endParaRPr lang="it-IT"/>
          </a:p>
        </p:txBody>
      </p:sp>
      <p:sp>
        <p:nvSpPr>
          <p:cNvPr id="14338" name="Rectangle 2"/>
          <p:cNvSpPr>
            <a:spLocks noGrp="1" noRot="1" noChangeAspect="1" noChangeArrowheads="1" noTextEdit="1"/>
          </p:cNvSpPr>
          <p:nvPr>
            <p:ph type="sldImg"/>
          </p:nvPr>
        </p:nvSpPr>
        <p:spPr>
          <a:xfrm>
            <a:off x="2197100" y="769938"/>
            <a:ext cx="2711450" cy="3835400"/>
          </a:xfrm>
          <a:ln/>
        </p:spPr>
      </p:sp>
      <p:sp>
        <p:nvSpPr>
          <p:cNvPr id="14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0497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407"/>
            <a:ext cx="25733634" cy="9174570"/>
          </a:xfrm>
        </p:spPr>
        <p:txBody>
          <a:bodyPr/>
          <a:lstStyle/>
          <a:p>
            <a:r>
              <a:rPr lang="en-US"/>
              <a:t>Click to edit Master title style</a:t>
            </a:r>
          </a:p>
        </p:txBody>
      </p:sp>
      <p:sp>
        <p:nvSpPr>
          <p:cNvPr id="3" name="Subtitle 2"/>
          <p:cNvSpPr>
            <a:spLocks noGrp="1"/>
          </p:cNvSpPr>
          <p:nvPr>
            <p:ph type="subTitle" idx="1"/>
          </p:nvPr>
        </p:nvSpPr>
        <p:spPr>
          <a:xfrm>
            <a:off x="4541579" y="24255466"/>
            <a:ext cx="21192056" cy="10938739"/>
          </a:xfrm>
        </p:spPr>
        <p:txBody>
          <a:bodyPr/>
          <a:lstStyle>
            <a:lvl1pPr marL="0" indent="0" algn="ctr">
              <a:buNone/>
              <a:defRPr/>
            </a:lvl1pPr>
            <a:lvl2pPr marL="427104" indent="0" algn="ctr">
              <a:buNone/>
              <a:defRPr/>
            </a:lvl2pPr>
            <a:lvl3pPr marL="854206" indent="0" algn="ctr">
              <a:buNone/>
              <a:defRPr/>
            </a:lvl3pPr>
            <a:lvl4pPr marL="1281309" indent="0" algn="ctr">
              <a:buNone/>
              <a:defRPr/>
            </a:lvl4pPr>
            <a:lvl5pPr marL="1708412" indent="0" algn="ctr">
              <a:buNone/>
              <a:defRPr/>
            </a:lvl5pPr>
            <a:lvl6pPr marL="2135515" indent="0" algn="ctr">
              <a:buNone/>
              <a:defRPr/>
            </a:lvl6pPr>
            <a:lvl7pPr marL="2562620" indent="0" algn="ctr">
              <a:buNone/>
              <a:defRPr/>
            </a:lvl7pPr>
            <a:lvl8pPr marL="2989722" indent="0" algn="ctr">
              <a:buNone/>
              <a:defRPr/>
            </a:lvl8pPr>
            <a:lvl9pPr marL="3416826"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68CB3778-6EBA-4E46-8A2A-DB8FEF2FFA01}" type="slidenum">
              <a:rPr lang="it-IT"/>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88E03E16-44AF-4EE8-8A8B-C170AED9E7CA}" type="slidenum">
              <a:rPr lang="it-IT"/>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1758" y="3804779"/>
            <a:ext cx="6432667" cy="342430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0791" y="3804779"/>
            <a:ext cx="19158579" cy="342430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AC734137-65B1-4B59-8333-A27F68C9FCD5}" type="slidenum">
              <a:rPr lang="it-IT"/>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FBB465F5-5BD4-4AE4-8731-73831FB7A5C2}" type="slidenum">
              <a:rPr lang="it-IT"/>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878"/>
            <a:ext cx="25735118" cy="850130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2554"/>
            <a:ext cx="25735118" cy="9363323"/>
          </a:xfrm>
        </p:spPr>
        <p:txBody>
          <a:bodyPr anchor="b"/>
          <a:lstStyle>
            <a:lvl1pPr marL="0" indent="0">
              <a:buNone/>
              <a:defRPr sz="1869"/>
            </a:lvl1pPr>
            <a:lvl2pPr marL="427104" indent="0">
              <a:buNone/>
              <a:defRPr sz="1682"/>
            </a:lvl2pPr>
            <a:lvl3pPr marL="854206" indent="0">
              <a:buNone/>
              <a:defRPr sz="1495"/>
            </a:lvl3pPr>
            <a:lvl4pPr marL="1281309" indent="0">
              <a:buNone/>
              <a:defRPr sz="1308"/>
            </a:lvl4pPr>
            <a:lvl5pPr marL="1708412" indent="0">
              <a:buNone/>
              <a:defRPr sz="1308"/>
            </a:lvl5pPr>
            <a:lvl6pPr marL="2135515" indent="0">
              <a:buNone/>
              <a:defRPr sz="1308"/>
            </a:lvl6pPr>
            <a:lvl7pPr marL="2562620" indent="0">
              <a:buNone/>
              <a:defRPr sz="1308"/>
            </a:lvl7pPr>
            <a:lvl8pPr marL="2989722" indent="0">
              <a:buNone/>
              <a:defRPr sz="1308"/>
            </a:lvl8pPr>
            <a:lvl9pPr marL="3416826" indent="0">
              <a:buNone/>
              <a:defRPr sz="1308"/>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it-IT"/>
          </a:p>
        </p:txBody>
      </p:sp>
      <p:sp>
        <p:nvSpPr>
          <p:cNvPr id="5" name="Footer Placeholder 4"/>
          <p:cNvSpPr>
            <a:spLocks noGrp="1"/>
          </p:cNvSpPr>
          <p:nvPr>
            <p:ph type="ftr" sz="quarter" idx="11"/>
          </p:nvPr>
        </p:nvSpPr>
        <p:spPr/>
        <p:txBody>
          <a:bodyPr/>
          <a:lstStyle>
            <a:lvl1pPr>
              <a:defRPr/>
            </a:lvl1pPr>
          </a:lstStyle>
          <a:p>
            <a:endParaRPr lang="it-IT"/>
          </a:p>
        </p:txBody>
      </p:sp>
      <p:sp>
        <p:nvSpPr>
          <p:cNvPr id="6" name="Slide Number Placeholder 5"/>
          <p:cNvSpPr>
            <a:spLocks noGrp="1"/>
          </p:cNvSpPr>
          <p:nvPr>
            <p:ph type="sldNum" sz="quarter" idx="12"/>
          </p:nvPr>
        </p:nvSpPr>
        <p:spPr/>
        <p:txBody>
          <a:bodyPr/>
          <a:lstStyle>
            <a:lvl1pPr>
              <a:defRPr/>
            </a:lvl1pPr>
          </a:lstStyle>
          <a:p>
            <a:fld id="{CE7B1596-BBDB-4F1C-84C7-56A90C86465F}" type="slidenum">
              <a:rPr lang="it-IT"/>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0790" y="12365531"/>
            <a:ext cx="12795623" cy="25682258"/>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1" y="12365531"/>
            <a:ext cx="12795624" cy="25682258"/>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0EE990F8-35E5-4DF4-B757-2B2D234D3261}" type="slidenum">
              <a:rPr lang="it-IT"/>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6" y="1713637"/>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6" y="9581801"/>
            <a:ext cx="13375557" cy="3992046"/>
          </a:xfrm>
        </p:spPr>
        <p:txBody>
          <a:bodyPr anchor="b"/>
          <a:lstStyle>
            <a:lvl1pPr marL="0" indent="0">
              <a:buNone/>
              <a:defRPr sz="2242" b="1"/>
            </a:lvl1pPr>
            <a:lvl2pPr marL="427104" indent="0">
              <a:buNone/>
              <a:defRPr sz="1869" b="1"/>
            </a:lvl2pPr>
            <a:lvl3pPr marL="854206" indent="0">
              <a:buNone/>
              <a:defRPr sz="1682" b="1"/>
            </a:lvl3pPr>
            <a:lvl4pPr marL="1281309" indent="0">
              <a:buNone/>
              <a:defRPr sz="1495" b="1"/>
            </a:lvl4pPr>
            <a:lvl5pPr marL="1708412" indent="0">
              <a:buNone/>
              <a:defRPr sz="1495" b="1"/>
            </a:lvl5pPr>
            <a:lvl6pPr marL="2135515" indent="0">
              <a:buNone/>
              <a:defRPr sz="1495" b="1"/>
            </a:lvl6pPr>
            <a:lvl7pPr marL="2562620" indent="0">
              <a:buNone/>
              <a:defRPr sz="1495" b="1"/>
            </a:lvl7pPr>
            <a:lvl8pPr marL="2989722" indent="0">
              <a:buNone/>
              <a:defRPr sz="1495" b="1"/>
            </a:lvl8pPr>
            <a:lvl9pPr marL="341682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6" y="13573847"/>
            <a:ext cx="13375557" cy="2466269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1" y="9581801"/>
            <a:ext cx="13381490" cy="3992046"/>
          </a:xfrm>
        </p:spPr>
        <p:txBody>
          <a:bodyPr anchor="b"/>
          <a:lstStyle>
            <a:lvl1pPr marL="0" indent="0">
              <a:buNone/>
              <a:defRPr sz="2242" b="1"/>
            </a:lvl1pPr>
            <a:lvl2pPr marL="427104" indent="0">
              <a:buNone/>
              <a:defRPr sz="1869" b="1"/>
            </a:lvl2pPr>
            <a:lvl3pPr marL="854206" indent="0">
              <a:buNone/>
              <a:defRPr sz="1682" b="1"/>
            </a:lvl3pPr>
            <a:lvl4pPr marL="1281309" indent="0">
              <a:buNone/>
              <a:defRPr sz="1495" b="1"/>
            </a:lvl4pPr>
            <a:lvl5pPr marL="1708412" indent="0">
              <a:buNone/>
              <a:defRPr sz="1495" b="1"/>
            </a:lvl5pPr>
            <a:lvl6pPr marL="2135515" indent="0">
              <a:buNone/>
              <a:defRPr sz="1495" b="1"/>
            </a:lvl6pPr>
            <a:lvl7pPr marL="2562620" indent="0">
              <a:buNone/>
              <a:defRPr sz="1495" b="1"/>
            </a:lvl7pPr>
            <a:lvl8pPr marL="2989722" indent="0">
              <a:buNone/>
              <a:defRPr sz="1495" b="1"/>
            </a:lvl8pPr>
            <a:lvl9pPr marL="341682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1" y="13573847"/>
            <a:ext cx="13381490" cy="2466269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it-IT"/>
          </a:p>
        </p:txBody>
      </p:sp>
      <p:sp>
        <p:nvSpPr>
          <p:cNvPr id="8" name="Footer Placeholder 7"/>
          <p:cNvSpPr>
            <a:spLocks noGrp="1"/>
          </p:cNvSpPr>
          <p:nvPr>
            <p:ph type="ftr" sz="quarter" idx="11"/>
          </p:nvPr>
        </p:nvSpPr>
        <p:spPr/>
        <p:txBody>
          <a:bodyPr/>
          <a:lstStyle>
            <a:lvl1pPr>
              <a:defRPr/>
            </a:lvl1pPr>
          </a:lstStyle>
          <a:p>
            <a:endParaRPr lang="it-IT"/>
          </a:p>
        </p:txBody>
      </p:sp>
      <p:sp>
        <p:nvSpPr>
          <p:cNvPr id="9" name="Slide Number Placeholder 8"/>
          <p:cNvSpPr>
            <a:spLocks noGrp="1"/>
          </p:cNvSpPr>
          <p:nvPr>
            <p:ph type="sldNum" sz="quarter" idx="12"/>
          </p:nvPr>
        </p:nvSpPr>
        <p:spPr/>
        <p:txBody>
          <a:bodyPr/>
          <a:lstStyle>
            <a:lvl1pPr>
              <a:defRPr/>
            </a:lvl1pPr>
          </a:lstStyle>
          <a:p>
            <a:fld id="{67DBF777-420C-40D6-8CB7-2C9817BE9A7A}" type="slidenum">
              <a:rPr lang="it-IT"/>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it-IT"/>
          </a:p>
        </p:txBody>
      </p:sp>
      <p:sp>
        <p:nvSpPr>
          <p:cNvPr id="4" name="Footer Placeholder 3"/>
          <p:cNvSpPr>
            <a:spLocks noGrp="1"/>
          </p:cNvSpPr>
          <p:nvPr>
            <p:ph type="ftr" sz="quarter" idx="11"/>
          </p:nvPr>
        </p:nvSpPr>
        <p:spPr/>
        <p:txBody>
          <a:bodyPr/>
          <a:lstStyle>
            <a:lvl1pPr>
              <a:defRPr/>
            </a:lvl1pPr>
          </a:lstStyle>
          <a:p>
            <a:endParaRPr lang="it-IT"/>
          </a:p>
        </p:txBody>
      </p:sp>
      <p:sp>
        <p:nvSpPr>
          <p:cNvPr id="5" name="Slide Number Placeholder 4"/>
          <p:cNvSpPr>
            <a:spLocks noGrp="1"/>
          </p:cNvSpPr>
          <p:nvPr>
            <p:ph type="sldNum" sz="quarter" idx="12"/>
          </p:nvPr>
        </p:nvSpPr>
        <p:spPr/>
        <p:txBody>
          <a:bodyPr/>
          <a:lstStyle>
            <a:lvl1pPr>
              <a:defRPr/>
            </a:lvl1pPr>
          </a:lstStyle>
          <a:p>
            <a:fld id="{445BDBBE-2E5D-47BC-A30E-2D2FF89D206A}" type="slidenum">
              <a:rPr lang="it-IT"/>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it-IT"/>
          </a:p>
        </p:txBody>
      </p:sp>
      <p:sp>
        <p:nvSpPr>
          <p:cNvPr id="3" name="Footer Placeholder 2"/>
          <p:cNvSpPr>
            <a:spLocks noGrp="1"/>
          </p:cNvSpPr>
          <p:nvPr>
            <p:ph type="ftr" sz="quarter" idx="11"/>
          </p:nvPr>
        </p:nvSpPr>
        <p:spPr/>
        <p:txBody>
          <a:bodyPr/>
          <a:lstStyle>
            <a:lvl1pPr>
              <a:defRPr/>
            </a:lvl1pPr>
          </a:lstStyle>
          <a:p>
            <a:endParaRPr lang="it-IT"/>
          </a:p>
        </p:txBody>
      </p:sp>
      <p:sp>
        <p:nvSpPr>
          <p:cNvPr id="4" name="Slide Number Placeholder 3"/>
          <p:cNvSpPr>
            <a:spLocks noGrp="1"/>
          </p:cNvSpPr>
          <p:nvPr>
            <p:ph type="sldNum" sz="quarter" idx="12"/>
          </p:nvPr>
        </p:nvSpPr>
        <p:spPr/>
        <p:txBody>
          <a:bodyPr/>
          <a:lstStyle>
            <a:lvl1pPr>
              <a:defRPr/>
            </a:lvl1pPr>
          </a:lstStyle>
          <a:p>
            <a:fld id="{414E8952-0764-48AB-B95E-9AE00469B009}" type="slidenum">
              <a:rPr lang="it-IT"/>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720"/>
            <a:ext cx="9959732" cy="7252860"/>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4" y="1704720"/>
            <a:ext cx="16923387" cy="36531823"/>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7580"/>
            <a:ext cx="9959732" cy="29278963"/>
          </a:xfrm>
        </p:spPr>
        <p:txBody>
          <a:bodyPr/>
          <a:lstStyle>
            <a:lvl1pPr marL="0" indent="0">
              <a:buNone/>
              <a:defRPr sz="1308"/>
            </a:lvl1pPr>
            <a:lvl2pPr marL="427104" indent="0">
              <a:buNone/>
              <a:defRPr sz="1121"/>
            </a:lvl2pPr>
            <a:lvl3pPr marL="854206" indent="0">
              <a:buNone/>
              <a:defRPr sz="934"/>
            </a:lvl3pPr>
            <a:lvl4pPr marL="1281309" indent="0">
              <a:buNone/>
              <a:defRPr sz="841"/>
            </a:lvl4pPr>
            <a:lvl5pPr marL="1708412" indent="0">
              <a:buNone/>
              <a:defRPr sz="841"/>
            </a:lvl5pPr>
            <a:lvl6pPr marL="2135515" indent="0">
              <a:buNone/>
              <a:defRPr sz="841"/>
            </a:lvl6pPr>
            <a:lvl7pPr marL="2562620" indent="0">
              <a:buNone/>
              <a:defRPr sz="841"/>
            </a:lvl7pPr>
            <a:lvl8pPr marL="2989722" indent="0">
              <a:buNone/>
              <a:defRPr sz="841"/>
            </a:lvl8pPr>
            <a:lvl9pPr marL="3416826" indent="0">
              <a:buNone/>
              <a:defRPr sz="841"/>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DA0D6927-794F-47A0-9260-368EED82D3EB}" type="slidenum">
              <a:rPr lang="it-IT"/>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634"/>
            <a:ext cx="18164831" cy="3537255"/>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101"/>
            <a:ext cx="18164831" cy="25682258"/>
          </a:xfrm>
        </p:spPr>
        <p:txBody>
          <a:bodyPr/>
          <a:lstStyle>
            <a:lvl1pPr marL="0" indent="0">
              <a:buNone/>
              <a:defRPr sz="2990"/>
            </a:lvl1pPr>
            <a:lvl2pPr marL="427104" indent="0">
              <a:buNone/>
              <a:defRPr sz="2616"/>
            </a:lvl2pPr>
            <a:lvl3pPr marL="854206" indent="0">
              <a:buNone/>
              <a:defRPr sz="2242"/>
            </a:lvl3pPr>
            <a:lvl4pPr marL="1281309" indent="0">
              <a:buNone/>
              <a:defRPr sz="1869"/>
            </a:lvl4pPr>
            <a:lvl5pPr marL="1708412" indent="0">
              <a:buNone/>
              <a:defRPr sz="1869"/>
            </a:lvl5pPr>
            <a:lvl6pPr marL="2135515" indent="0">
              <a:buNone/>
              <a:defRPr sz="1869"/>
            </a:lvl6pPr>
            <a:lvl7pPr marL="2562620" indent="0">
              <a:buNone/>
              <a:defRPr sz="1869"/>
            </a:lvl7pPr>
            <a:lvl8pPr marL="2989722" indent="0">
              <a:buNone/>
              <a:defRPr sz="1869"/>
            </a:lvl8pPr>
            <a:lvl9pPr marL="3416826" indent="0">
              <a:buNone/>
              <a:defRPr sz="1869"/>
            </a:lvl9pPr>
          </a:lstStyle>
          <a:p>
            <a:endParaRPr lang="en-US"/>
          </a:p>
        </p:txBody>
      </p:sp>
      <p:sp>
        <p:nvSpPr>
          <p:cNvPr id="4" name="Text Placeholder 3"/>
          <p:cNvSpPr>
            <a:spLocks noGrp="1"/>
          </p:cNvSpPr>
          <p:nvPr>
            <p:ph type="body" sz="half" idx="2"/>
          </p:nvPr>
        </p:nvSpPr>
        <p:spPr>
          <a:xfrm>
            <a:off x="5934310" y="33499889"/>
            <a:ext cx="18164831" cy="5023497"/>
          </a:xfrm>
        </p:spPr>
        <p:txBody>
          <a:bodyPr/>
          <a:lstStyle>
            <a:lvl1pPr marL="0" indent="0">
              <a:buNone/>
              <a:defRPr sz="1308"/>
            </a:lvl1pPr>
            <a:lvl2pPr marL="427104" indent="0">
              <a:buNone/>
              <a:defRPr sz="1121"/>
            </a:lvl2pPr>
            <a:lvl3pPr marL="854206" indent="0">
              <a:buNone/>
              <a:defRPr sz="934"/>
            </a:lvl3pPr>
            <a:lvl4pPr marL="1281309" indent="0">
              <a:buNone/>
              <a:defRPr sz="841"/>
            </a:lvl4pPr>
            <a:lvl5pPr marL="1708412" indent="0">
              <a:buNone/>
              <a:defRPr sz="841"/>
            </a:lvl5pPr>
            <a:lvl6pPr marL="2135515" indent="0">
              <a:buNone/>
              <a:defRPr sz="841"/>
            </a:lvl6pPr>
            <a:lvl7pPr marL="2562620" indent="0">
              <a:buNone/>
              <a:defRPr sz="841"/>
            </a:lvl7pPr>
            <a:lvl8pPr marL="2989722" indent="0">
              <a:buNone/>
              <a:defRPr sz="841"/>
            </a:lvl8pPr>
            <a:lvl9pPr marL="3416826" indent="0">
              <a:buNone/>
              <a:defRPr sz="841"/>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it-IT"/>
          </a:p>
        </p:txBody>
      </p:sp>
      <p:sp>
        <p:nvSpPr>
          <p:cNvPr id="6" name="Footer Placeholder 5"/>
          <p:cNvSpPr>
            <a:spLocks noGrp="1"/>
          </p:cNvSpPr>
          <p:nvPr>
            <p:ph type="ftr" sz="quarter" idx="11"/>
          </p:nvPr>
        </p:nvSpPr>
        <p:spPr/>
        <p:txBody>
          <a:bodyPr/>
          <a:lstStyle>
            <a:lvl1pPr>
              <a:defRPr/>
            </a:lvl1pPr>
          </a:lstStyle>
          <a:p>
            <a:endParaRPr lang="it-IT"/>
          </a:p>
        </p:txBody>
      </p:sp>
      <p:sp>
        <p:nvSpPr>
          <p:cNvPr id="7" name="Slide Number Placeholder 6"/>
          <p:cNvSpPr>
            <a:spLocks noGrp="1"/>
          </p:cNvSpPr>
          <p:nvPr>
            <p:ph type="sldNum" sz="quarter" idx="12"/>
          </p:nvPr>
        </p:nvSpPr>
        <p:spPr/>
        <p:txBody>
          <a:bodyPr/>
          <a:lstStyle>
            <a:lvl1pPr>
              <a:defRPr/>
            </a:lvl1pPr>
          </a:lstStyle>
          <a:p>
            <a:fld id="{6F3CA52C-9873-44B4-B4C4-5CC68E89789A}" type="slidenum">
              <a:rPr lang="it-IT"/>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790" y="3804779"/>
            <a:ext cx="25733634" cy="7133961"/>
          </a:xfrm>
          <a:prstGeom prst="rect">
            <a:avLst/>
          </a:prstGeom>
          <a:noFill/>
          <a:ln w="9525">
            <a:noFill/>
            <a:miter lim="800000"/>
            <a:headEnd/>
            <a:tailEnd/>
          </a:ln>
          <a:effectLst/>
        </p:spPr>
        <p:txBody>
          <a:bodyPr vert="horz" wrap="square" lIns="457052" tIns="228525" rIns="457052" bIns="228525" numCol="1" anchor="ctr" anchorCtr="0" compatLnSpc="1">
            <a:prstTxWarp prst="textNoShape">
              <a:avLst/>
            </a:prstTxWarp>
          </a:bodyPr>
          <a:lstStyle/>
          <a:p>
            <a:pPr lvl="0"/>
            <a:r>
              <a:rPr lang="it-IT"/>
              <a:t>Fare clic per modificare lo stile del titolo dello schema</a:t>
            </a:r>
          </a:p>
        </p:txBody>
      </p:sp>
      <p:sp>
        <p:nvSpPr>
          <p:cNvPr id="1027" name="Rectangle 3"/>
          <p:cNvSpPr>
            <a:spLocks noGrp="1" noChangeArrowheads="1"/>
          </p:cNvSpPr>
          <p:nvPr>
            <p:ph type="body" idx="1"/>
          </p:nvPr>
        </p:nvSpPr>
        <p:spPr bwMode="auto">
          <a:xfrm>
            <a:off x="2270790" y="12365531"/>
            <a:ext cx="25733634" cy="25682258"/>
          </a:xfrm>
          <a:prstGeom prst="rect">
            <a:avLst/>
          </a:prstGeom>
          <a:noFill/>
          <a:ln w="9525">
            <a:noFill/>
            <a:miter lim="800000"/>
            <a:headEnd/>
            <a:tailEnd/>
          </a:ln>
          <a:effectLst/>
        </p:spPr>
        <p:txBody>
          <a:bodyPr vert="horz" wrap="square" lIns="457052" tIns="228525" rIns="457052" bIns="228525"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2270790" y="38998984"/>
            <a:ext cx="6306594" cy="2853584"/>
          </a:xfrm>
          <a:prstGeom prst="rect">
            <a:avLst/>
          </a:prstGeom>
          <a:noFill/>
          <a:ln w="9525">
            <a:noFill/>
            <a:miter lim="800000"/>
            <a:headEnd/>
            <a:tailEnd/>
          </a:ln>
          <a:effectLst/>
        </p:spPr>
        <p:txBody>
          <a:bodyPr vert="horz" wrap="square" lIns="457052" tIns="228525" rIns="457052" bIns="228525" numCol="1" anchor="t" anchorCtr="0" compatLnSpc="1">
            <a:prstTxWarp prst="textNoShape">
              <a:avLst/>
            </a:prstTxWarp>
          </a:bodyPr>
          <a:lstStyle>
            <a:lvl1pPr defTabSz="4269549">
              <a:defRPr sz="6447"/>
            </a:lvl1pPr>
          </a:lstStyle>
          <a:p>
            <a:endParaRPr lang="it-IT"/>
          </a:p>
        </p:txBody>
      </p:sp>
      <p:sp>
        <p:nvSpPr>
          <p:cNvPr id="1029" name="Rectangle 5"/>
          <p:cNvSpPr>
            <a:spLocks noGrp="1" noChangeArrowheads="1"/>
          </p:cNvSpPr>
          <p:nvPr>
            <p:ph type="ftr" sz="quarter" idx="3"/>
          </p:nvPr>
        </p:nvSpPr>
        <p:spPr bwMode="auto">
          <a:xfrm>
            <a:off x="10343884" y="38998984"/>
            <a:ext cx="9587447" cy="2853584"/>
          </a:xfrm>
          <a:prstGeom prst="rect">
            <a:avLst/>
          </a:prstGeom>
          <a:noFill/>
          <a:ln w="9525">
            <a:noFill/>
            <a:miter lim="800000"/>
            <a:headEnd/>
            <a:tailEnd/>
          </a:ln>
          <a:effectLst/>
        </p:spPr>
        <p:txBody>
          <a:bodyPr vert="horz" wrap="square" lIns="457052" tIns="228525" rIns="457052" bIns="228525" numCol="1" anchor="t" anchorCtr="0" compatLnSpc="1">
            <a:prstTxWarp prst="textNoShape">
              <a:avLst/>
            </a:prstTxWarp>
          </a:bodyPr>
          <a:lstStyle>
            <a:lvl1pPr algn="ctr" defTabSz="4269549">
              <a:defRPr sz="6447"/>
            </a:lvl1pPr>
          </a:lstStyle>
          <a:p>
            <a:endParaRPr lang="it-IT"/>
          </a:p>
        </p:txBody>
      </p:sp>
      <p:sp>
        <p:nvSpPr>
          <p:cNvPr id="1030" name="Rectangle 6"/>
          <p:cNvSpPr>
            <a:spLocks noGrp="1" noChangeArrowheads="1"/>
          </p:cNvSpPr>
          <p:nvPr>
            <p:ph type="sldNum" sz="quarter" idx="4"/>
          </p:nvPr>
        </p:nvSpPr>
        <p:spPr bwMode="auto">
          <a:xfrm>
            <a:off x="21697830" y="38998984"/>
            <a:ext cx="6306594" cy="2853584"/>
          </a:xfrm>
          <a:prstGeom prst="rect">
            <a:avLst/>
          </a:prstGeom>
          <a:noFill/>
          <a:ln w="9525">
            <a:noFill/>
            <a:miter lim="800000"/>
            <a:headEnd/>
            <a:tailEnd/>
          </a:ln>
          <a:effectLst/>
        </p:spPr>
        <p:txBody>
          <a:bodyPr vert="horz" wrap="square" lIns="457052" tIns="228525" rIns="457052" bIns="228525" numCol="1" anchor="t" anchorCtr="0" compatLnSpc="1">
            <a:prstTxWarp prst="textNoShape">
              <a:avLst/>
            </a:prstTxWarp>
          </a:bodyPr>
          <a:lstStyle>
            <a:lvl1pPr algn="r" defTabSz="4269549">
              <a:defRPr sz="6447"/>
            </a:lvl1pPr>
          </a:lstStyle>
          <a:p>
            <a:fld id="{3FB39756-04DE-4565-B1F0-EAA2885A7362}" type="slidenum">
              <a:rPr lang="it-IT"/>
              <a:pPr/>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9549" rtl="0" fontAlgn="base">
        <a:spcBef>
          <a:spcPct val="0"/>
        </a:spcBef>
        <a:spcAft>
          <a:spcPct val="0"/>
        </a:spcAft>
        <a:defRPr sz="20555">
          <a:solidFill>
            <a:schemeClr val="tx2"/>
          </a:solidFill>
          <a:latin typeface="+mj-lt"/>
          <a:ea typeface="+mj-ea"/>
          <a:cs typeface="+mj-cs"/>
        </a:defRPr>
      </a:lvl1pPr>
      <a:lvl2pPr algn="ctr" defTabSz="4269549" rtl="0" fontAlgn="base">
        <a:spcBef>
          <a:spcPct val="0"/>
        </a:spcBef>
        <a:spcAft>
          <a:spcPct val="0"/>
        </a:spcAft>
        <a:defRPr sz="20555">
          <a:solidFill>
            <a:schemeClr val="tx2"/>
          </a:solidFill>
          <a:latin typeface="Times New Roman" pitchFamily="18" charset="0"/>
        </a:defRPr>
      </a:lvl2pPr>
      <a:lvl3pPr algn="ctr" defTabSz="4269549" rtl="0" fontAlgn="base">
        <a:spcBef>
          <a:spcPct val="0"/>
        </a:spcBef>
        <a:spcAft>
          <a:spcPct val="0"/>
        </a:spcAft>
        <a:defRPr sz="20555">
          <a:solidFill>
            <a:schemeClr val="tx2"/>
          </a:solidFill>
          <a:latin typeface="Times New Roman" pitchFamily="18" charset="0"/>
        </a:defRPr>
      </a:lvl3pPr>
      <a:lvl4pPr algn="ctr" defTabSz="4269549" rtl="0" fontAlgn="base">
        <a:spcBef>
          <a:spcPct val="0"/>
        </a:spcBef>
        <a:spcAft>
          <a:spcPct val="0"/>
        </a:spcAft>
        <a:defRPr sz="20555">
          <a:solidFill>
            <a:schemeClr val="tx2"/>
          </a:solidFill>
          <a:latin typeface="Times New Roman" pitchFamily="18" charset="0"/>
        </a:defRPr>
      </a:lvl4pPr>
      <a:lvl5pPr algn="ctr" defTabSz="4269549" rtl="0" fontAlgn="base">
        <a:spcBef>
          <a:spcPct val="0"/>
        </a:spcBef>
        <a:spcAft>
          <a:spcPct val="0"/>
        </a:spcAft>
        <a:defRPr sz="20555">
          <a:solidFill>
            <a:schemeClr val="tx2"/>
          </a:solidFill>
          <a:latin typeface="Times New Roman" pitchFamily="18" charset="0"/>
        </a:defRPr>
      </a:lvl5pPr>
      <a:lvl6pPr marL="427104" algn="ctr" defTabSz="4269549" rtl="0" fontAlgn="base">
        <a:spcBef>
          <a:spcPct val="0"/>
        </a:spcBef>
        <a:spcAft>
          <a:spcPct val="0"/>
        </a:spcAft>
        <a:defRPr sz="20555">
          <a:solidFill>
            <a:schemeClr val="tx2"/>
          </a:solidFill>
          <a:latin typeface="Times New Roman" pitchFamily="18" charset="0"/>
        </a:defRPr>
      </a:lvl6pPr>
      <a:lvl7pPr marL="854206" algn="ctr" defTabSz="4269549" rtl="0" fontAlgn="base">
        <a:spcBef>
          <a:spcPct val="0"/>
        </a:spcBef>
        <a:spcAft>
          <a:spcPct val="0"/>
        </a:spcAft>
        <a:defRPr sz="20555">
          <a:solidFill>
            <a:schemeClr val="tx2"/>
          </a:solidFill>
          <a:latin typeface="Times New Roman" pitchFamily="18" charset="0"/>
        </a:defRPr>
      </a:lvl7pPr>
      <a:lvl8pPr marL="1281309" algn="ctr" defTabSz="4269549" rtl="0" fontAlgn="base">
        <a:spcBef>
          <a:spcPct val="0"/>
        </a:spcBef>
        <a:spcAft>
          <a:spcPct val="0"/>
        </a:spcAft>
        <a:defRPr sz="20555">
          <a:solidFill>
            <a:schemeClr val="tx2"/>
          </a:solidFill>
          <a:latin typeface="Times New Roman" pitchFamily="18" charset="0"/>
        </a:defRPr>
      </a:lvl8pPr>
      <a:lvl9pPr marL="1708412" algn="ctr" defTabSz="4269549" rtl="0" fontAlgn="base">
        <a:spcBef>
          <a:spcPct val="0"/>
        </a:spcBef>
        <a:spcAft>
          <a:spcPct val="0"/>
        </a:spcAft>
        <a:defRPr sz="20555">
          <a:solidFill>
            <a:schemeClr val="tx2"/>
          </a:solidFill>
          <a:latin typeface="Times New Roman" pitchFamily="18" charset="0"/>
        </a:defRPr>
      </a:lvl9pPr>
    </p:titleStyle>
    <p:bodyStyle>
      <a:lvl1pPr marL="1601637" indent="-1601637" algn="l" defTabSz="4269549" rtl="0" fontAlgn="base">
        <a:spcBef>
          <a:spcPct val="20000"/>
        </a:spcBef>
        <a:spcAft>
          <a:spcPct val="0"/>
        </a:spcAft>
        <a:buChar char="•"/>
        <a:defRPr sz="14949">
          <a:solidFill>
            <a:schemeClr val="tx1"/>
          </a:solidFill>
          <a:latin typeface="+mn-lt"/>
          <a:ea typeface="+mn-ea"/>
          <a:cs typeface="+mn-cs"/>
        </a:defRPr>
      </a:lvl1pPr>
      <a:lvl2pPr marL="3470213" indent="-1336181" algn="l" defTabSz="4269549" rtl="0" fontAlgn="base">
        <a:spcBef>
          <a:spcPct val="20000"/>
        </a:spcBef>
        <a:spcAft>
          <a:spcPct val="0"/>
        </a:spcAft>
        <a:buChar char="–"/>
        <a:defRPr sz="13080">
          <a:solidFill>
            <a:schemeClr val="tx1"/>
          </a:solidFill>
          <a:latin typeface="+mn-lt"/>
        </a:defRPr>
      </a:lvl2pPr>
      <a:lvl3pPr marL="5337307" indent="-1067758" algn="l" defTabSz="4269549" rtl="0" fontAlgn="base">
        <a:spcBef>
          <a:spcPct val="20000"/>
        </a:spcBef>
        <a:spcAft>
          <a:spcPct val="0"/>
        </a:spcAft>
        <a:buChar char="•"/>
        <a:defRPr sz="11212">
          <a:solidFill>
            <a:schemeClr val="tx1"/>
          </a:solidFill>
          <a:latin typeface="+mn-lt"/>
        </a:defRPr>
      </a:lvl3pPr>
      <a:lvl4pPr marL="7472823" indent="-1067758" algn="l" defTabSz="4269549" rtl="0" fontAlgn="base">
        <a:spcBef>
          <a:spcPct val="20000"/>
        </a:spcBef>
        <a:spcAft>
          <a:spcPct val="0"/>
        </a:spcAft>
        <a:buChar char="–"/>
        <a:defRPr sz="9343">
          <a:solidFill>
            <a:schemeClr val="tx1"/>
          </a:solidFill>
          <a:latin typeface="+mn-lt"/>
        </a:defRPr>
      </a:lvl4pPr>
      <a:lvl5pPr marL="9608339" indent="-1067758" algn="l" defTabSz="4269549" rtl="0" fontAlgn="base">
        <a:spcBef>
          <a:spcPct val="20000"/>
        </a:spcBef>
        <a:spcAft>
          <a:spcPct val="0"/>
        </a:spcAft>
        <a:buChar char="»"/>
        <a:defRPr sz="9343">
          <a:solidFill>
            <a:schemeClr val="tx1"/>
          </a:solidFill>
          <a:latin typeface="+mn-lt"/>
        </a:defRPr>
      </a:lvl5pPr>
      <a:lvl6pPr marL="10035441" indent="-1067758" algn="l" defTabSz="4269549" rtl="0" fontAlgn="base">
        <a:spcBef>
          <a:spcPct val="20000"/>
        </a:spcBef>
        <a:spcAft>
          <a:spcPct val="0"/>
        </a:spcAft>
        <a:buChar char="»"/>
        <a:defRPr sz="9343">
          <a:solidFill>
            <a:schemeClr val="tx1"/>
          </a:solidFill>
          <a:latin typeface="+mn-lt"/>
        </a:defRPr>
      </a:lvl6pPr>
      <a:lvl7pPr marL="10462546" indent="-1067758" algn="l" defTabSz="4269549" rtl="0" fontAlgn="base">
        <a:spcBef>
          <a:spcPct val="20000"/>
        </a:spcBef>
        <a:spcAft>
          <a:spcPct val="0"/>
        </a:spcAft>
        <a:buChar char="»"/>
        <a:defRPr sz="9343">
          <a:solidFill>
            <a:schemeClr val="tx1"/>
          </a:solidFill>
          <a:latin typeface="+mn-lt"/>
        </a:defRPr>
      </a:lvl7pPr>
      <a:lvl8pPr marL="10889649" indent="-1067758" algn="l" defTabSz="4269549" rtl="0" fontAlgn="base">
        <a:spcBef>
          <a:spcPct val="20000"/>
        </a:spcBef>
        <a:spcAft>
          <a:spcPct val="0"/>
        </a:spcAft>
        <a:buChar char="»"/>
        <a:defRPr sz="9343">
          <a:solidFill>
            <a:schemeClr val="tx1"/>
          </a:solidFill>
          <a:latin typeface="+mn-lt"/>
        </a:defRPr>
      </a:lvl8pPr>
      <a:lvl9pPr marL="11316752" indent="-1067758" algn="l" defTabSz="4269549" rtl="0" fontAlgn="base">
        <a:spcBef>
          <a:spcPct val="20000"/>
        </a:spcBef>
        <a:spcAft>
          <a:spcPct val="0"/>
        </a:spcAft>
        <a:buChar char="»"/>
        <a:defRPr sz="9343">
          <a:solidFill>
            <a:schemeClr val="tx1"/>
          </a:solidFill>
          <a:latin typeface="+mn-lt"/>
        </a:defRPr>
      </a:lvl9pPr>
    </p:bodyStyle>
    <p:otherStyle>
      <a:defPPr>
        <a:defRPr lang="en-US"/>
      </a:defPPr>
      <a:lvl1pPr marL="0" algn="l" defTabSz="854206" rtl="0" eaLnBrk="1" latinLnBrk="0" hangingPunct="1">
        <a:defRPr sz="1682" kern="1200">
          <a:solidFill>
            <a:schemeClr val="tx1"/>
          </a:solidFill>
          <a:latin typeface="+mn-lt"/>
          <a:ea typeface="+mn-ea"/>
          <a:cs typeface="+mn-cs"/>
        </a:defRPr>
      </a:lvl1pPr>
      <a:lvl2pPr marL="427104" algn="l" defTabSz="854206" rtl="0" eaLnBrk="1" latinLnBrk="0" hangingPunct="1">
        <a:defRPr sz="1682" kern="1200">
          <a:solidFill>
            <a:schemeClr val="tx1"/>
          </a:solidFill>
          <a:latin typeface="+mn-lt"/>
          <a:ea typeface="+mn-ea"/>
          <a:cs typeface="+mn-cs"/>
        </a:defRPr>
      </a:lvl2pPr>
      <a:lvl3pPr marL="854206" algn="l" defTabSz="854206" rtl="0" eaLnBrk="1" latinLnBrk="0" hangingPunct="1">
        <a:defRPr sz="1682" kern="1200">
          <a:solidFill>
            <a:schemeClr val="tx1"/>
          </a:solidFill>
          <a:latin typeface="+mn-lt"/>
          <a:ea typeface="+mn-ea"/>
          <a:cs typeface="+mn-cs"/>
        </a:defRPr>
      </a:lvl3pPr>
      <a:lvl4pPr marL="1281309" algn="l" defTabSz="854206" rtl="0" eaLnBrk="1" latinLnBrk="0" hangingPunct="1">
        <a:defRPr sz="1682" kern="1200">
          <a:solidFill>
            <a:schemeClr val="tx1"/>
          </a:solidFill>
          <a:latin typeface="+mn-lt"/>
          <a:ea typeface="+mn-ea"/>
          <a:cs typeface="+mn-cs"/>
        </a:defRPr>
      </a:lvl4pPr>
      <a:lvl5pPr marL="1708412" algn="l" defTabSz="854206" rtl="0" eaLnBrk="1" latinLnBrk="0" hangingPunct="1">
        <a:defRPr sz="1682" kern="1200">
          <a:solidFill>
            <a:schemeClr val="tx1"/>
          </a:solidFill>
          <a:latin typeface="+mn-lt"/>
          <a:ea typeface="+mn-ea"/>
          <a:cs typeface="+mn-cs"/>
        </a:defRPr>
      </a:lvl5pPr>
      <a:lvl6pPr marL="2135515" algn="l" defTabSz="854206" rtl="0" eaLnBrk="1" latinLnBrk="0" hangingPunct="1">
        <a:defRPr sz="1682" kern="1200">
          <a:solidFill>
            <a:schemeClr val="tx1"/>
          </a:solidFill>
          <a:latin typeface="+mn-lt"/>
          <a:ea typeface="+mn-ea"/>
          <a:cs typeface="+mn-cs"/>
        </a:defRPr>
      </a:lvl6pPr>
      <a:lvl7pPr marL="2562620" algn="l" defTabSz="854206" rtl="0" eaLnBrk="1" latinLnBrk="0" hangingPunct="1">
        <a:defRPr sz="1682" kern="1200">
          <a:solidFill>
            <a:schemeClr val="tx1"/>
          </a:solidFill>
          <a:latin typeface="+mn-lt"/>
          <a:ea typeface="+mn-ea"/>
          <a:cs typeface="+mn-cs"/>
        </a:defRPr>
      </a:lvl7pPr>
      <a:lvl8pPr marL="2989722" algn="l" defTabSz="854206" rtl="0" eaLnBrk="1" latinLnBrk="0" hangingPunct="1">
        <a:defRPr sz="1682" kern="1200">
          <a:solidFill>
            <a:schemeClr val="tx1"/>
          </a:solidFill>
          <a:latin typeface="+mn-lt"/>
          <a:ea typeface="+mn-ea"/>
          <a:cs typeface="+mn-cs"/>
        </a:defRPr>
      </a:lvl8pPr>
      <a:lvl9pPr marL="3416826" algn="l" defTabSz="854206"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SESAM-Polimi/MARIO" TargetMode="External"/><Relationship Id="rId11" Type="http://schemas.openxmlformats.org/officeDocument/2006/relationships/image" Target="../media/image5.png"/><Relationship Id="rId5" Type="http://schemas.openxmlformats.org/officeDocument/2006/relationships/image" Target="../media/image3.jpeg"/><Relationship Id="rId10" Type="http://schemas.openxmlformats.org/officeDocument/2006/relationships/hyperlink" Target="https://plotly.com/" TargetMode="External"/><Relationship Id="rId4" Type="http://schemas.openxmlformats.org/officeDocument/2006/relationships/image" Target="../media/image2.png"/><Relationship Id="rId9" Type="http://schemas.openxmlformats.org/officeDocument/2006/relationships/hyperlink" Target="https://github.com/konstantinstadler/pymr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519">
            <a:extLst>
              <a:ext uri="{FF2B5EF4-FFF2-40B4-BE49-F238E27FC236}">
                <a16:creationId xmlns:a16="http://schemas.microsoft.com/office/drawing/2014/main" id="{547FE6B3-7BC7-427C-8C4A-1CA9A23BBA1E}"/>
              </a:ext>
            </a:extLst>
          </p:cNvPr>
          <p:cNvSpPr txBox="1">
            <a:spLocks noChangeArrowheads="1"/>
          </p:cNvSpPr>
          <p:nvPr/>
        </p:nvSpPr>
        <p:spPr bwMode="auto">
          <a:xfrm>
            <a:off x="15425638" y="5380779"/>
            <a:ext cx="14054137" cy="827414"/>
          </a:xfrm>
          <a:prstGeom prst="rect">
            <a:avLst/>
          </a:prstGeom>
          <a:solidFill>
            <a:schemeClr val="bg1">
              <a:lumMod val="85000"/>
            </a:schemeClr>
          </a:solidFill>
          <a:ln w="9525">
            <a:noFill/>
            <a:miter lim="800000"/>
            <a:headEnd/>
            <a:tailEnd/>
          </a:ln>
          <a:effectLst/>
        </p:spPr>
        <p:txBody>
          <a:bodyPr lIns="79067" tIns="39534" rIns="79067" bIns="39534" anchor="ctr"/>
          <a:lstStyle/>
          <a:p>
            <a:pPr algn="just" defTabSz="790466" eaLnBrk="0" hangingPunct="0">
              <a:spcAft>
                <a:spcPts val="0"/>
              </a:spcAft>
              <a:tabLst>
                <a:tab pos="5828498" algn="l"/>
              </a:tabLst>
            </a:pPr>
            <a:r>
              <a:rPr lang="en-US" sz="48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Example MARIO application</a:t>
            </a:r>
          </a:p>
        </p:txBody>
      </p:sp>
      <p:pic>
        <p:nvPicPr>
          <p:cNvPr id="19" name="Picture 18" descr="Chart, bubble chart&#10;&#10;Description automatically generated">
            <a:extLst>
              <a:ext uri="{FF2B5EF4-FFF2-40B4-BE49-F238E27FC236}">
                <a16:creationId xmlns:a16="http://schemas.microsoft.com/office/drawing/2014/main" id="{7866E92E-5AD1-604F-BDCA-87107C1BC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8754" y="13253692"/>
            <a:ext cx="10696316" cy="8076181"/>
          </a:xfrm>
          <a:prstGeom prst="rect">
            <a:avLst/>
          </a:prstGeom>
        </p:spPr>
      </p:pic>
      <p:pic>
        <p:nvPicPr>
          <p:cNvPr id="104" name="Picture 103" descr="Graphical user interface, text, application&#10;&#10;Description automatically generated">
            <a:extLst>
              <a:ext uri="{FF2B5EF4-FFF2-40B4-BE49-F238E27FC236}">
                <a16:creationId xmlns:a16="http://schemas.microsoft.com/office/drawing/2014/main" id="{D685011A-C3C9-5443-B64C-C6E976E7C2E2}"/>
              </a:ext>
            </a:extLst>
          </p:cNvPr>
          <p:cNvPicPr>
            <a:picLocks noChangeAspect="1"/>
          </p:cNvPicPr>
          <p:nvPr/>
        </p:nvPicPr>
        <p:blipFill rotWithShape="1">
          <a:blip r:embed="rId4">
            <a:extLst>
              <a:ext uri="{28A0092B-C50C-407E-A947-70E740481C1C}">
                <a14:useLocalDpi xmlns:a14="http://schemas.microsoft.com/office/drawing/2010/main" val="0"/>
              </a:ext>
            </a:extLst>
          </a:blip>
          <a:srcRect l="18956" t="24475" r="36240" b="37723"/>
          <a:stretch/>
        </p:blipFill>
        <p:spPr>
          <a:xfrm>
            <a:off x="15281622" y="6199387"/>
            <a:ext cx="14699465" cy="7853227"/>
          </a:xfrm>
          <a:prstGeom prst="rect">
            <a:avLst/>
          </a:prstGeom>
        </p:spPr>
      </p:pic>
      <p:sp>
        <p:nvSpPr>
          <p:cNvPr id="10759" name="Text Box 519"/>
          <p:cNvSpPr txBox="1">
            <a:spLocks noChangeArrowheads="1"/>
          </p:cNvSpPr>
          <p:nvPr/>
        </p:nvSpPr>
        <p:spPr bwMode="auto">
          <a:xfrm>
            <a:off x="538405" y="5263099"/>
            <a:ext cx="13992571" cy="8334435"/>
          </a:xfrm>
          <a:prstGeom prst="rect">
            <a:avLst/>
          </a:prstGeom>
          <a:noFill/>
          <a:ln w="9525">
            <a:noFill/>
            <a:miter lim="800000"/>
            <a:headEnd/>
            <a:tailEnd/>
          </a:ln>
          <a:effectLst/>
        </p:spPr>
        <p:txBody>
          <a:bodyPr lIns="73873" tIns="36937" rIns="73873" bIns="36937"/>
          <a:lstStyle/>
          <a:p>
            <a:pPr algn="just" defTabSz="738532" eaLnBrk="0" hangingPunct="0">
              <a:spcAft>
                <a:spcPts val="1682"/>
              </a:spcAft>
              <a:tabLst>
                <a:tab pos="5445566" algn="l"/>
              </a:tabLst>
            </a:pPr>
            <a:r>
              <a:rPr lang="en-US" sz="3600" b="1" i="1" dirty="0">
                <a:solidFill>
                  <a:srgbClr val="00004C"/>
                </a:solidFill>
                <a:latin typeface="Calibri Light" panose="020F0302020204030204" pitchFamily="34" charset="0"/>
                <a:cs typeface="Calibri Light" panose="020F0302020204030204" pitchFamily="34" charset="0"/>
              </a:rPr>
              <a:t>Abstract</a:t>
            </a:r>
          </a:p>
          <a:p>
            <a:pPr algn="just" defTabSz="738532">
              <a:tabLst>
                <a:tab pos="5445566" algn="l"/>
              </a:tabLst>
            </a:pP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The global environmental conditions have been dramatically changing during the last decades due to intensive human activities for meeting its energy, goods and services demand leading to deforestation, greenhouse gas emissions by burning fossil fuels, and chemical pollution of air and oceans. Fast economic development and population growth in the developing world may worsen the current situation.  The complex nature of the global supply chains makes detailed economic and environmental analysis a difficult task. In the shadow of the Input-Output economic modelling framework, proposed by Wassily Leontief, the tracing of embodied environmental impacts of the economy supply chain alongside with the impact of possible future scenarios has been facilitated. Input-Output framework relies on highly detailed tables of the input and outputs flows of different economic activities from the producer agents to final consumers with environmentally extended information for tracking the environmental footprints. While the framework makes the abovementioned analysis possible, the databases are usually difficult to be handled due to the huge amount of data they collect. Moreover, the structure of databases may differ from model to model and from source to source.  </a:t>
            </a:r>
          </a:p>
          <a:p>
            <a:pPr algn="just" defTabSz="738532">
              <a:tabLst>
                <a:tab pos="5445566" algn="l"/>
              </a:tabLst>
            </a:pPr>
            <a:endPar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algn="just" defTabSz="738532">
              <a:tabLst>
                <a:tab pos="5445566" algn="l"/>
              </a:tabLst>
            </a:pP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The </a:t>
            </a:r>
            <a:r>
              <a:rPr lang="en-GB"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a:t>
            </a: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package aims at providing simple and intuitive API for handling different types of databases and through an automatically generated excel interface, simulates the specific energy, economic, and environmental scenarios and see their impact. </a:t>
            </a:r>
          </a:p>
          <a:p>
            <a:pPr defTabSz="738532">
              <a:tabLst>
                <a:tab pos="5445566" algn="l"/>
              </a:tabLst>
            </a:pPr>
            <a:endPar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algn="just" defTabSz="738532">
              <a:tabLst>
                <a:tab pos="5445566" algn="l"/>
              </a:tabLst>
            </a:pPr>
            <a:r>
              <a:rPr lang="en-US" sz="2400" i="1" dirty="0">
                <a:solidFill>
                  <a:srgbClr val="00004C"/>
                </a:solidFill>
                <a:latin typeface="Calibri Light" panose="020F0302020204030204" pitchFamily="34" charset="0"/>
                <a:cs typeface="Calibri Light" panose="020F0302020204030204" pitchFamily="34" charset="0"/>
              </a:rPr>
              <a:t>Keywords: </a:t>
            </a:r>
            <a:r>
              <a:rPr lang="en-US" sz="2400" i="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life-cycle assessment, input-output analysis, environmental footprint, impact analysis</a:t>
            </a:r>
            <a:endParaRPr lang="en-US" sz="2600" i="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p:txBody>
      </p:sp>
      <p:sp>
        <p:nvSpPr>
          <p:cNvPr id="10758" name="Rectangle 518"/>
          <p:cNvSpPr>
            <a:spLocks noChangeArrowheads="1"/>
          </p:cNvSpPr>
          <p:nvPr/>
        </p:nvSpPr>
        <p:spPr bwMode="auto">
          <a:xfrm>
            <a:off x="21954425" y="35023396"/>
            <a:ext cx="28181" cy="28181"/>
          </a:xfrm>
          <a:prstGeom prst="rect">
            <a:avLst/>
          </a:prstGeom>
          <a:solidFill>
            <a:srgbClr val="008000"/>
          </a:solidFill>
          <a:ln w="9525">
            <a:noFill/>
            <a:miter lim="800000"/>
            <a:headEnd/>
            <a:tailEnd/>
          </a:ln>
        </p:spPr>
        <p:txBody>
          <a:bodyPr lIns="85421" tIns="42711" rIns="85421" bIns="42711"/>
          <a:lstStyle/>
          <a:p>
            <a:endParaRPr lang="en-US" sz="2098">
              <a:latin typeface="Calibri Light" panose="020F0302020204030204" pitchFamily="34" charset="0"/>
              <a:cs typeface="Calibri Light" panose="020F0302020204030204" pitchFamily="34" charset="0"/>
            </a:endParaRPr>
          </a:p>
        </p:txBody>
      </p:sp>
      <p:sp>
        <p:nvSpPr>
          <p:cNvPr id="10789" name="Text Box 549"/>
          <p:cNvSpPr txBox="1">
            <a:spLocks noChangeArrowheads="1"/>
          </p:cNvSpPr>
          <p:nvPr/>
        </p:nvSpPr>
        <p:spPr bwMode="auto">
          <a:xfrm>
            <a:off x="159942" y="663577"/>
            <a:ext cx="24217143" cy="3113697"/>
          </a:xfrm>
          <a:prstGeom prst="rect">
            <a:avLst/>
          </a:prstGeom>
          <a:noFill/>
          <a:ln w="9525">
            <a:noFill/>
            <a:miter lim="800000"/>
            <a:headEnd/>
            <a:tailEnd/>
          </a:ln>
          <a:effectLst/>
        </p:spPr>
        <p:txBody>
          <a:bodyPr lIns="73873" tIns="36937" rIns="73873" bIns="36937">
            <a:spAutoFit/>
          </a:bodyPr>
          <a:lstStyle/>
          <a:p>
            <a:pPr defTabSz="738532"/>
            <a:r>
              <a:rPr lang="en-US" sz="5606" b="1" dirty="0">
                <a:solidFill>
                  <a:srgbClr val="00004C"/>
                </a:solidFill>
                <a:latin typeface="Calibri Light" panose="020F0302020204030204" pitchFamily="34" charset="0"/>
                <a:cs typeface="Calibri Light" panose="020F0302020204030204" pitchFamily="34" charset="0"/>
              </a:rPr>
              <a:t>MARIO – Multi-functional Analysis of Regions through Input-Output</a:t>
            </a:r>
            <a:endParaRPr lang="it-IT" sz="1869" dirty="0">
              <a:solidFill>
                <a:srgbClr val="00004C"/>
              </a:solidFill>
              <a:latin typeface="Calibri Light" panose="020F0302020204030204" pitchFamily="34" charset="0"/>
              <a:cs typeface="Calibri Light" panose="020F0302020204030204" pitchFamily="34" charset="0"/>
            </a:endParaRPr>
          </a:p>
          <a:p>
            <a:pPr>
              <a:spcBef>
                <a:spcPts val="1200"/>
              </a:spcBef>
            </a:pPr>
            <a:r>
              <a:rPr lang="en-US" sz="2990" b="1" i="1" dirty="0">
                <a:solidFill>
                  <a:srgbClr val="00004C"/>
                </a:solidFill>
                <a:latin typeface="Calibri Light" panose="020F0302020204030204" pitchFamily="34" charset="0"/>
                <a:cs typeface="Calibri Light" panose="020F0302020204030204" pitchFamily="34" charset="0"/>
              </a:rPr>
              <a:t>Mohammad Amin Tahavori*</a:t>
            </a:r>
            <a:r>
              <a:rPr lang="en-US" sz="2990" b="1" i="1" baseline="30000" dirty="0">
                <a:solidFill>
                  <a:srgbClr val="00004C"/>
                </a:solidFill>
                <a:latin typeface="Calibri Light" panose="020F0302020204030204" pitchFamily="34" charset="0"/>
                <a:cs typeface="Calibri Light" panose="020F0302020204030204" pitchFamily="34" charset="0"/>
              </a:rPr>
              <a:t>,a</a:t>
            </a:r>
            <a:r>
              <a:rPr lang="en-US" sz="2990" b="1" i="1" dirty="0">
                <a:solidFill>
                  <a:srgbClr val="00004C"/>
                </a:solidFill>
                <a:latin typeface="Calibri Light" panose="020F0302020204030204" pitchFamily="34" charset="0"/>
                <a:cs typeface="Calibri Light" panose="020F0302020204030204" pitchFamily="34" charset="0"/>
              </a:rPr>
              <a:t>, Nicolo </a:t>
            </a:r>
            <a:r>
              <a:rPr lang="en-US" sz="2990" b="1" i="1" dirty="0" err="1">
                <a:solidFill>
                  <a:srgbClr val="00004C"/>
                </a:solidFill>
                <a:latin typeface="Calibri Light" panose="020F0302020204030204" pitchFamily="34" charset="0"/>
                <a:cs typeface="Calibri Light" panose="020F0302020204030204" pitchFamily="34" charset="0"/>
              </a:rPr>
              <a:t>Golinucci</a:t>
            </a:r>
            <a:r>
              <a:rPr lang="en-US" sz="2990" b="1" i="1" baseline="30000" dirty="0">
                <a:solidFill>
                  <a:srgbClr val="00004C"/>
                </a:solidFill>
                <a:latin typeface="Calibri Light" panose="020F0302020204030204" pitchFamily="34" charset="0"/>
                <a:cs typeface="Calibri Light" panose="020F0302020204030204" pitchFamily="34" charset="0"/>
              </a:rPr>
              <a:t> a</a:t>
            </a:r>
            <a:r>
              <a:rPr lang="en-US" sz="2990" b="1" i="1" dirty="0">
                <a:solidFill>
                  <a:srgbClr val="00004C"/>
                </a:solidFill>
                <a:latin typeface="Calibri Light" panose="020F0302020204030204" pitchFamily="34" charset="0"/>
                <a:cs typeface="Calibri Light" panose="020F0302020204030204" pitchFamily="34" charset="0"/>
              </a:rPr>
              <a:t>, </a:t>
            </a:r>
            <a:r>
              <a:rPr lang="en-US" sz="2990" b="1" i="1" dirty="0" err="1">
                <a:solidFill>
                  <a:srgbClr val="00004C"/>
                </a:solidFill>
                <a:latin typeface="Calibri Light" panose="020F0302020204030204" pitchFamily="34" charset="0"/>
                <a:cs typeface="Calibri Light" panose="020F0302020204030204" pitchFamily="34" charset="0"/>
              </a:rPr>
              <a:t>L.orenzo</a:t>
            </a:r>
            <a:r>
              <a:rPr lang="en-US" sz="2990" b="1" i="1" dirty="0">
                <a:solidFill>
                  <a:srgbClr val="00004C"/>
                </a:solidFill>
                <a:latin typeface="Calibri Light" panose="020F0302020204030204" pitchFamily="34" charset="0"/>
                <a:cs typeface="Calibri Light" panose="020F0302020204030204" pitchFamily="34" charset="0"/>
              </a:rPr>
              <a:t> Rinaldi</a:t>
            </a:r>
            <a:r>
              <a:rPr lang="en-US" sz="2990" b="1" i="1" baseline="30000" dirty="0">
                <a:solidFill>
                  <a:srgbClr val="00004C"/>
                </a:solidFill>
                <a:latin typeface="Calibri Light" panose="020F0302020204030204" pitchFamily="34" charset="0"/>
                <a:cs typeface="Calibri Light" panose="020F0302020204030204" pitchFamily="34" charset="0"/>
              </a:rPr>
              <a:t> a</a:t>
            </a:r>
            <a:r>
              <a:rPr lang="en-US" sz="2990" b="1" i="1" dirty="0">
                <a:solidFill>
                  <a:srgbClr val="00004C"/>
                </a:solidFill>
                <a:latin typeface="Calibri Light" panose="020F0302020204030204" pitchFamily="34" charset="0"/>
                <a:cs typeface="Calibri Light" panose="020F0302020204030204" pitchFamily="34" charset="0"/>
              </a:rPr>
              <a:t> , Matteo Vincenzo Rocco</a:t>
            </a:r>
            <a:r>
              <a:rPr lang="en-US" sz="2990" b="1" i="1" baseline="30000" dirty="0">
                <a:solidFill>
                  <a:srgbClr val="00004C"/>
                </a:solidFill>
                <a:latin typeface="Calibri Light" panose="020F0302020204030204" pitchFamily="34" charset="0"/>
                <a:cs typeface="Calibri Light" panose="020F0302020204030204" pitchFamily="34" charset="0"/>
              </a:rPr>
              <a:t> a</a:t>
            </a:r>
            <a:r>
              <a:rPr lang="en-US" sz="2990" b="1" i="1" dirty="0">
                <a:solidFill>
                  <a:srgbClr val="00004C"/>
                </a:solidFill>
                <a:latin typeface="Calibri Light" panose="020F0302020204030204" pitchFamily="34" charset="0"/>
                <a:cs typeface="Calibri Light" panose="020F0302020204030204" pitchFamily="34" charset="0"/>
              </a:rPr>
              <a:t> ,</a:t>
            </a:r>
            <a:r>
              <a:rPr lang="en-US" sz="2990" b="1" i="1" dirty="0" err="1">
                <a:solidFill>
                  <a:srgbClr val="00004C"/>
                </a:solidFill>
                <a:latin typeface="Calibri Light" panose="020F0302020204030204" pitchFamily="34" charset="0"/>
                <a:cs typeface="Calibri Light" panose="020F0302020204030204" pitchFamily="34" charset="0"/>
              </a:rPr>
              <a:t>Emanuela</a:t>
            </a:r>
            <a:r>
              <a:rPr lang="en-US" sz="2990" b="1" i="1" dirty="0">
                <a:solidFill>
                  <a:srgbClr val="00004C"/>
                </a:solidFill>
                <a:latin typeface="Calibri Light" panose="020F0302020204030204" pitchFamily="34" charset="0"/>
                <a:cs typeface="Calibri Light" panose="020F0302020204030204" pitchFamily="34" charset="0"/>
              </a:rPr>
              <a:t> Colombo</a:t>
            </a:r>
            <a:r>
              <a:rPr lang="en-US" sz="2990" b="1" i="1" baseline="30000" dirty="0">
                <a:solidFill>
                  <a:srgbClr val="00004C"/>
                </a:solidFill>
                <a:latin typeface="Calibri Light" panose="020F0302020204030204" pitchFamily="34" charset="0"/>
                <a:cs typeface="Calibri Light" panose="020F0302020204030204" pitchFamily="34" charset="0"/>
              </a:rPr>
              <a:t> a</a:t>
            </a:r>
            <a:endParaRPr lang="en-US" sz="2990" b="1" i="1" dirty="0">
              <a:solidFill>
                <a:srgbClr val="00004C"/>
              </a:solidFill>
              <a:latin typeface="Calibri Light" panose="020F0302020204030204" pitchFamily="34" charset="0"/>
              <a:cs typeface="Calibri Light" panose="020F0302020204030204" pitchFamily="34" charset="0"/>
            </a:endParaRPr>
          </a:p>
          <a:p>
            <a:pPr defTabSz="738532" eaLnBrk="0" hangingPunct="0"/>
            <a:endParaRPr lang="it-IT" sz="2616" b="1" i="1" baseline="30000" dirty="0">
              <a:solidFill>
                <a:srgbClr val="00004C"/>
              </a:solidFill>
              <a:latin typeface="Calibri Light" panose="020F0302020204030204" pitchFamily="34" charset="0"/>
              <a:cs typeface="Calibri Light" panose="020F0302020204030204" pitchFamily="34" charset="0"/>
            </a:endParaRPr>
          </a:p>
          <a:p>
            <a:pPr defTabSz="738532" eaLnBrk="0" hangingPunct="0"/>
            <a:r>
              <a:rPr lang="it-IT" sz="2803" i="1" baseline="30000" dirty="0">
                <a:solidFill>
                  <a:srgbClr val="00004C"/>
                </a:solidFill>
                <a:latin typeface="Calibri Light" panose="020F0302020204030204" pitchFamily="34" charset="0"/>
                <a:cs typeface="Calibri Light" panose="020F0302020204030204" pitchFamily="34" charset="0"/>
              </a:rPr>
              <a:t>a</a:t>
            </a:r>
            <a:r>
              <a:rPr lang="it-IT" sz="2803" dirty="0">
                <a:solidFill>
                  <a:srgbClr val="00004C"/>
                </a:solidFill>
                <a:latin typeface="Calibri Light" panose="020F0302020204030204" pitchFamily="34" charset="0"/>
                <a:cs typeface="Calibri Light" panose="020F0302020204030204" pitchFamily="34" charset="0"/>
              </a:rPr>
              <a:t> Politecnico di Milano, </a:t>
            </a:r>
            <a:r>
              <a:rPr lang="it-IT" sz="2803" dirty="0" err="1">
                <a:solidFill>
                  <a:srgbClr val="00004C"/>
                </a:solidFill>
                <a:latin typeface="Calibri Light" panose="020F0302020204030204" pitchFamily="34" charset="0"/>
                <a:cs typeface="Calibri Light" panose="020F0302020204030204" pitchFamily="34" charset="0"/>
              </a:rPr>
              <a:t>Department</a:t>
            </a:r>
            <a:r>
              <a:rPr lang="it-IT" sz="2803" dirty="0">
                <a:solidFill>
                  <a:srgbClr val="00004C"/>
                </a:solidFill>
                <a:latin typeface="Calibri Light" panose="020F0302020204030204" pitchFamily="34" charset="0"/>
                <a:cs typeface="Calibri Light" panose="020F0302020204030204" pitchFamily="34" charset="0"/>
              </a:rPr>
              <a:t> of Energy, Via Lambruschini, 4, 20156 Milano, </a:t>
            </a:r>
            <a:r>
              <a:rPr lang="it-IT" sz="2803" dirty="0" err="1">
                <a:solidFill>
                  <a:srgbClr val="00004C"/>
                </a:solidFill>
                <a:latin typeface="Calibri Light" panose="020F0302020204030204" pitchFamily="34" charset="0"/>
                <a:cs typeface="Calibri Light" panose="020F0302020204030204" pitchFamily="34" charset="0"/>
              </a:rPr>
              <a:t>Italy</a:t>
            </a:r>
            <a:endParaRPr lang="it-IT" sz="2803" dirty="0">
              <a:solidFill>
                <a:srgbClr val="00004C"/>
              </a:solidFill>
              <a:latin typeface="Calibri Light" panose="020F0302020204030204" pitchFamily="34" charset="0"/>
              <a:cs typeface="Calibri Light" panose="020F0302020204030204" pitchFamily="34" charset="0"/>
            </a:endParaRPr>
          </a:p>
          <a:p>
            <a:pPr defTabSz="738532" eaLnBrk="0" hangingPunct="0"/>
            <a:r>
              <a:rPr lang="it-IT" sz="2803" dirty="0">
                <a:solidFill>
                  <a:srgbClr val="00004C"/>
                </a:solidFill>
                <a:latin typeface="Calibri Light" panose="020F0302020204030204" pitchFamily="34" charset="0"/>
                <a:cs typeface="Calibri Light" panose="020F0302020204030204" pitchFamily="34" charset="0"/>
              </a:rPr>
              <a:t>Tel.: +39 02-2399-3861; fax: +39 02-2399-3913</a:t>
            </a:r>
          </a:p>
          <a:p>
            <a:pPr defTabSz="738532" eaLnBrk="0" hangingPunct="0"/>
            <a:r>
              <a:rPr lang="it-IT" sz="2803" dirty="0">
                <a:solidFill>
                  <a:srgbClr val="00004C"/>
                </a:solidFill>
                <a:latin typeface="Calibri Light" panose="020F0302020204030204" pitchFamily="34" charset="0"/>
                <a:cs typeface="Calibri Light" panose="020F0302020204030204" pitchFamily="34" charset="0"/>
              </a:rPr>
              <a:t>E-mail: </a:t>
            </a:r>
            <a:r>
              <a:rPr lang="it-IT" sz="2803" dirty="0" err="1">
                <a:solidFill>
                  <a:srgbClr val="00004C"/>
                </a:solidFill>
                <a:latin typeface="Calibri Light" panose="020F0302020204030204" pitchFamily="34" charset="0"/>
                <a:cs typeface="Calibri Light" panose="020F0302020204030204" pitchFamily="34" charset="0"/>
              </a:rPr>
              <a:t>mohammadamin.tahavori@mail.polimi.it</a:t>
            </a:r>
            <a:endParaRPr lang="it-IT" sz="2803" dirty="0">
              <a:solidFill>
                <a:srgbClr val="00004C"/>
              </a:solidFill>
              <a:latin typeface="Calibri Light" panose="020F0302020204030204" pitchFamily="34" charset="0"/>
              <a:cs typeface="Calibri Light" panose="020F0302020204030204" pitchFamily="34" charset="0"/>
            </a:endParaRPr>
          </a:p>
        </p:txBody>
      </p:sp>
      <p:sp>
        <p:nvSpPr>
          <p:cNvPr id="77" name="Rectangle 76"/>
          <p:cNvSpPr/>
          <p:nvPr/>
        </p:nvSpPr>
        <p:spPr>
          <a:xfrm>
            <a:off x="173114" y="4612479"/>
            <a:ext cx="29935079" cy="20181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85421" tIns="42711" rIns="85421" bIns="42711" rtlCol="0" anchor="ctr"/>
          <a:lstStyle/>
          <a:p>
            <a:pPr algn="ctr"/>
            <a:endParaRPr lang="en-US" sz="2098">
              <a:latin typeface="Calibri Light" panose="020F0302020204030204" pitchFamily="34" charset="0"/>
              <a:cs typeface="Calibri Light" panose="020F0302020204030204" pitchFamily="34" charset="0"/>
            </a:endParaRPr>
          </a:p>
        </p:txBody>
      </p:sp>
      <p:pic>
        <p:nvPicPr>
          <p:cNvPr id="30" name="Picture 27" descr="01_Polimi_centrato_BN_positivo_WO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9354" y="1028873"/>
            <a:ext cx="4132167" cy="303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6" name="Rectangle 356"/>
          <p:cNvSpPr>
            <a:spLocks noChangeArrowheads="1"/>
          </p:cNvSpPr>
          <p:nvPr/>
        </p:nvSpPr>
        <p:spPr bwMode="auto">
          <a:xfrm>
            <a:off x="0" y="-160844"/>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11019" name="Rectangle 779"/>
          <p:cNvSpPr>
            <a:spLocks noChangeArrowheads="1"/>
          </p:cNvSpPr>
          <p:nvPr/>
        </p:nvSpPr>
        <p:spPr bwMode="auto">
          <a:xfrm>
            <a:off x="0" y="-160844"/>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11053" name="Rectangle 813"/>
          <p:cNvSpPr>
            <a:spLocks noChangeArrowheads="1"/>
          </p:cNvSpPr>
          <p:nvPr/>
        </p:nvSpPr>
        <p:spPr bwMode="auto">
          <a:xfrm>
            <a:off x="0" y="-160844"/>
            <a:ext cx="172575" cy="409101"/>
          </a:xfrm>
          <a:prstGeom prst="rect">
            <a:avLst/>
          </a:prstGeom>
          <a:noFill/>
          <a:ln w="9525">
            <a:noFill/>
            <a:miter lim="800000"/>
            <a:headEnd/>
            <a:tailEnd/>
          </a:ln>
          <a:effectLst/>
        </p:spPr>
        <p:txBody>
          <a:bodyPr vert="horz" wrap="none" lIns="85421" tIns="42711" rIns="85421" bIns="42711" numCol="1" anchor="ctr" anchorCtr="0" compatLnSpc="1">
            <a:prstTxWarp prst="textNoShape">
              <a:avLst/>
            </a:prstTxWarp>
            <a:spAutoFit/>
          </a:bodyPr>
          <a:lstStyle/>
          <a:p>
            <a:endParaRPr lang="en-US" sz="2098">
              <a:latin typeface="Calibri Light" panose="020F0302020204030204" pitchFamily="34" charset="0"/>
              <a:cs typeface="Calibri Light" panose="020F0302020204030204" pitchFamily="34" charset="0"/>
            </a:endParaRPr>
          </a:p>
        </p:txBody>
      </p:sp>
      <p:sp>
        <p:nvSpPr>
          <p:cNvPr id="76" name="Rectangle 75"/>
          <p:cNvSpPr/>
          <p:nvPr/>
        </p:nvSpPr>
        <p:spPr>
          <a:xfrm>
            <a:off x="173115" y="366236"/>
            <a:ext cx="29935079" cy="20181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85421" tIns="42711" rIns="85421" bIns="42711" rtlCol="0" anchor="ctr"/>
          <a:lstStyle/>
          <a:p>
            <a:pPr algn="ctr"/>
            <a:endParaRPr lang="en-US" sz="2098">
              <a:latin typeface="Calibri Light" panose="020F0302020204030204" pitchFamily="34" charset="0"/>
              <a:cs typeface="Calibri Light" panose="020F0302020204030204" pitchFamily="34" charset="0"/>
            </a:endParaRPr>
          </a:p>
        </p:txBody>
      </p:sp>
      <p:cxnSp>
        <p:nvCxnSpPr>
          <p:cNvPr id="15" name="Connettore 1 14"/>
          <p:cNvCxnSpPr>
            <a:cxnSpLocks/>
          </p:cNvCxnSpPr>
          <p:nvPr/>
        </p:nvCxnSpPr>
        <p:spPr>
          <a:xfrm>
            <a:off x="15137606" y="5263098"/>
            <a:ext cx="0" cy="37237127"/>
          </a:xfrm>
          <a:prstGeom prst="line">
            <a:avLst/>
          </a:prstGeom>
          <a:solidFill>
            <a:srgbClr val="002060"/>
          </a:solidFill>
          <a:ln>
            <a:solidFill>
              <a:srgbClr val="00004C"/>
            </a:solidFill>
          </a:ln>
        </p:spPr>
        <p:style>
          <a:lnRef idx="2">
            <a:schemeClr val="accent1">
              <a:shade val="50000"/>
            </a:schemeClr>
          </a:lnRef>
          <a:fillRef idx="1">
            <a:schemeClr val="accent1"/>
          </a:fillRef>
          <a:effectRef idx="0">
            <a:schemeClr val="accent1"/>
          </a:effectRef>
          <a:fontRef idx="minor">
            <a:schemeClr val="lt1"/>
          </a:fontRef>
        </p:style>
      </p:cxnSp>
      <p:sp>
        <p:nvSpPr>
          <p:cNvPr id="86" name="Rectangle 787"/>
          <p:cNvSpPr>
            <a:spLocks noChangeArrowheads="1"/>
          </p:cNvSpPr>
          <p:nvPr/>
        </p:nvSpPr>
        <p:spPr bwMode="auto">
          <a:xfrm>
            <a:off x="0" y="22467783"/>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87" name="Rectangle 791"/>
          <p:cNvSpPr>
            <a:spLocks noChangeArrowheads="1"/>
          </p:cNvSpPr>
          <p:nvPr/>
        </p:nvSpPr>
        <p:spPr bwMode="auto">
          <a:xfrm>
            <a:off x="0" y="22432186"/>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88" name="Rectangle 793"/>
          <p:cNvSpPr>
            <a:spLocks noChangeArrowheads="1"/>
          </p:cNvSpPr>
          <p:nvPr/>
        </p:nvSpPr>
        <p:spPr bwMode="auto">
          <a:xfrm>
            <a:off x="0" y="22432186"/>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89" name="Rectangle 795"/>
          <p:cNvSpPr>
            <a:spLocks noChangeArrowheads="1"/>
          </p:cNvSpPr>
          <p:nvPr/>
        </p:nvSpPr>
        <p:spPr bwMode="auto">
          <a:xfrm>
            <a:off x="0" y="22476682"/>
            <a:ext cx="172575" cy="409101"/>
          </a:xfrm>
          <a:prstGeom prst="rect">
            <a:avLst/>
          </a:prstGeom>
          <a:noFill/>
          <a:ln w="9525">
            <a:noFill/>
            <a:miter lim="800000"/>
            <a:headEnd/>
            <a:tailEnd/>
          </a:ln>
          <a:effectLst/>
        </p:spPr>
        <p:txBody>
          <a:bodyPr wrap="none" lIns="85421" tIns="42711" rIns="85421" bIns="42711" anchor="ctr">
            <a:spAutoFit/>
          </a:bodyPr>
          <a:lstStyle/>
          <a:p>
            <a:endParaRPr lang="en-US" sz="2098">
              <a:latin typeface="Calibri Light" panose="020F0302020204030204" pitchFamily="34" charset="0"/>
              <a:cs typeface="Calibri Light" panose="020F0302020204030204" pitchFamily="34" charset="0"/>
            </a:endParaRPr>
          </a:p>
        </p:txBody>
      </p:sp>
      <p:sp>
        <p:nvSpPr>
          <p:cNvPr id="42" name="Text Box 519">
            <a:extLst>
              <a:ext uri="{FF2B5EF4-FFF2-40B4-BE49-F238E27FC236}">
                <a16:creationId xmlns:a16="http://schemas.microsoft.com/office/drawing/2014/main" id="{FAA4CD9D-BC52-466D-B532-34C3793D2831}"/>
              </a:ext>
            </a:extLst>
          </p:cNvPr>
          <p:cNvSpPr txBox="1">
            <a:spLocks noChangeArrowheads="1"/>
          </p:cNvSpPr>
          <p:nvPr/>
        </p:nvSpPr>
        <p:spPr bwMode="auto">
          <a:xfrm>
            <a:off x="487049" y="14046344"/>
            <a:ext cx="14054137" cy="827414"/>
          </a:xfrm>
          <a:prstGeom prst="rect">
            <a:avLst/>
          </a:prstGeom>
          <a:solidFill>
            <a:schemeClr val="bg1">
              <a:lumMod val="85000"/>
            </a:schemeClr>
          </a:solidFill>
          <a:ln w="9525">
            <a:noFill/>
            <a:miter lim="800000"/>
            <a:headEnd/>
            <a:tailEnd/>
          </a:ln>
          <a:effectLst/>
        </p:spPr>
        <p:txBody>
          <a:bodyPr lIns="79067" tIns="39534" rIns="79067" bIns="39534" anchor="ctr"/>
          <a:lstStyle/>
          <a:p>
            <a:pPr algn="just" defTabSz="790466" eaLnBrk="0" hangingPunct="0">
              <a:spcAft>
                <a:spcPts val="0"/>
              </a:spcAft>
              <a:tabLst>
                <a:tab pos="5828498" algn="l"/>
              </a:tabLst>
            </a:pPr>
            <a:r>
              <a:rPr lang="en-US" sz="48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Input-Output Tables</a:t>
            </a:r>
          </a:p>
        </p:txBody>
      </p:sp>
      <p:sp>
        <p:nvSpPr>
          <p:cNvPr id="46" name="Text Box 519">
            <a:extLst>
              <a:ext uri="{FF2B5EF4-FFF2-40B4-BE49-F238E27FC236}">
                <a16:creationId xmlns:a16="http://schemas.microsoft.com/office/drawing/2014/main" id="{DD86AE03-FD60-45A7-8805-7CAAA17D60D9}"/>
              </a:ext>
            </a:extLst>
          </p:cNvPr>
          <p:cNvSpPr txBox="1">
            <a:spLocks noChangeArrowheads="1"/>
          </p:cNvSpPr>
          <p:nvPr/>
        </p:nvSpPr>
        <p:spPr bwMode="auto">
          <a:xfrm>
            <a:off x="538853" y="24400031"/>
            <a:ext cx="14054137" cy="827414"/>
          </a:xfrm>
          <a:prstGeom prst="rect">
            <a:avLst/>
          </a:prstGeom>
          <a:solidFill>
            <a:schemeClr val="bg1">
              <a:lumMod val="85000"/>
            </a:schemeClr>
          </a:solidFill>
          <a:ln w="9525">
            <a:noFill/>
            <a:miter lim="800000"/>
            <a:headEnd/>
            <a:tailEnd/>
          </a:ln>
          <a:effectLst/>
        </p:spPr>
        <p:txBody>
          <a:bodyPr lIns="79067" tIns="39534" rIns="79067" bIns="39534" anchor="ctr"/>
          <a:lstStyle/>
          <a:p>
            <a:pPr algn="just" defTabSz="790466" eaLnBrk="0" hangingPunct="0">
              <a:spcAft>
                <a:spcPts val="0"/>
              </a:spcAft>
              <a:tabLst>
                <a:tab pos="5828498" algn="l"/>
              </a:tabLst>
            </a:pPr>
            <a:r>
              <a:rPr lang="en-US" sz="48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Structure</a:t>
            </a:r>
          </a:p>
        </p:txBody>
      </p:sp>
      <p:cxnSp>
        <p:nvCxnSpPr>
          <p:cNvPr id="51" name="Connettore 1 14">
            <a:extLst>
              <a:ext uri="{FF2B5EF4-FFF2-40B4-BE49-F238E27FC236}">
                <a16:creationId xmlns:a16="http://schemas.microsoft.com/office/drawing/2014/main" id="{6045D065-1818-4A36-83FF-6E59C381E34F}"/>
              </a:ext>
            </a:extLst>
          </p:cNvPr>
          <p:cNvCxnSpPr>
            <a:cxnSpLocks/>
          </p:cNvCxnSpPr>
          <p:nvPr/>
        </p:nvCxnSpPr>
        <p:spPr>
          <a:xfrm>
            <a:off x="15744237" y="37099625"/>
            <a:ext cx="14054137" cy="0"/>
          </a:xfrm>
          <a:prstGeom prst="line">
            <a:avLst/>
          </a:prstGeom>
          <a:solidFill>
            <a:srgbClr val="002060"/>
          </a:solidFill>
          <a:ln>
            <a:solidFill>
              <a:srgbClr val="00004C"/>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ttangolo 9">
            <a:extLst>
              <a:ext uri="{FF2B5EF4-FFF2-40B4-BE49-F238E27FC236}">
                <a16:creationId xmlns:a16="http://schemas.microsoft.com/office/drawing/2014/main" id="{575C7DC0-AFA5-44F7-93CC-528188C55C35}"/>
              </a:ext>
            </a:extLst>
          </p:cNvPr>
          <p:cNvSpPr/>
          <p:nvPr/>
        </p:nvSpPr>
        <p:spPr>
          <a:xfrm>
            <a:off x="15597986" y="37539701"/>
            <a:ext cx="14116152" cy="3954929"/>
          </a:xfrm>
          <a:prstGeom prst="rect">
            <a:avLst/>
          </a:prstGeom>
        </p:spPr>
        <p:txBody>
          <a:bodyPr wrap="square">
            <a:spAutoFit/>
          </a:bodyPr>
          <a:lstStyle/>
          <a:p>
            <a:pPr lvl="0" algn="just" defTabSz="790466" eaLnBrk="0" hangingPunct="0">
              <a:spcAft>
                <a:spcPts val="1800"/>
              </a:spcAft>
              <a:tabLst>
                <a:tab pos="5828498" algn="l"/>
              </a:tabLst>
            </a:pPr>
            <a:r>
              <a:rPr lang="en-US" sz="2800" b="1" i="1" dirty="0">
                <a:solidFill>
                  <a:prstClr val="black"/>
                </a:solidFill>
                <a:latin typeface="Calibri Light" panose="020F0302020204030204"/>
              </a:rPr>
              <a:t>Resources</a:t>
            </a:r>
            <a:endParaRPr lang="en-US" sz="3200" b="1" i="1" dirty="0">
              <a:solidFill>
                <a:prstClr val="black"/>
              </a:solidFill>
              <a:latin typeface="Calibri Light" panose="020F0302020204030204"/>
            </a:endParaRPr>
          </a:p>
          <a:p>
            <a:pPr marL="457200" lvl="0" indent="-457200" algn="just" defTabSz="790466">
              <a:buFont typeface="+mj-lt"/>
              <a:buAutoNum type="arabicPeriod"/>
              <a:tabLst>
                <a:tab pos="5828498"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a:t>
            </a:r>
            <a:r>
              <a:rPr lang="en-US" sz="2600" b="1"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github</a:t>
            </a: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a:t>
            </a:r>
            <a:r>
              <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hlinkClick r:id="rId6">
                  <a:extLst>
                    <a:ext uri="{A12FA001-AC4F-418D-AE19-62706E023703}">
                      <ahyp:hlinkClr xmlns:ahyp="http://schemas.microsoft.com/office/drawing/2018/hyperlinkcolor" val="tx"/>
                    </a:ext>
                  </a:extLst>
                </a:hlinkClick>
              </a:rPr>
              <a:t>https://github.com/SESAM-Polimi/MARIO</a:t>
            </a:r>
            <a:endPar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endParaRPr>
          </a:p>
          <a:p>
            <a:pPr marL="457200" lvl="0" indent="-457200" algn="just" defTabSz="790466">
              <a:buFont typeface="+mj-lt"/>
              <a:buAutoNum type="arabicPeriod"/>
              <a:tabLst>
                <a:tab pos="5828498" algn="l"/>
              </a:tabLst>
            </a:pP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Miller, Ronald E., and Peter D. Blair. Input-output analysis: foundations and extensions. Cambridge university press, 2009.</a:t>
            </a:r>
          </a:p>
          <a:p>
            <a:pPr marL="457200" indent="-457200" algn="just" defTabSz="790466">
              <a:buFont typeface="+mj-lt"/>
              <a:buAutoNum type="arabicPeriod"/>
              <a:tabLst>
                <a:tab pos="5828498" algn="l"/>
              </a:tabLst>
            </a:pP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Mohammad Amin Tahavori, Lorenzo Rinaldi, &amp; Nicolò Golinucci. (2022). SESAM-</a:t>
            </a:r>
            <a:r>
              <a:rPr lang="en-GB"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Polimi</a:t>
            </a: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MARIO v0.1.0 (v0.1.0). </a:t>
            </a:r>
            <a:r>
              <a:rPr lang="en-GB"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Zenodo</a:t>
            </a: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https://</a:t>
            </a:r>
            <a:r>
              <a:rPr lang="en-GB"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doi.org</a:t>
            </a:r>
            <a:r>
              <a:rPr lang="en-GB"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/10.5281/zenodo.5879383</a:t>
            </a:r>
          </a:p>
          <a:p>
            <a:pPr marL="457200" lvl="0" indent="-457200" algn="just" defTabSz="790466">
              <a:buFont typeface="+mj-lt"/>
              <a:buAutoNum type="arabicPeriod"/>
              <a:tabLst>
                <a:tab pos="5828498" algn="l"/>
              </a:tabLst>
            </a:pPr>
            <a:endPar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endParaRPr>
          </a:p>
          <a:p>
            <a:pPr marL="457200" lvl="0" indent="-457200" algn="just" defTabSz="790466">
              <a:buFont typeface="+mj-lt"/>
              <a:buAutoNum type="arabicPeriod"/>
              <a:tabLst>
                <a:tab pos="5828498" algn="l"/>
              </a:tabLst>
            </a:pPr>
            <a:endPar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endParaRPr>
          </a:p>
          <a:p>
            <a:pPr lvl="0" algn="just" defTabSz="790466">
              <a:tabLst>
                <a:tab pos="5828498" algn="l"/>
              </a:tabLst>
            </a:pPr>
            <a:endPar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endParaRPr>
          </a:p>
        </p:txBody>
      </p:sp>
      <p:sp>
        <p:nvSpPr>
          <p:cNvPr id="63" name="Text Box 519">
            <a:extLst>
              <a:ext uri="{FF2B5EF4-FFF2-40B4-BE49-F238E27FC236}">
                <a16:creationId xmlns:a16="http://schemas.microsoft.com/office/drawing/2014/main" id="{67F481F5-1DB2-5A48-A736-76BF0C9320A3}"/>
              </a:ext>
            </a:extLst>
          </p:cNvPr>
          <p:cNvSpPr txBox="1">
            <a:spLocks noChangeArrowheads="1"/>
          </p:cNvSpPr>
          <p:nvPr/>
        </p:nvSpPr>
        <p:spPr bwMode="auto">
          <a:xfrm>
            <a:off x="476831" y="15106234"/>
            <a:ext cx="14038044" cy="5146198"/>
          </a:xfrm>
          <a:prstGeom prst="rect">
            <a:avLst/>
          </a:prstGeom>
          <a:noFill/>
          <a:ln w="9525">
            <a:noFill/>
            <a:miter lim="800000"/>
            <a:headEnd/>
            <a:tailEnd/>
          </a:ln>
          <a:effectLst/>
        </p:spPr>
        <p:txBody>
          <a:bodyPr lIns="79067" tIns="39534" rIns="79067" bIns="39534"/>
          <a:lstStyle/>
          <a:p>
            <a:pPr algn="just" defTabSz="790466" fontAlgn="auto">
              <a:spcBef>
                <a:spcPts val="0"/>
              </a:spcBef>
              <a:spcAft>
                <a:spcPts val="600"/>
              </a:spcAft>
              <a:tabLst>
                <a:tab pos="5927725" algn="l"/>
              </a:tabLst>
            </a:pP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The structure of an economy can be represented in terms of sales and purchases transactions among different sectors as producers and consumers. These data are usually collected in form of Input-Output tables (IOTs) by national statistics offices. Beside the detailed inter-sectorial information, IOTs depict the cost structure, environmental performance, final use of products, and trades in an economy. While IOTs are built based on national accounts, they can be extended to multi-regional databases, to cover inter-sectorial trades within a sets of regions. Some tables, called Supply and Use tables (SUTs), can explicitly account for products and processes, making the model more suitable for engineering studies.</a:t>
            </a:r>
          </a:p>
          <a:p>
            <a:pPr algn="just" defTabSz="790466" fontAlgn="auto">
              <a:spcBef>
                <a:spcPts val="0"/>
              </a:spcBef>
              <a:spcAft>
                <a:spcPts val="600"/>
              </a:spcAft>
              <a:tabLst>
                <a:tab pos="5927725" algn="l"/>
              </a:tabLst>
            </a:pP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 series of environmental and economic impact assessment analysis could be performed based on IOTs. A change in economic structure, the final use of products or environmental performance can be represented by a change in one of the matrices in IOTs (shock analysis) and by using the </a:t>
            </a: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Leontief Model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an economic model in the field of input-output analysis which allows for evaluating the socio-economic and environmental impacts of given scenarios perturbating the economic system represented in the IOT.</a:t>
            </a:r>
          </a:p>
        </p:txBody>
      </p:sp>
      <p:pic>
        <p:nvPicPr>
          <p:cNvPr id="7" name="Picture 6" descr="Text, logo&#10;&#10;Description automatically generated">
            <a:extLst>
              <a:ext uri="{FF2B5EF4-FFF2-40B4-BE49-F238E27FC236}">
                <a16:creationId xmlns:a16="http://schemas.microsoft.com/office/drawing/2014/main" id="{7DED97E1-BA68-4B49-9FDA-82C1332452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42219" y="1195543"/>
            <a:ext cx="3093609" cy="3093609"/>
          </a:xfrm>
          <a:prstGeom prst="rect">
            <a:avLst/>
          </a:prstGeom>
        </p:spPr>
      </p:pic>
      <p:sp>
        <p:nvSpPr>
          <p:cNvPr id="65" name="Text Box 519">
            <a:extLst>
              <a:ext uri="{FF2B5EF4-FFF2-40B4-BE49-F238E27FC236}">
                <a16:creationId xmlns:a16="http://schemas.microsoft.com/office/drawing/2014/main" id="{45CDAA71-F709-7F45-A086-F81DE4C5442F}"/>
              </a:ext>
            </a:extLst>
          </p:cNvPr>
          <p:cNvSpPr txBox="1">
            <a:spLocks noChangeArrowheads="1"/>
          </p:cNvSpPr>
          <p:nvPr/>
        </p:nvSpPr>
        <p:spPr bwMode="auto">
          <a:xfrm>
            <a:off x="538853" y="20286435"/>
            <a:ext cx="14054137" cy="827414"/>
          </a:xfrm>
          <a:prstGeom prst="rect">
            <a:avLst/>
          </a:prstGeom>
          <a:solidFill>
            <a:schemeClr val="bg1">
              <a:lumMod val="85000"/>
            </a:schemeClr>
          </a:solidFill>
          <a:ln w="9525">
            <a:noFill/>
            <a:miter lim="800000"/>
            <a:headEnd/>
            <a:tailEnd/>
          </a:ln>
          <a:effectLst/>
        </p:spPr>
        <p:txBody>
          <a:bodyPr lIns="79067" tIns="39534" rIns="79067" bIns="39534" anchor="ctr"/>
          <a:lstStyle/>
          <a:p>
            <a:pPr algn="just" defTabSz="790466" eaLnBrk="0" hangingPunct="0">
              <a:spcAft>
                <a:spcPts val="0"/>
              </a:spcAft>
              <a:tabLst>
                <a:tab pos="5828498" algn="l"/>
              </a:tabLst>
            </a:pPr>
            <a:r>
              <a:rPr lang="en-US" sz="48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Objectives</a:t>
            </a:r>
          </a:p>
        </p:txBody>
      </p:sp>
      <p:sp>
        <p:nvSpPr>
          <p:cNvPr id="69" name="Text Box 519">
            <a:extLst>
              <a:ext uri="{FF2B5EF4-FFF2-40B4-BE49-F238E27FC236}">
                <a16:creationId xmlns:a16="http://schemas.microsoft.com/office/drawing/2014/main" id="{75277AD1-6DF0-3B49-B745-4F1354D4670C}"/>
              </a:ext>
            </a:extLst>
          </p:cNvPr>
          <p:cNvSpPr txBox="1">
            <a:spLocks noChangeArrowheads="1"/>
          </p:cNvSpPr>
          <p:nvPr/>
        </p:nvSpPr>
        <p:spPr bwMode="auto">
          <a:xfrm>
            <a:off x="484877" y="21265258"/>
            <a:ext cx="14038044" cy="2565404"/>
          </a:xfrm>
          <a:prstGeom prst="rect">
            <a:avLst/>
          </a:prstGeom>
          <a:noFill/>
          <a:ln w="9525">
            <a:noFill/>
            <a:miter lim="800000"/>
            <a:headEnd/>
            <a:tailEnd/>
          </a:ln>
          <a:effectLst/>
        </p:spPr>
        <p:txBody>
          <a:bodyPr lIns="79067" tIns="39534" rIns="79067" bIns="39534"/>
          <a:lstStyle/>
          <a:p>
            <a:pPr algn="just" defTabSz="790466" fontAlgn="auto">
              <a:spcBef>
                <a:spcPts val="0"/>
              </a:spcBef>
              <a:spcAft>
                <a:spcPts val="600"/>
              </a:spcAft>
              <a:tabLst>
                <a:tab pos="5927725" algn="l"/>
              </a:tabLst>
            </a:pP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While IOTs and SUTs allows for performing the above-mentioned complex analyses, their systematic use is hindered by their different formats and structures from source to source. Moreover, the huge amount of data collected in IOTs and SUTs, makes those analysis a difficult task. The main objective behind the development of MARIO was to provide a uniform MARIO database object regardless of the structure of the original database, where they can be treated in the same way for a series of standardized mathematical and statistical analysis. </a:t>
            </a:r>
          </a:p>
        </p:txBody>
      </p:sp>
      <p:sp>
        <p:nvSpPr>
          <p:cNvPr id="92" name="Text Box 519">
            <a:extLst>
              <a:ext uri="{FF2B5EF4-FFF2-40B4-BE49-F238E27FC236}">
                <a16:creationId xmlns:a16="http://schemas.microsoft.com/office/drawing/2014/main" id="{572C0476-31D9-4C40-9662-DA91EEA4A98C}"/>
              </a:ext>
            </a:extLst>
          </p:cNvPr>
          <p:cNvSpPr txBox="1">
            <a:spLocks noChangeArrowheads="1"/>
          </p:cNvSpPr>
          <p:nvPr/>
        </p:nvSpPr>
        <p:spPr bwMode="auto">
          <a:xfrm>
            <a:off x="554946" y="25670542"/>
            <a:ext cx="14038044" cy="4553995"/>
          </a:xfrm>
          <a:prstGeom prst="rect">
            <a:avLst/>
          </a:prstGeom>
          <a:noFill/>
          <a:ln w="9525">
            <a:noFill/>
            <a:miter lim="800000"/>
            <a:headEnd/>
            <a:tailEnd/>
          </a:ln>
          <a:effectLst/>
        </p:spPr>
        <p:txBody>
          <a:bodyPr lIns="79067" tIns="39534" rIns="79067" bIns="39534"/>
          <a:lstStyle/>
          <a:p>
            <a:pPr algn="just" defTabSz="790466" fontAlgn="auto">
              <a:spcBef>
                <a:spcPts val="0"/>
              </a:spcBef>
              <a:spcAft>
                <a:spcPts val="600"/>
              </a:spcAft>
              <a:tabLst>
                <a:tab pos="5927725" algn="l"/>
              </a:tabLst>
            </a:pP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When a database is parsed, all the IO matrices will be stored as pandas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DataFrame</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a:t>
            </a:r>
            <a:r>
              <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hlinkClick r:id="rId8">
                  <a:extLst>
                    <a:ext uri="{A12FA001-AC4F-418D-AE19-62706E023703}">
                      <ahyp:hlinkClr xmlns:ahyp="http://schemas.microsoft.com/office/drawing/2018/hyperlinkcolor" val="tx"/>
                    </a:ext>
                  </a:extLst>
                </a:hlinkClick>
              </a:rPr>
              <a:t>https://pandas.pydata.org</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in a nested python dictionary where all the matrices are stored for every specific scenario under analysis. MARIO consists of three main objects: </a:t>
            </a:r>
          </a:p>
          <a:p>
            <a:pPr marL="457200" indent="-457200" algn="just" defTabSz="790466" fontAlgn="auto">
              <a:spcBef>
                <a:spcPts val="0"/>
              </a:spcBef>
              <a:spcAft>
                <a:spcPts val="600"/>
              </a:spcAft>
              <a:buFont typeface="Arial" panose="020B0604020202020204" pitchFamily="34" charset="0"/>
              <a:buChar char="•"/>
              <a:tabLst>
                <a:tab pos="5927725" algn="l"/>
              </a:tabLst>
            </a:pP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CoreModel</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class working as the highest-level object for handling the matrices and basic IO mathematical calculations.</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Database</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class  which contains methods and properties for shock analysis and modification of the database.</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marioMetaData</a:t>
            </a: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class which tracks all the modifications on the database and generates metadata reports in different formats such as json or txt files. </a:t>
            </a:r>
          </a:p>
          <a:p>
            <a:pPr marL="457200" indent="-457200" algn="just" defTabSz="790466" fontAlgn="auto">
              <a:spcBef>
                <a:spcPts val="0"/>
              </a:spcBef>
              <a:spcAft>
                <a:spcPts val="600"/>
              </a:spcAft>
              <a:buFont typeface="Arial" panose="020B0604020202020204" pitchFamily="34" charset="0"/>
              <a:buChar char="•"/>
              <a:tabLst>
                <a:tab pos="5927725" algn="l"/>
              </a:tabLst>
            </a:pP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algn="just" defTabSz="790466" fontAlgn="auto">
              <a:spcBef>
                <a:spcPts val="0"/>
              </a:spcBef>
              <a:spcAft>
                <a:spcPts val="600"/>
              </a:spcAft>
              <a:tabLst>
                <a:tab pos="5927725" algn="l"/>
              </a:tabLst>
            </a:pP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p:txBody>
      </p:sp>
      <p:sp>
        <p:nvSpPr>
          <p:cNvPr id="98" name="Text Box 519">
            <a:extLst>
              <a:ext uri="{FF2B5EF4-FFF2-40B4-BE49-F238E27FC236}">
                <a16:creationId xmlns:a16="http://schemas.microsoft.com/office/drawing/2014/main" id="{CBFF59FC-5BB4-0649-B285-07B1FBC6884D}"/>
              </a:ext>
            </a:extLst>
          </p:cNvPr>
          <p:cNvSpPr txBox="1">
            <a:spLocks noChangeArrowheads="1"/>
          </p:cNvSpPr>
          <p:nvPr/>
        </p:nvSpPr>
        <p:spPr bwMode="auto">
          <a:xfrm>
            <a:off x="534568" y="31561386"/>
            <a:ext cx="14054137" cy="827414"/>
          </a:xfrm>
          <a:prstGeom prst="rect">
            <a:avLst/>
          </a:prstGeom>
          <a:solidFill>
            <a:schemeClr val="bg1">
              <a:lumMod val="85000"/>
            </a:schemeClr>
          </a:solidFill>
          <a:ln w="9525">
            <a:noFill/>
            <a:miter lim="800000"/>
            <a:headEnd/>
            <a:tailEnd/>
          </a:ln>
          <a:effectLst/>
        </p:spPr>
        <p:txBody>
          <a:bodyPr lIns="79067" tIns="39534" rIns="79067" bIns="39534" anchor="ctr"/>
          <a:lstStyle/>
          <a:p>
            <a:pPr algn="just" defTabSz="790466" eaLnBrk="0" hangingPunct="0">
              <a:spcAft>
                <a:spcPts val="0"/>
              </a:spcAft>
              <a:tabLst>
                <a:tab pos="5828498" algn="l"/>
              </a:tabLst>
            </a:pPr>
            <a:r>
              <a:rPr lang="en-US" sz="48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Functionalities</a:t>
            </a:r>
          </a:p>
        </p:txBody>
      </p:sp>
      <p:sp>
        <p:nvSpPr>
          <p:cNvPr id="99" name="Text Box 519">
            <a:extLst>
              <a:ext uri="{FF2B5EF4-FFF2-40B4-BE49-F238E27FC236}">
                <a16:creationId xmlns:a16="http://schemas.microsoft.com/office/drawing/2014/main" id="{8B1FEDA7-2BE1-6B41-B866-1EA5EDE71F36}"/>
              </a:ext>
            </a:extLst>
          </p:cNvPr>
          <p:cNvSpPr txBox="1">
            <a:spLocks noChangeArrowheads="1"/>
          </p:cNvSpPr>
          <p:nvPr/>
        </p:nvSpPr>
        <p:spPr bwMode="auto">
          <a:xfrm>
            <a:off x="536827" y="32746398"/>
            <a:ext cx="14038044" cy="9393788"/>
          </a:xfrm>
          <a:prstGeom prst="rect">
            <a:avLst/>
          </a:prstGeom>
          <a:noFill/>
          <a:ln w="9525">
            <a:noFill/>
            <a:miter lim="800000"/>
            <a:headEnd/>
            <a:tailEnd/>
          </a:ln>
          <a:effectLst/>
        </p:spPr>
        <p:txBody>
          <a:bodyPr lIns="79067" tIns="39534" rIns="79067" bIns="39534"/>
          <a:lstStyle/>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Database Parsing: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can parse a series of different open-source structured database such as EXIOBASE, EORA, and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pyrmio</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library database (</a:t>
            </a:r>
            <a:r>
              <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https://github.com/konstantinstadler/pymrio</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a:t>
            </a:r>
            <a:r>
              <a:rPr lang="en-US" sz="2600">
                <a:solidFill>
                  <a:srgbClr val="00004C"/>
                </a:solidFill>
                <a:latin typeface="Calibri Light" panose="020F0302020204030204" pitchFamily="34" charset="0"/>
                <a:ea typeface="Tahoma" panose="020B0604030504040204" pitchFamily="34" charset="0"/>
                <a:cs typeface="Calibri Light" panose="020F0302020204030204" pitchFamily="34" charset="0"/>
              </a:rPr>
              <a:t>When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 database is not structured, pandas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DataFrames</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excel files or text files could be used to create a MARIO Database.</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Database Aggregation: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IOTs and SUTs are mostly published with highly disaggregated data. MARIO could aggregate the data by passing an excel file or pandas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DataFrame</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which defines the aggregation.</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Mathematical Calculations: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calculates all the matrices and their dependencies automatically when they are requested to avoid overusing the memory.</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Database Modification: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 MARIO database could be modified by adding new environmental data or economic data through excel files or pandas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DataFrame</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Database Balance Check: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a monetary IOT or SUT should respect an economic balance which can be checked by MARIO and imbalanced sectors could be identified.</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Shock Implementation: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provides methods to implement a change in the database to assess the impact of a specific scenario and analyze the results.</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Exporting Database: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the modified database as well as the implemented scenarios can be saved in different formats such as excel or csv files along with the metadata.</a:t>
            </a:r>
          </a:p>
          <a:p>
            <a:pPr marL="457200" indent="-457200" algn="just" defTabSz="790466" fontAlgn="auto">
              <a:spcBef>
                <a:spcPts val="0"/>
              </a:spcBef>
              <a:spcAft>
                <a:spcPts val="600"/>
              </a:spcAft>
              <a:buFont typeface="Arial" panose="020B0604020202020204" pitchFamily="34" charset="0"/>
              <a:buChar char="•"/>
              <a:tabLst>
                <a:tab pos="5927725" algn="l"/>
              </a:tabLst>
            </a:pPr>
            <a:r>
              <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Visualization: </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MARIO relies on </a:t>
            </a:r>
            <a:r>
              <a:rPr lang="en-US" sz="2600" dirty="0" err="1">
                <a:solidFill>
                  <a:srgbClr val="00004C"/>
                </a:solidFill>
                <a:latin typeface="Calibri Light" panose="020F0302020204030204" pitchFamily="34" charset="0"/>
                <a:ea typeface="Tahoma" panose="020B0604030504040204" pitchFamily="34" charset="0"/>
                <a:cs typeface="Calibri Light" panose="020F0302020204030204" pitchFamily="34" charset="0"/>
              </a:rPr>
              <a:t>plotly</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library (</a:t>
            </a:r>
            <a:r>
              <a:rPr lang="en-US" sz="2600" dirty="0">
                <a:solidFill>
                  <a:schemeClr val="accent2"/>
                </a:solidFill>
                <a:latin typeface="Calibri Light" panose="020F0302020204030204" pitchFamily="34" charset="0"/>
                <a:ea typeface="Tahoma" panose="020B0604030504040204" pitchFamily="34" charset="0"/>
                <a:cs typeface="Calibri Light" panose="020F0302020204030204" pitchFamily="34" charset="0"/>
                <a:hlinkClick r:id="rId10">
                  <a:extLst>
                    <a:ext uri="{A12FA001-AC4F-418D-AE19-62706E023703}">
                      <ahyp:hlinkClr xmlns:ahyp="http://schemas.microsoft.com/office/drawing/2018/hyperlinkcolor" val="tx"/>
                    </a:ext>
                  </a:extLst>
                </a:hlinkClick>
              </a:rPr>
              <a:t>https://plotly.com</a:t>
            </a:r>
            <a:r>
              <a:rPr lang="en-US" sz="2600" dirty="0">
                <a:solidFill>
                  <a:srgbClr val="00004C"/>
                </a:solidFill>
                <a:latin typeface="Calibri Light" panose="020F0302020204030204" pitchFamily="34" charset="0"/>
                <a:ea typeface="Tahoma" panose="020B0604030504040204" pitchFamily="34" charset="0"/>
                <a:cs typeface="Calibri Light" panose="020F0302020204030204" pitchFamily="34" charset="0"/>
              </a:rPr>
              <a:t>) for its visualization routines. The outcome of scenarios could be compared for different parameters such as impacts embodied in international trades, environmental footprints of different sectors, production and consumption of different economic agents and more.</a:t>
            </a: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marL="457200" indent="-457200" algn="just" defTabSz="790466" fontAlgn="auto">
              <a:spcBef>
                <a:spcPts val="0"/>
              </a:spcBef>
              <a:spcAft>
                <a:spcPts val="600"/>
              </a:spcAft>
              <a:buFont typeface="Arial" panose="020B0604020202020204" pitchFamily="34" charset="0"/>
              <a:buChar char="•"/>
              <a:tabLst>
                <a:tab pos="5927725" algn="l"/>
              </a:tabLst>
            </a:pP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a:p>
            <a:pPr algn="just" defTabSz="790466" fontAlgn="auto">
              <a:spcBef>
                <a:spcPts val="0"/>
              </a:spcBef>
              <a:spcAft>
                <a:spcPts val="600"/>
              </a:spcAft>
              <a:tabLst>
                <a:tab pos="5927725" algn="l"/>
              </a:tabLst>
            </a:pPr>
            <a:endParaRPr lang="en-US" sz="2600" b="1" dirty="0">
              <a:solidFill>
                <a:srgbClr val="00004C"/>
              </a:solidFill>
              <a:latin typeface="Calibri Light" panose="020F0302020204030204" pitchFamily="34" charset="0"/>
              <a:ea typeface="Tahoma" panose="020B0604030504040204" pitchFamily="34" charset="0"/>
              <a:cs typeface="Calibri Light" panose="020F0302020204030204" pitchFamily="34" charset="0"/>
            </a:endParaRPr>
          </a:p>
        </p:txBody>
      </p:sp>
      <p:pic>
        <p:nvPicPr>
          <p:cNvPr id="103" name="Picture 102" descr="Graphical user interface, text, application&#10;&#10;Description automatically generated">
            <a:extLst>
              <a:ext uri="{FF2B5EF4-FFF2-40B4-BE49-F238E27FC236}">
                <a16:creationId xmlns:a16="http://schemas.microsoft.com/office/drawing/2014/main" id="{3B8A7FCF-F65A-7141-A99E-F2BD23E23F1A}"/>
              </a:ext>
            </a:extLst>
          </p:cNvPr>
          <p:cNvPicPr>
            <a:picLocks noChangeAspect="1"/>
          </p:cNvPicPr>
          <p:nvPr/>
        </p:nvPicPr>
        <p:blipFill rotWithShape="1">
          <a:blip r:embed="rId4">
            <a:extLst>
              <a:ext uri="{28A0092B-C50C-407E-A947-70E740481C1C}">
                <a14:useLocalDpi xmlns:a14="http://schemas.microsoft.com/office/drawing/2010/main" val="0"/>
              </a:ext>
            </a:extLst>
          </a:blip>
          <a:srcRect l="19300" t="62199" r="33048" b="7317"/>
          <a:stretch/>
        </p:blipFill>
        <p:spPr>
          <a:xfrm>
            <a:off x="15299935" y="21726943"/>
            <a:ext cx="14699465" cy="5664286"/>
          </a:xfrm>
          <a:prstGeom prst="rect">
            <a:avLst/>
          </a:prstGeom>
        </p:spPr>
      </p:pic>
      <p:sp>
        <p:nvSpPr>
          <p:cNvPr id="20" name="TextBox 19">
            <a:extLst>
              <a:ext uri="{FF2B5EF4-FFF2-40B4-BE49-F238E27FC236}">
                <a16:creationId xmlns:a16="http://schemas.microsoft.com/office/drawing/2014/main" id="{AF7DE3C3-C4C2-CB4A-B917-24630D081E54}"/>
              </a:ext>
            </a:extLst>
          </p:cNvPr>
          <p:cNvSpPr txBox="1"/>
          <p:nvPr/>
        </p:nvSpPr>
        <p:spPr>
          <a:xfrm>
            <a:off x="16477610" y="21108085"/>
            <a:ext cx="12578700" cy="437812"/>
          </a:xfrm>
          <a:prstGeom prst="rect">
            <a:avLst/>
          </a:prstGeom>
          <a:noFill/>
        </p:spPr>
        <p:txBody>
          <a:bodyPr wrap="none" rtlCol="0">
            <a:spAutoFit/>
          </a:bodyPr>
          <a:lstStyle/>
          <a:p>
            <a:r>
              <a:rPr lang="en-IT" dirty="0"/>
              <a:t>Labour and Emission Consumption of differnet sectors followd by their total production (size of the bubble)</a:t>
            </a:r>
          </a:p>
        </p:txBody>
      </p:sp>
      <p:pic>
        <p:nvPicPr>
          <p:cNvPr id="22" name="Picture 21" descr="Graphical user interface, text, application&#10;&#10;Description automatically generated">
            <a:extLst>
              <a:ext uri="{FF2B5EF4-FFF2-40B4-BE49-F238E27FC236}">
                <a16:creationId xmlns:a16="http://schemas.microsoft.com/office/drawing/2014/main" id="{E0CEC5F1-F64E-5A4D-8B90-5CEB24CE4396}"/>
              </a:ext>
            </a:extLst>
          </p:cNvPr>
          <p:cNvPicPr>
            <a:picLocks noChangeAspect="1"/>
          </p:cNvPicPr>
          <p:nvPr/>
        </p:nvPicPr>
        <p:blipFill rotWithShape="1">
          <a:blip r:embed="rId11">
            <a:extLst>
              <a:ext uri="{28A0092B-C50C-407E-A947-70E740481C1C}">
                <a14:useLocalDpi xmlns:a14="http://schemas.microsoft.com/office/drawing/2010/main" val="0"/>
              </a:ext>
            </a:extLst>
          </a:blip>
          <a:srcRect l="19100" t="75933" r="22479" b="13051"/>
          <a:stretch/>
        </p:blipFill>
        <p:spPr>
          <a:xfrm>
            <a:off x="15209614" y="27571514"/>
            <a:ext cx="14892897" cy="1755140"/>
          </a:xfrm>
          <a:prstGeom prst="rect">
            <a:avLst/>
          </a:prstGeom>
        </p:spPr>
      </p:pic>
      <p:pic>
        <p:nvPicPr>
          <p:cNvPr id="26" name="Picture 25" descr="Chart, bar chart&#10;&#10;Description automatically generated">
            <a:extLst>
              <a:ext uri="{FF2B5EF4-FFF2-40B4-BE49-F238E27FC236}">
                <a16:creationId xmlns:a16="http://schemas.microsoft.com/office/drawing/2014/main" id="{D00B6870-F717-0C4B-8749-C863898853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602906" y="29319583"/>
            <a:ext cx="9425811" cy="7116895"/>
          </a:xfrm>
          <a:prstGeom prst="rect">
            <a:avLst/>
          </a:prstGeom>
        </p:spPr>
      </p:pic>
      <p:sp>
        <p:nvSpPr>
          <p:cNvPr id="106" name="TextBox 105">
            <a:extLst>
              <a:ext uri="{FF2B5EF4-FFF2-40B4-BE49-F238E27FC236}">
                <a16:creationId xmlns:a16="http://schemas.microsoft.com/office/drawing/2014/main" id="{58238DA0-4BE8-2C4C-86E6-5C5E926B4440}"/>
              </a:ext>
            </a:extLst>
          </p:cNvPr>
          <p:cNvSpPr txBox="1"/>
          <p:nvPr/>
        </p:nvSpPr>
        <p:spPr>
          <a:xfrm>
            <a:off x="16769260" y="36298798"/>
            <a:ext cx="11093101" cy="437812"/>
          </a:xfrm>
          <a:prstGeom prst="rect">
            <a:avLst/>
          </a:prstGeom>
          <a:noFill/>
        </p:spPr>
        <p:txBody>
          <a:bodyPr wrap="none" rtlCol="0">
            <a:spAutoFit/>
          </a:bodyPr>
          <a:lstStyle/>
          <a:p>
            <a:r>
              <a:rPr lang="en-IT" dirty="0"/>
              <a:t>Changes in sectorial productions (in terms of monetary output) due to a specific policy in Italy</a:t>
            </a:r>
          </a:p>
        </p:txBody>
      </p:sp>
    </p:spTree>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13730</TotalTime>
  <Words>1116</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 Light</vt:lpstr>
      <vt:lpstr>Times New Roman</vt:lpstr>
      <vt:lpstr>Struttura predefinita</vt:lpstr>
      <vt:lpstr>PowerPoint Presentation</vt:lpstr>
    </vt:vector>
  </TitlesOfParts>
  <Company>Politecnico di Milano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Fabio Inzoli</dc:creator>
  <cp:lastModifiedBy>Mohammad Amin Tahavori</cp:lastModifiedBy>
  <cp:revision>458</cp:revision>
  <cp:lastPrinted>2016-05-02T16:14:41Z</cp:lastPrinted>
  <dcterms:created xsi:type="dcterms:W3CDTF">2001-06-19T08:39:55Z</dcterms:created>
  <dcterms:modified xsi:type="dcterms:W3CDTF">2022-06-24T16:11:20Z</dcterms:modified>
</cp:coreProperties>
</file>