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C3833-0F3D-B9E9-FED0-9543335CF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9B7431-D4BF-3EDB-5E55-3F5E36831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5B523-485B-08FB-C984-D8D248E0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160DC5-83C3-169B-AD16-99A5345B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C0020-24DB-114C-3E5E-5B28BD2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6496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DFDC0-5663-F9B5-6005-880FCEFF0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8680B-EF19-3534-4200-A7661A0A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1E41DE-4ECF-340B-7A45-7B931EBA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C1885-438F-B14D-7944-BA340389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EB2C7D-7705-A230-80CB-B1656AC3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34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A4902E-7D29-302F-B230-60ADB1FB9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5E6BC7-4858-7742-FB0C-814B9430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F21189-6DB2-6872-721D-2BCFAEE0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A263B-07D1-EADD-16E1-331EB4A9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49069-F5D4-F5C6-F7A7-C64F4837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294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C8E28-B5E3-D456-EEBF-F7852E0DE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58E137-80C8-A411-27F2-7C145E94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68DE99-1113-F2C6-D6AA-0A9181AB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2791E6-3EC2-C1A3-507A-5D885712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2B8B2-8BB9-02AA-4067-FE5D2D8E0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45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0EB19-35E2-E7D0-8F99-CD3CC86BB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5F38F-21C2-3D07-2421-90B7F76F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69767-0CFB-0B09-C3CF-6D36B1DC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7245D8-C034-9049-4064-7C085C6A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50F9E2-76EC-0F08-85EA-43A8E8E2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34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D3B5E-B109-8A49-9CDE-765C3EB0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6EE72-D16E-5EA0-3420-F28C03187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4945-19C5-102C-56F1-353CD8FC7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06D45C-6BB6-C5C2-42D1-10A170C9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5CACF9-CFFD-6DE7-9CF0-591FCB98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2DC6B-55AF-4ADA-54C1-707E9C44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557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E30A7-60DB-93E6-ADE7-EED3F9EC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97F12-24C6-1049-40F3-5F245CE7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665DF6-8EB2-E94A-86A9-EC565AC2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9D9BE9-74E1-4152-8BC3-DCC38B21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166227-60C4-62AB-E3F1-397CEFF0A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873315-5210-E233-74C4-D801783A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396BC2-3D1C-092B-5A0A-4E3C55BA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C07B0C-EE11-CCC3-09C8-AC4884C4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711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88C1D-FE45-7EAF-354B-7862AFB7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004C50-071B-5C85-E967-E770C1EE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2B7601-2C56-61A8-9F7D-CAD1C53C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512BF-2417-E76A-1826-3A846801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47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B05EC4-0111-FAC9-CD5E-94D0554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D2BBB7-71FA-128D-BBFB-77C9F746F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7A71D0-8CB7-F7ED-9576-8D02EF82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781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4BC8F-DDAB-C024-6DE9-9988FB5D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A44CB-F93D-64D9-288B-4278A1EB4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151075-020F-521F-3364-22B0092A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8877F8-8A59-C924-99F4-1480B7ED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CA4A2C-EC75-6EDB-5F1A-6F80D9F8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A7406D-0E07-2E95-159B-726CBAA3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92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785A6-97F8-9E8F-94D4-08A98CA4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9F1FB9-4412-1270-938F-5CA380799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22075D-0659-8DD3-E10E-87F5B5D47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9F508E-D42F-B51C-4868-481F866A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B21DD0-4F8E-4625-7E32-F32BE94D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D589DC-418B-4ACF-988D-540CDDB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38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C637C75-0650-72D3-1C75-98461DF6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C1B0C4-FD59-7A68-2B23-BE33F1702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87B37-7290-FF18-490F-2076B6C11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8E9D5-82D7-4F68-A22F-7219819F7E0E}" type="datetimeFigureOut">
              <a:rPr lang="es-MX" smtClean="0"/>
              <a:t>09/03/2025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ECDF4-D5FF-D6D5-F4C6-869C22B8F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853B1F-7010-B5D0-90A4-C1B15C15A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FD81D-D31E-4218-A4D0-4F33DE1216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56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C57976EC-2422-B9C9-2550-D452880BD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4722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58124379"/>
                    </a:ext>
                  </a:extLst>
                </a:gridCol>
                <a:gridCol w="4015698">
                  <a:extLst>
                    <a:ext uri="{9D8B030D-6E8A-4147-A177-3AD203B41FA5}">
                      <a16:colId xmlns:a16="http://schemas.microsoft.com/office/drawing/2014/main" val="3995833743"/>
                    </a:ext>
                  </a:extLst>
                </a:gridCol>
                <a:gridCol w="4112302">
                  <a:extLst>
                    <a:ext uri="{9D8B030D-6E8A-4147-A177-3AD203B41FA5}">
                      <a16:colId xmlns:a16="http://schemas.microsoft.com/office/drawing/2014/main" val="540050331"/>
                    </a:ext>
                  </a:extLst>
                </a:gridCol>
              </a:tblGrid>
              <a:tr h="375781">
                <a:tc>
                  <a:txBody>
                    <a:bodyPr/>
                    <a:lstStyle/>
                    <a:p>
                      <a:r>
                        <a:rPr lang="es-MX" dirty="0"/>
                        <a:t>Etapa del aprendizaje automático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Modelo cognitivo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Similitudes y diferencias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653730"/>
                  </a:ext>
                </a:extLst>
              </a:tr>
              <a:tr h="1346548">
                <a:tc>
                  <a:txBody>
                    <a:bodyPr/>
                    <a:lstStyle/>
                    <a:p>
                      <a:r>
                        <a:rPr lang="es-MX" sz="1600" dirty="0"/>
                        <a:t>Adquisición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Percepción sensorial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Ambos sistemas reciben información del entorno. El modelo cognitivo usa los sentidos, mientras que el aprendizaje automático usa sensores, bases de datos o registros digitales.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704110"/>
                  </a:ext>
                </a:extLst>
              </a:tr>
              <a:tr h="1346548">
                <a:tc>
                  <a:txBody>
                    <a:bodyPr/>
                    <a:lstStyle/>
                    <a:p>
                      <a:r>
                        <a:rPr lang="es-MX" sz="1600" dirty="0"/>
                        <a:t>Preprocesamiento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Atención y filtrado de información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cerebro selecciona información relevante y descarta ruido, similar a cómo en el aprendizaje automático se limpian los datos, eliminando valores atípicos o completando información faltante.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46746"/>
                  </a:ext>
                </a:extLst>
              </a:tr>
              <a:tr h="1346548">
                <a:tc>
                  <a:txBody>
                    <a:bodyPr/>
                    <a:lstStyle/>
                    <a:p>
                      <a:r>
                        <a:rPr lang="es-MX" sz="1600" dirty="0"/>
                        <a:t>Entrenamiento del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Aprendizaje y memoria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Ambos aprenden con la experiencia, pero el modelo cognitivo lo hace de forma más flexible y adaptativa, mientras que el aprendizaje automático necesita datos estructurados y ajustes matemáticos.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045291"/>
                  </a:ext>
                </a:extLst>
              </a:tr>
              <a:tr h="1346548">
                <a:tc>
                  <a:txBody>
                    <a:bodyPr/>
                    <a:lstStyle/>
                    <a:p>
                      <a:r>
                        <a:rPr lang="es-MX" sz="1600" dirty="0"/>
                        <a:t>Evaluación del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Toma de decisiones y razonamiento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El cerebro evalúa opciones y ajusta respuestas con base en la experiencia. En el aprendizaje automático, la evaluación se realiza con métricas que determinan la precisión del modelo.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7152"/>
                  </a:ext>
                </a:extLst>
              </a:tr>
              <a:tr h="1096027">
                <a:tc>
                  <a:txBody>
                    <a:bodyPr/>
                    <a:lstStyle/>
                    <a:p>
                      <a:r>
                        <a:rPr lang="es-MX" sz="1600" dirty="0"/>
                        <a:t>Implementación del 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/>
                        <a:t>Aplicación del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Ambos aplican lo aprendido para tomar decisiones o resolver problemas, pero el modelo cognitivo puede adaptarse sin necesidad de un nuevo entrenamiento.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14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64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186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LORENZO RIOS SAUCEDA</dc:creator>
  <cp:lastModifiedBy>JOSE LORENZO RIOS SAUCEDA</cp:lastModifiedBy>
  <cp:revision>2</cp:revision>
  <dcterms:created xsi:type="dcterms:W3CDTF">2025-03-10T05:45:38Z</dcterms:created>
  <dcterms:modified xsi:type="dcterms:W3CDTF">2025-03-10T05:55:49Z</dcterms:modified>
</cp:coreProperties>
</file>