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8A05D-5669-A79C-38BB-0175A2F3E2C4}" v="39" dt="2025-05-26T21:50:43.853"/>
    <p1510:client id="{4E5C6E12-78FF-B85C-6105-F58CED510AF8}" v="751" dt="2025-05-26T21:44:26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E ROMAN" userId="S::filipe.roman@edu.pucrs.br::152f1a4a-f894-4eba-9052-d1dc1683017c" providerId="AD" clId="Web-{1D38A05D-5669-A79C-38BB-0175A2F3E2C4}"/>
    <pc:docChg chg="modSld">
      <pc:chgData name="FILIPE ROMAN" userId="S::filipe.roman@edu.pucrs.br::152f1a4a-f894-4eba-9052-d1dc1683017c" providerId="AD" clId="Web-{1D38A05D-5669-A79C-38BB-0175A2F3E2C4}" dt="2025-05-26T21:50:43.853" v="35" actId="1076"/>
      <pc:docMkLst>
        <pc:docMk/>
      </pc:docMkLst>
      <pc:sldChg chg="modSp">
        <pc:chgData name="FILIPE ROMAN" userId="S::filipe.roman@edu.pucrs.br::152f1a4a-f894-4eba-9052-d1dc1683017c" providerId="AD" clId="Web-{1D38A05D-5669-A79C-38BB-0175A2F3E2C4}" dt="2025-05-26T21:49:06.429" v="20" actId="1076"/>
        <pc:sldMkLst>
          <pc:docMk/>
          <pc:sldMk cId="1906248397" sldId="260"/>
        </pc:sldMkLst>
        <pc:spChg chg="mod">
          <ac:chgData name="FILIPE ROMAN" userId="S::filipe.roman@edu.pucrs.br::152f1a4a-f894-4eba-9052-d1dc1683017c" providerId="AD" clId="Web-{1D38A05D-5669-A79C-38BB-0175A2F3E2C4}" dt="2025-05-26T21:49:06.429" v="20" actId="1076"/>
          <ac:spMkLst>
            <pc:docMk/>
            <pc:sldMk cId="1906248397" sldId="260"/>
            <ac:spMk id="3" creationId="{92FFFB42-CBC2-323A-D1CC-B3AD86B263C0}"/>
          </ac:spMkLst>
        </pc:spChg>
      </pc:sldChg>
      <pc:sldChg chg="modSp">
        <pc:chgData name="FILIPE ROMAN" userId="S::filipe.roman@edu.pucrs.br::152f1a4a-f894-4eba-9052-d1dc1683017c" providerId="AD" clId="Web-{1D38A05D-5669-A79C-38BB-0175A2F3E2C4}" dt="2025-05-26T21:48:59.975" v="18" actId="20577"/>
        <pc:sldMkLst>
          <pc:docMk/>
          <pc:sldMk cId="2456377685" sldId="261"/>
        </pc:sldMkLst>
        <pc:spChg chg="mod">
          <ac:chgData name="FILIPE ROMAN" userId="S::filipe.roman@edu.pucrs.br::152f1a4a-f894-4eba-9052-d1dc1683017c" providerId="AD" clId="Web-{1D38A05D-5669-A79C-38BB-0175A2F3E2C4}" dt="2025-05-26T21:48:35.928" v="13" actId="20577"/>
          <ac:spMkLst>
            <pc:docMk/>
            <pc:sldMk cId="2456377685" sldId="261"/>
            <ac:spMk id="4" creationId="{D3A9AD71-E937-7FC4-CC26-9BFC4E61ACB8}"/>
          </ac:spMkLst>
        </pc:spChg>
        <pc:spChg chg="mod">
          <ac:chgData name="FILIPE ROMAN" userId="S::filipe.roman@edu.pucrs.br::152f1a4a-f894-4eba-9052-d1dc1683017c" providerId="AD" clId="Web-{1D38A05D-5669-A79C-38BB-0175A2F3E2C4}" dt="2025-05-26T21:48:50.413" v="17" actId="1076"/>
          <ac:spMkLst>
            <pc:docMk/>
            <pc:sldMk cId="2456377685" sldId="261"/>
            <ac:spMk id="5" creationId="{4C11B69D-E814-C19C-40A8-5C23773BE824}"/>
          </ac:spMkLst>
        </pc:spChg>
        <pc:spChg chg="mod">
          <ac:chgData name="FILIPE ROMAN" userId="S::filipe.roman@edu.pucrs.br::152f1a4a-f894-4eba-9052-d1dc1683017c" providerId="AD" clId="Web-{1D38A05D-5669-A79C-38BB-0175A2F3E2C4}" dt="2025-05-26T21:48:59.975" v="18" actId="20577"/>
          <ac:spMkLst>
            <pc:docMk/>
            <pc:sldMk cId="2456377685" sldId="261"/>
            <ac:spMk id="6" creationId="{C707ED3E-DC4C-1BB6-1E47-AE387D762F76}"/>
          </ac:spMkLst>
        </pc:spChg>
      </pc:sldChg>
      <pc:sldChg chg="modSp">
        <pc:chgData name="FILIPE ROMAN" userId="S::filipe.roman@edu.pucrs.br::152f1a4a-f894-4eba-9052-d1dc1683017c" providerId="AD" clId="Web-{1D38A05D-5669-A79C-38BB-0175A2F3E2C4}" dt="2025-05-26T21:48:21.193" v="11" actId="20577"/>
        <pc:sldMkLst>
          <pc:docMk/>
          <pc:sldMk cId="2036142233" sldId="262"/>
        </pc:sldMkLst>
        <pc:spChg chg="mod">
          <ac:chgData name="FILIPE ROMAN" userId="S::filipe.roman@edu.pucrs.br::152f1a4a-f894-4eba-9052-d1dc1683017c" providerId="AD" clId="Web-{1D38A05D-5669-A79C-38BB-0175A2F3E2C4}" dt="2025-05-26T21:48:21.193" v="11" actId="20577"/>
          <ac:spMkLst>
            <pc:docMk/>
            <pc:sldMk cId="2036142233" sldId="262"/>
            <ac:spMk id="3" creationId="{041CA7C5-92C9-267A-EED3-E4A67371D393}"/>
          </ac:spMkLst>
        </pc:spChg>
      </pc:sldChg>
      <pc:sldChg chg="modSp">
        <pc:chgData name="FILIPE ROMAN" userId="S::filipe.roman@edu.pucrs.br::152f1a4a-f894-4eba-9052-d1dc1683017c" providerId="AD" clId="Web-{1D38A05D-5669-A79C-38BB-0175A2F3E2C4}" dt="2025-05-26T21:48:13.709" v="9" actId="20577"/>
        <pc:sldMkLst>
          <pc:docMk/>
          <pc:sldMk cId="2965000357" sldId="263"/>
        </pc:sldMkLst>
        <pc:graphicFrameChg chg="modGraphic">
          <ac:chgData name="FILIPE ROMAN" userId="S::filipe.roman@edu.pucrs.br::152f1a4a-f894-4eba-9052-d1dc1683017c" providerId="AD" clId="Web-{1D38A05D-5669-A79C-38BB-0175A2F3E2C4}" dt="2025-05-26T21:48:13.709" v="9" actId="20577"/>
          <ac:graphicFrameMkLst>
            <pc:docMk/>
            <pc:sldMk cId="2965000357" sldId="263"/>
            <ac:graphicFrameMk id="14" creationId="{3B0AD6FF-CF62-214B-78DB-93F3BC5B5E60}"/>
          </ac:graphicFrameMkLst>
        </pc:graphicFrameChg>
      </pc:sldChg>
      <pc:sldChg chg="modSp">
        <pc:chgData name="FILIPE ROMAN" userId="S::filipe.roman@edu.pucrs.br::152f1a4a-f894-4eba-9052-d1dc1683017c" providerId="AD" clId="Web-{1D38A05D-5669-A79C-38BB-0175A2F3E2C4}" dt="2025-05-26T21:47:29.317" v="2" actId="20577"/>
        <pc:sldMkLst>
          <pc:docMk/>
          <pc:sldMk cId="4148416607" sldId="265"/>
        </pc:sldMkLst>
        <pc:spChg chg="mod">
          <ac:chgData name="FILIPE ROMAN" userId="S::filipe.roman@edu.pucrs.br::152f1a4a-f894-4eba-9052-d1dc1683017c" providerId="AD" clId="Web-{1D38A05D-5669-A79C-38BB-0175A2F3E2C4}" dt="2025-05-26T21:47:29.317" v="2" actId="20577"/>
          <ac:spMkLst>
            <pc:docMk/>
            <pc:sldMk cId="4148416607" sldId="265"/>
            <ac:spMk id="2" creationId="{2A2E8982-B554-A500-75A7-806EE04B6E69}"/>
          </ac:spMkLst>
        </pc:spChg>
      </pc:sldChg>
      <pc:sldChg chg="addSp modSp mod setBg">
        <pc:chgData name="FILIPE ROMAN" userId="S::filipe.roman@edu.pucrs.br::152f1a4a-f894-4eba-9052-d1dc1683017c" providerId="AD" clId="Web-{1D38A05D-5669-A79C-38BB-0175A2F3E2C4}" dt="2025-05-26T21:50:43.853" v="35" actId="1076"/>
        <pc:sldMkLst>
          <pc:docMk/>
          <pc:sldMk cId="2392825155" sldId="266"/>
        </pc:sldMkLst>
        <pc:spChg chg="mod">
          <ac:chgData name="FILIPE ROMAN" userId="S::filipe.roman@edu.pucrs.br::152f1a4a-f894-4eba-9052-d1dc1683017c" providerId="AD" clId="Web-{1D38A05D-5669-A79C-38BB-0175A2F3E2C4}" dt="2025-05-26T21:49:54.727" v="25" actId="1076"/>
          <ac:spMkLst>
            <pc:docMk/>
            <pc:sldMk cId="2392825155" sldId="266"/>
            <ac:spMk id="2" creationId="{7B32FA3A-CA3C-6236-0CBE-0742B21375C0}"/>
          </ac:spMkLst>
        </pc:spChg>
        <pc:spChg chg="mod">
          <ac:chgData name="FILIPE ROMAN" userId="S::filipe.roman@edu.pucrs.br::152f1a4a-f894-4eba-9052-d1dc1683017c" providerId="AD" clId="Web-{1D38A05D-5669-A79C-38BB-0175A2F3E2C4}" dt="2025-05-26T21:49:43.758" v="22" actId="20577"/>
          <ac:spMkLst>
            <pc:docMk/>
            <pc:sldMk cId="2392825155" sldId="266"/>
            <ac:spMk id="3" creationId="{5FFEC046-2153-92ED-818C-A1EEDF68D24B}"/>
          </ac:spMkLst>
        </pc:spChg>
        <pc:spChg chg="add">
          <ac:chgData name="FILIPE ROMAN" userId="S::filipe.roman@edu.pucrs.br::152f1a4a-f894-4eba-9052-d1dc1683017c" providerId="AD" clId="Web-{1D38A05D-5669-A79C-38BB-0175A2F3E2C4}" dt="2025-05-26T21:47:15.067" v="0"/>
          <ac:spMkLst>
            <pc:docMk/>
            <pc:sldMk cId="2392825155" sldId="266"/>
            <ac:spMk id="8" creationId="{33801627-6861-4EA9-BE98-E0CE33A894D9}"/>
          </ac:spMkLst>
        </pc:spChg>
        <pc:spChg chg="add">
          <ac:chgData name="FILIPE ROMAN" userId="S::filipe.roman@edu.pucrs.br::152f1a4a-f894-4eba-9052-d1dc1683017c" providerId="AD" clId="Web-{1D38A05D-5669-A79C-38BB-0175A2F3E2C4}" dt="2025-05-26T21:47:15.067" v="0"/>
          <ac:spMkLst>
            <pc:docMk/>
            <pc:sldMk cId="2392825155" sldId="266"/>
            <ac:spMk id="10" creationId="{93C1483F-490E-4C8A-8765-1F8AF0C67D5F}"/>
          </ac:spMkLst>
        </pc:spChg>
        <pc:spChg chg="add">
          <ac:chgData name="FILIPE ROMAN" userId="S::filipe.roman@edu.pucrs.br::152f1a4a-f894-4eba-9052-d1dc1683017c" providerId="AD" clId="Web-{1D38A05D-5669-A79C-38BB-0175A2F3E2C4}" dt="2025-05-26T21:47:15.067" v="0"/>
          <ac:spMkLst>
            <pc:docMk/>
            <pc:sldMk cId="2392825155" sldId="266"/>
            <ac:spMk id="12" creationId="{0249BF42-D05C-4553-9417-7B8695759291}"/>
          </ac:spMkLst>
        </pc:spChg>
        <pc:cxnChg chg="add mod">
          <ac:chgData name="FILIPE ROMAN" userId="S::filipe.roman@edu.pucrs.br::152f1a4a-f894-4eba-9052-d1dc1683017c" providerId="AD" clId="Web-{1D38A05D-5669-A79C-38BB-0175A2F3E2C4}" dt="2025-05-26T21:50:33.134" v="32" actId="1076"/>
          <ac:cxnSpMkLst>
            <pc:docMk/>
            <pc:sldMk cId="2392825155" sldId="266"/>
            <ac:cxnSpMk id="4" creationId="{C7DB07C0-7E1A-4F83-FCDC-BF5F5E45E850}"/>
          </ac:cxnSpMkLst>
        </pc:cxnChg>
        <pc:cxnChg chg="add mod">
          <ac:chgData name="FILIPE ROMAN" userId="S::filipe.roman@edu.pucrs.br::152f1a4a-f894-4eba-9052-d1dc1683017c" providerId="AD" clId="Web-{1D38A05D-5669-A79C-38BB-0175A2F3E2C4}" dt="2025-05-26T21:50:43.853" v="35" actId="1076"/>
          <ac:cxnSpMkLst>
            <pc:docMk/>
            <pc:sldMk cId="2392825155" sldId="266"/>
            <ac:cxnSpMk id="5" creationId="{1E5363BB-8791-F2E7-3B6F-26D0A99611AA}"/>
          </ac:cxnSpMkLst>
        </pc:cxnChg>
      </pc:sldChg>
    </pc:docChg>
  </pc:docChgLst>
  <pc:docChgLst>
    <pc:chgData name="FILIPE ROMAN" userId="S::filipe.roman@edu.pucrs.br::152f1a4a-f894-4eba-9052-d1dc1683017c" providerId="AD" clId="Web-{4E5C6E12-78FF-B85C-6105-F58CED510AF8}"/>
    <pc:docChg chg="addSld delSld modSld sldOrd addMainMaster delMainMaster">
      <pc:chgData name="FILIPE ROMAN" userId="S::filipe.roman@edu.pucrs.br::152f1a4a-f894-4eba-9052-d1dc1683017c" providerId="AD" clId="Web-{4E5C6E12-78FF-B85C-6105-F58CED510AF8}" dt="2025-05-26T21:44:26.919" v="600" actId="14100"/>
      <pc:docMkLst>
        <pc:docMk/>
      </pc:docMkLst>
      <pc:sldChg chg="modSp mod modClrScheme chgLayout">
        <pc:chgData name="FILIPE ROMAN" userId="S::filipe.roman@edu.pucrs.br::152f1a4a-f894-4eba-9052-d1dc1683017c" providerId="AD" clId="Web-{4E5C6E12-78FF-B85C-6105-F58CED510AF8}" dt="2025-05-26T21:08:39.560" v="84" actId="20577"/>
        <pc:sldMkLst>
          <pc:docMk/>
          <pc:sldMk cId="2210866551" sldId="256"/>
        </pc:sldMkLst>
        <pc:spChg chg="mod ord">
          <ac:chgData name="FILIPE ROMAN" userId="S::filipe.roman@edu.pucrs.br::152f1a4a-f894-4eba-9052-d1dc1683017c" providerId="AD" clId="Web-{4E5C6E12-78FF-B85C-6105-F58CED510AF8}" dt="2025-05-26T21:08:39.560" v="84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FILIPE ROMAN" userId="S::filipe.roman@edu.pucrs.br::152f1a4a-f894-4eba-9052-d1dc1683017c" providerId="AD" clId="Web-{4E5C6E12-78FF-B85C-6105-F58CED510AF8}" dt="2025-05-26T21:07:27.512" v="68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FILIPE ROMAN" userId="S::filipe.roman@edu.pucrs.br::152f1a4a-f894-4eba-9052-d1dc1683017c" providerId="AD" clId="Web-{4E5C6E12-78FF-B85C-6105-F58CED510AF8}" dt="2025-05-26T21:44:26.919" v="600" actId="14100"/>
        <pc:sldMkLst>
          <pc:docMk/>
          <pc:sldMk cId="3110523519" sldId="257"/>
        </pc:sldMkLst>
        <pc:spChg chg="mod">
          <ac:chgData name="FILIPE ROMAN" userId="S::filipe.roman@edu.pucrs.br::152f1a4a-f894-4eba-9052-d1dc1683017c" providerId="AD" clId="Web-{4E5C6E12-78FF-B85C-6105-F58CED510AF8}" dt="2025-05-26T21:44:10.622" v="598" actId="1076"/>
          <ac:spMkLst>
            <pc:docMk/>
            <pc:sldMk cId="3110523519" sldId="257"/>
            <ac:spMk id="2" creationId="{91AFF240-F4FD-AE24-6095-349B1F3EE355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08:45.404" v="85" actId="20577"/>
          <ac:spMkLst>
            <pc:docMk/>
            <pc:sldMk cId="3110523519" sldId="257"/>
            <ac:spMk id="3" creationId="{9E8CF25D-504F-D654-8D62-9990C6CB7137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09:34.077" v="87"/>
          <ac:spMkLst>
            <pc:docMk/>
            <pc:sldMk cId="3110523519" sldId="257"/>
            <ac:spMk id="4" creationId="{C5092B66-B776-096B-22A1-BE606B441720}"/>
          </ac:spMkLst>
        </pc:spChg>
        <pc:cxnChg chg="add mod">
          <ac:chgData name="FILIPE ROMAN" userId="S::filipe.roman@edu.pucrs.br::152f1a4a-f894-4eba-9052-d1dc1683017c" providerId="AD" clId="Web-{4E5C6E12-78FF-B85C-6105-F58CED510AF8}" dt="2025-05-26T21:44:26.919" v="600" actId="14100"/>
          <ac:cxnSpMkLst>
            <pc:docMk/>
            <pc:sldMk cId="3110523519" sldId="257"/>
            <ac:cxnSpMk id="5" creationId="{5CC88F68-6CA5-2082-069E-1D609DAE75D7}"/>
          </ac:cxnSpMkLst>
        </pc:cxnChg>
      </pc:sldChg>
      <pc:sldChg chg="addSp delSp modSp new mod setBg">
        <pc:chgData name="FILIPE ROMAN" userId="S::filipe.roman@edu.pucrs.br::152f1a4a-f894-4eba-9052-d1dc1683017c" providerId="AD" clId="Web-{4E5C6E12-78FF-B85C-6105-F58CED510AF8}" dt="2025-05-26T21:14:53.990" v="177" actId="20577"/>
        <pc:sldMkLst>
          <pc:docMk/>
          <pc:sldMk cId="4033450166" sldId="258"/>
        </pc:sldMkLst>
        <pc:spChg chg="mod">
          <ac:chgData name="FILIPE ROMAN" userId="S::filipe.roman@edu.pucrs.br::152f1a4a-f894-4eba-9052-d1dc1683017c" providerId="AD" clId="Web-{4E5C6E12-78FF-B85C-6105-F58CED510AF8}" dt="2025-05-26T21:13:25.848" v="113"/>
          <ac:spMkLst>
            <pc:docMk/>
            <pc:sldMk cId="4033450166" sldId="258"/>
            <ac:spMk id="2" creationId="{645FB4A6-43BF-DC98-BFC9-C965E827B11C}"/>
          </ac:spMkLst>
        </pc:spChg>
        <pc:spChg chg="mod ord">
          <ac:chgData name="FILIPE ROMAN" userId="S::filipe.roman@edu.pucrs.br::152f1a4a-f894-4eba-9052-d1dc1683017c" providerId="AD" clId="Web-{4E5C6E12-78FF-B85C-6105-F58CED510AF8}" dt="2025-05-26T21:14:53.990" v="177" actId="20577"/>
          <ac:spMkLst>
            <pc:docMk/>
            <pc:sldMk cId="4033450166" sldId="258"/>
            <ac:spMk id="3" creationId="{CD354544-69DD-7EF3-555C-F4723A2A1015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14:49.396" v="176" actId="1076"/>
          <ac:spMkLst>
            <pc:docMk/>
            <pc:sldMk cId="4033450166" sldId="258"/>
            <ac:spMk id="5" creationId="{9B494F12-47BA-5387-8F09-FFEC54F313D7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13:25.848" v="112"/>
          <ac:spMkLst>
            <pc:docMk/>
            <pc:sldMk cId="4033450166" sldId="258"/>
            <ac:spMk id="9" creationId="{E53F4E5A-C9EE-4859-B46B-F018F7D73A03}"/>
          </ac:spMkLst>
        </pc:spChg>
        <pc:picChg chg="add mod">
          <ac:chgData name="FILIPE ROMAN" userId="S::filipe.roman@edu.pucrs.br::152f1a4a-f894-4eba-9052-d1dc1683017c" providerId="AD" clId="Web-{4E5C6E12-78FF-B85C-6105-F58CED510AF8}" dt="2025-05-26T21:14:49.396" v="175" actId="1076"/>
          <ac:picMkLst>
            <pc:docMk/>
            <pc:sldMk cId="4033450166" sldId="258"/>
            <ac:picMk id="4" creationId="{1B2EE0A7-67B6-3151-CF96-850A8E224F94}"/>
          </ac:picMkLst>
        </pc:picChg>
        <pc:cxnChg chg="add del">
          <ac:chgData name="FILIPE ROMAN" userId="S::filipe.roman@edu.pucrs.br::152f1a4a-f894-4eba-9052-d1dc1683017c" providerId="AD" clId="Web-{4E5C6E12-78FF-B85C-6105-F58CED510AF8}" dt="2025-05-26T21:13:25.848" v="112"/>
          <ac:cxnSpMkLst>
            <pc:docMk/>
            <pc:sldMk cId="4033450166" sldId="258"/>
            <ac:cxnSpMk id="11" creationId="{041A955B-D579-48FD-A51C-51B0C0B69F9A}"/>
          </ac:cxnSpMkLst>
        </pc:cxnChg>
      </pc:sldChg>
      <pc:sldChg chg="new del">
        <pc:chgData name="FILIPE ROMAN" userId="S::filipe.roman@edu.pucrs.br::152f1a4a-f894-4eba-9052-d1dc1683017c" providerId="AD" clId="Web-{4E5C6E12-78FF-B85C-6105-F58CED510AF8}" dt="2025-05-26T21:16:01.929" v="180"/>
        <pc:sldMkLst>
          <pc:docMk/>
          <pc:sldMk cId="2985836638" sldId="259"/>
        </pc:sldMkLst>
      </pc:sldChg>
      <pc:sldChg chg="addSp delSp modSp new">
        <pc:chgData name="FILIPE ROMAN" userId="S::filipe.roman@edu.pucrs.br::152f1a4a-f894-4eba-9052-d1dc1683017c" providerId="AD" clId="Web-{4E5C6E12-78FF-B85C-6105-F58CED510AF8}" dt="2025-05-26T21:21:24.061" v="300" actId="20577"/>
        <pc:sldMkLst>
          <pc:docMk/>
          <pc:sldMk cId="1906248397" sldId="260"/>
        </pc:sldMkLst>
        <pc:spChg chg="add mod">
          <ac:chgData name="FILIPE ROMAN" userId="S::filipe.roman@edu.pucrs.br::152f1a4a-f894-4eba-9052-d1dc1683017c" providerId="AD" clId="Web-{4E5C6E12-78FF-B85C-6105-F58CED510AF8}" dt="2025-05-26T21:16:55.384" v="209" actId="1076"/>
          <ac:spMkLst>
            <pc:docMk/>
            <pc:sldMk cId="1906248397" sldId="260"/>
            <ac:spMk id="2" creationId="{CBDD52EB-0CC0-4755-9FA4-F72F7EF8DFD1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21:24.061" v="300" actId="20577"/>
          <ac:spMkLst>
            <pc:docMk/>
            <pc:sldMk cId="1906248397" sldId="260"/>
            <ac:spMk id="3" creationId="{92FFFB42-CBC2-323A-D1CC-B3AD86B263C0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21:15.858" v="283" actId="1076"/>
          <ac:spMkLst>
            <pc:docMk/>
            <pc:sldMk cId="1906248397" sldId="260"/>
            <ac:spMk id="4" creationId="{B32CB0DC-02D5-4EA8-9B44-D72F2622BF54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21:15.874" v="284" actId="1076"/>
          <ac:spMkLst>
            <pc:docMk/>
            <pc:sldMk cId="1906248397" sldId="260"/>
            <ac:spMk id="5" creationId="{A3EA0A3D-F065-F663-BC42-BDBAF994AFF3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21:15.874" v="285" actId="1076"/>
          <ac:spMkLst>
            <pc:docMk/>
            <pc:sldMk cId="1906248397" sldId="260"/>
            <ac:spMk id="6" creationId="{C51A3DFE-A3A8-E7FC-876F-1DACCC85CBE8}"/>
          </ac:spMkLst>
        </pc:spChg>
        <pc:cxnChg chg="add del mod">
          <ac:chgData name="FILIPE ROMAN" userId="S::filipe.roman@edu.pucrs.br::152f1a4a-f894-4eba-9052-d1dc1683017c" providerId="AD" clId="Web-{4E5C6E12-78FF-B85C-6105-F58CED510AF8}" dt="2025-05-26T21:18:57.042" v="241"/>
          <ac:cxnSpMkLst>
            <pc:docMk/>
            <pc:sldMk cId="1906248397" sldId="260"/>
            <ac:cxnSpMk id="7" creationId="{E869CB45-A703-C3C8-B459-0B2679F57A5E}"/>
          </ac:cxnSpMkLst>
        </pc:cxnChg>
        <pc:cxnChg chg="add mod">
          <ac:chgData name="FILIPE ROMAN" userId="S::filipe.roman@edu.pucrs.br::152f1a4a-f894-4eba-9052-d1dc1683017c" providerId="AD" clId="Web-{4E5C6E12-78FF-B85C-6105-F58CED510AF8}" dt="2025-05-26T21:21:15.889" v="286" actId="1076"/>
          <ac:cxnSpMkLst>
            <pc:docMk/>
            <pc:sldMk cId="1906248397" sldId="260"/>
            <ac:cxnSpMk id="8" creationId="{7FDC9EA1-BF8F-9E24-A23B-CF50AB921FF5}"/>
          </ac:cxnSpMkLst>
        </pc:cxnChg>
        <pc:cxnChg chg="add mod">
          <ac:chgData name="FILIPE ROMAN" userId="S::filipe.roman@edu.pucrs.br::152f1a4a-f894-4eba-9052-d1dc1683017c" providerId="AD" clId="Web-{4E5C6E12-78FF-B85C-6105-F58CED510AF8}" dt="2025-05-26T21:21:15.889" v="287" actId="1076"/>
          <ac:cxnSpMkLst>
            <pc:docMk/>
            <pc:sldMk cId="1906248397" sldId="260"/>
            <ac:cxnSpMk id="9" creationId="{DCD67F01-5C3C-6B38-9631-CC388994E5F0}"/>
          </ac:cxnSpMkLst>
        </pc:cxnChg>
      </pc:sldChg>
      <pc:sldChg chg="new del">
        <pc:chgData name="FILIPE ROMAN" userId="S::filipe.roman@edu.pucrs.br::152f1a4a-f894-4eba-9052-d1dc1683017c" providerId="AD" clId="Web-{4E5C6E12-78FF-B85C-6105-F58CED510AF8}" dt="2025-05-26T21:21:43.671" v="302"/>
        <pc:sldMkLst>
          <pc:docMk/>
          <pc:sldMk cId="1143753448" sldId="261"/>
        </pc:sldMkLst>
      </pc:sldChg>
      <pc:sldChg chg="modSp add replId">
        <pc:chgData name="FILIPE ROMAN" userId="S::filipe.roman@edu.pucrs.br::152f1a4a-f894-4eba-9052-d1dc1683017c" providerId="AD" clId="Web-{4E5C6E12-78FF-B85C-6105-F58CED510AF8}" dt="2025-05-26T21:23:13.110" v="346" actId="20577"/>
        <pc:sldMkLst>
          <pc:docMk/>
          <pc:sldMk cId="2456377685" sldId="261"/>
        </pc:sldMkLst>
        <pc:spChg chg="mod">
          <ac:chgData name="FILIPE ROMAN" userId="S::filipe.roman@edu.pucrs.br::152f1a4a-f894-4eba-9052-d1dc1683017c" providerId="AD" clId="Web-{4E5C6E12-78FF-B85C-6105-F58CED510AF8}" dt="2025-05-26T21:22:08.125" v="328" actId="20577"/>
          <ac:spMkLst>
            <pc:docMk/>
            <pc:sldMk cId="2456377685" sldId="261"/>
            <ac:spMk id="2" creationId="{244257C6-3F5C-2575-7DEB-B3EBABCD6FD4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22:31.203" v="337" actId="20577"/>
          <ac:spMkLst>
            <pc:docMk/>
            <pc:sldMk cId="2456377685" sldId="261"/>
            <ac:spMk id="3" creationId="{CC3CFFB6-C947-3D24-18EA-D01E0E011062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22:49.735" v="340" actId="20577"/>
          <ac:spMkLst>
            <pc:docMk/>
            <pc:sldMk cId="2456377685" sldId="261"/>
            <ac:spMk id="4" creationId="{D3A9AD71-E937-7FC4-CC26-9BFC4E61ACB8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23:10.782" v="343" actId="20577"/>
          <ac:spMkLst>
            <pc:docMk/>
            <pc:sldMk cId="2456377685" sldId="261"/>
            <ac:spMk id="5" creationId="{4C11B69D-E814-C19C-40A8-5C23773BE824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23:13.110" v="346" actId="20577"/>
          <ac:spMkLst>
            <pc:docMk/>
            <pc:sldMk cId="2456377685" sldId="261"/>
            <ac:spMk id="6" creationId="{C707ED3E-DC4C-1BB6-1E47-AE387D762F76}"/>
          </ac:spMkLst>
        </pc:spChg>
      </pc:sldChg>
      <pc:sldChg chg="addSp modSp new mod setBg">
        <pc:chgData name="FILIPE ROMAN" userId="S::filipe.roman@edu.pucrs.br::152f1a4a-f894-4eba-9052-d1dc1683017c" providerId="AD" clId="Web-{4E5C6E12-78FF-B85C-6105-F58CED510AF8}" dt="2025-05-26T21:43:18.168" v="596" actId="20577"/>
        <pc:sldMkLst>
          <pc:docMk/>
          <pc:sldMk cId="2036142233" sldId="262"/>
        </pc:sldMkLst>
        <pc:spChg chg="mod">
          <ac:chgData name="FILIPE ROMAN" userId="S::filipe.roman@edu.pucrs.br::152f1a4a-f894-4eba-9052-d1dc1683017c" providerId="AD" clId="Web-{4E5C6E12-78FF-B85C-6105-F58CED510AF8}" dt="2025-05-26T21:43:18.168" v="596" actId="20577"/>
          <ac:spMkLst>
            <pc:docMk/>
            <pc:sldMk cId="2036142233" sldId="262"/>
            <ac:spMk id="2" creationId="{7B674EA3-77CD-8091-E4A2-7266860385EC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43:07.027" v="594"/>
          <ac:spMkLst>
            <pc:docMk/>
            <pc:sldMk cId="2036142233" sldId="262"/>
            <ac:spMk id="3" creationId="{041CA7C5-92C9-267A-EED3-E4A67371D393}"/>
          </ac:spMkLst>
        </pc:spChg>
        <pc:picChg chg="add">
          <ac:chgData name="FILIPE ROMAN" userId="S::filipe.roman@edu.pucrs.br::152f1a4a-f894-4eba-9052-d1dc1683017c" providerId="AD" clId="Web-{4E5C6E12-78FF-B85C-6105-F58CED510AF8}" dt="2025-05-26T21:43:07.027" v="594"/>
          <ac:picMkLst>
            <pc:docMk/>
            <pc:sldMk cId="2036142233" sldId="262"/>
            <ac:picMk id="7" creationId="{E1434E0F-10C2-A6E6-E0F1-95E53BCC6094}"/>
          </ac:picMkLst>
        </pc:picChg>
      </pc:sldChg>
      <pc:sldChg chg="addSp delSp modSp new mod setBg">
        <pc:chgData name="FILIPE ROMAN" userId="S::filipe.roman@edu.pucrs.br::152f1a4a-f894-4eba-9052-d1dc1683017c" providerId="AD" clId="Web-{4E5C6E12-78FF-B85C-6105-F58CED510AF8}" dt="2025-05-26T21:42:43.807" v="593"/>
        <pc:sldMkLst>
          <pc:docMk/>
          <pc:sldMk cId="2965000357" sldId="263"/>
        </pc:sldMkLst>
        <pc:spChg chg="mod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2" creationId="{22147121-D7DC-6058-1D89-27B21BB99622}"/>
          </ac:spMkLst>
        </pc:spChg>
        <pc:spChg chg="add del mod">
          <ac:chgData name="FILIPE ROMAN" userId="S::filipe.roman@edu.pucrs.br::152f1a4a-f894-4eba-9052-d1dc1683017c" providerId="AD" clId="Web-{4E5C6E12-78FF-B85C-6105-F58CED510AF8}" dt="2025-05-26T21:40:44.180" v="575"/>
          <ac:spMkLst>
            <pc:docMk/>
            <pc:sldMk cId="2965000357" sldId="263"/>
            <ac:spMk id="3" creationId="{D4151F65-AD32-9BF6-4AF6-E8281E23398A}"/>
          </ac:spMkLst>
        </pc:spChg>
        <pc:spChg chg="add del mod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7" creationId="{D4151F65-AD32-9BF6-4AF6-E8281E23398A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8" creationId="{0AE80D91-18AA-438F-BFF4-E6BABFDFBABE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10" creationId="{EF05C5AB-8A34-4DF3-AB54-AD74AA4324E8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12" creationId="{AA3B856C-9196-4702-BED7-5733C7EAA667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18" creationId="{876248C8-0720-48AB-91BA-5F530BB41E5E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20" creationId="{523BEDA7-D0B8-4802-8168-92452653BC9F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57.711" v="579"/>
          <ac:spMkLst>
            <pc:docMk/>
            <pc:sldMk cId="2965000357" sldId="263"/>
            <ac:spMk id="22" creationId="{D2EFF34B-7B1A-4F9D-8CEE-A40962BC7C21}"/>
          </ac:spMkLst>
        </pc:spChg>
        <pc:graphicFrameChg chg="add del">
          <ac:chgData name="FILIPE ROMAN" userId="S::filipe.roman@edu.pucrs.br::152f1a4a-f894-4eba-9052-d1dc1683017c" providerId="AD" clId="Web-{4E5C6E12-78FF-B85C-6105-F58CED510AF8}" dt="2025-05-26T21:40:44.164" v="574"/>
          <ac:graphicFrameMkLst>
            <pc:docMk/>
            <pc:sldMk cId="2965000357" sldId="263"/>
            <ac:graphicFrameMk id="5" creationId="{63DA7ABC-A7CC-CCFE-F8DF-4C7F7B09B764}"/>
          </ac:graphicFrameMkLst>
        </pc:graphicFrameChg>
        <pc:graphicFrameChg chg="add modGraphic">
          <ac:chgData name="FILIPE ROMAN" userId="S::filipe.roman@edu.pucrs.br::152f1a4a-f894-4eba-9052-d1dc1683017c" providerId="AD" clId="Web-{4E5C6E12-78FF-B85C-6105-F58CED510AF8}" dt="2025-05-26T21:42:43.807" v="593"/>
          <ac:graphicFrameMkLst>
            <pc:docMk/>
            <pc:sldMk cId="2965000357" sldId="263"/>
            <ac:graphicFrameMk id="14" creationId="{3B0AD6FF-CF62-214B-78DB-93F3BC5B5E60}"/>
          </ac:graphicFrameMkLst>
        </pc:graphicFrameChg>
      </pc:sldChg>
      <pc:sldChg chg="addSp delSp modSp add ord replId">
        <pc:chgData name="FILIPE ROMAN" userId="S::filipe.roman@edu.pucrs.br::152f1a4a-f894-4eba-9052-d1dc1683017c" providerId="AD" clId="Web-{4E5C6E12-78FF-B85C-6105-F58CED510AF8}" dt="2025-05-26T21:32:31.872" v="521" actId="20577"/>
        <pc:sldMkLst>
          <pc:docMk/>
          <pc:sldMk cId="1475297121" sldId="264"/>
        </pc:sldMkLst>
        <pc:spChg chg="mod">
          <ac:chgData name="FILIPE ROMAN" userId="S::filipe.roman@edu.pucrs.br::152f1a4a-f894-4eba-9052-d1dc1683017c" providerId="AD" clId="Web-{4E5C6E12-78FF-B85C-6105-F58CED510AF8}" dt="2025-05-26T21:28:29.148" v="421" actId="20577"/>
          <ac:spMkLst>
            <pc:docMk/>
            <pc:sldMk cId="1475297121" sldId="264"/>
            <ac:spMk id="2" creationId="{74DF4864-CA5F-66AF-A71C-4DD10B29DD9F}"/>
          </ac:spMkLst>
        </pc:spChg>
        <pc:spChg chg="del mod">
          <ac:chgData name="FILIPE ROMAN" userId="S::filipe.roman@edu.pucrs.br::152f1a4a-f894-4eba-9052-d1dc1683017c" providerId="AD" clId="Web-{4E5C6E12-78FF-B85C-6105-F58CED510AF8}" dt="2025-05-26T21:29:57.119" v="467"/>
          <ac:spMkLst>
            <pc:docMk/>
            <pc:sldMk cId="1475297121" sldId="264"/>
            <ac:spMk id="3" creationId="{D333EA6A-3090-5520-DCBE-BFB57F73B344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31:59.934" v="511" actId="20577"/>
          <ac:spMkLst>
            <pc:docMk/>
            <pc:sldMk cId="1475297121" sldId="264"/>
            <ac:spMk id="4" creationId="{ACDAAAC4-A99F-D4B6-C876-E4A295CD6D71}"/>
          </ac:spMkLst>
        </pc:spChg>
        <pc:spChg chg="del mod">
          <ac:chgData name="FILIPE ROMAN" userId="S::filipe.roman@edu.pucrs.br::152f1a4a-f894-4eba-9052-d1dc1683017c" providerId="AD" clId="Web-{4E5C6E12-78FF-B85C-6105-F58CED510AF8}" dt="2025-05-26T21:30:09.104" v="472"/>
          <ac:spMkLst>
            <pc:docMk/>
            <pc:sldMk cId="1475297121" sldId="264"/>
            <ac:spMk id="5" creationId="{F128EC4C-402F-DF22-8929-C51EEAF47F59}"/>
          </ac:spMkLst>
        </pc:spChg>
        <pc:spChg chg="del">
          <ac:chgData name="FILIPE ROMAN" userId="S::filipe.roman@edu.pucrs.br::152f1a4a-f894-4eba-9052-d1dc1683017c" providerId="AD" clId="Web-{4E5C6E12-78FF-B85C-6105-F58CED510AF8}" dt="2025-05-26T21:30:10.697" v="473"/>
          <ac:spMkLst>
            <pc:docMk/>
            <pc:sldMk cId="1475297121" sldId="264"/>
            <ac:spMk id="6" creationId="{6D526CFF-0308-A7DB-C4CC-E15411CC019D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32:14.903" v="518" actId="1076"/>
          <ac:spMkLst>
            <pc:docMk/>
            <pc:sldMk cId="1475297121" sldId="264"/>
            <ac:spMk id="11" creationId="{4BEF7980-07F5-812C-2167-5C203A89186E}"/>
          </ac:spMkLst>
        </pc:spChg>
        <pc:spChg chg="add mod">
          <ac:chgData name="FILIPE ROMAN" userId="S::filipe.roman@edu.pucrs.br::152f1a4a-f894-4eba-9052-d1dc1683017c" providerId="AD" clId="Web-{4E5C6E12-78FF-B85C-6105-F58CED510AF8}" dt="2025-05-26T21:32:31.872" v="521" actId="20577"/>
          <ac:spMkLst>
            <pc:docMk/>
            <pc:sldMk cId="1475297121" sldId="264"/>
            <ac:spMk id="12" creationId="{2268281F-A743-0AB9-798E-9A707B3F4381}"/>
          </ac:spMkLst>
        </pc:spChg>
        <pc:cxnChg chg="add mod">
          <ac:chgData name="FILIPE ROMAN" userId="S::filipe.roman@edu.pucrs.br::152f1a4a-f894-4eba-9052-d1dc1683017c" providerId="AD" clId="Web-{4E5C6E12-78FF-B85C-6105-F58CED510AF8}" dt="2025-05-26T21:29:17.790" v="431" actId="1076"/>
          <ac:cxnSpMkLst>
            <pc:docMk/>
            <pc:sldMk cId="1475297121" sldId="264"/>
            <ac:cxnSpMk id="7" creationId="{66ACCC9E-A845-6B73-AA8F-F1F8D0BEF082}"/>
          </ac:cxnSpMkLst>
        </pc:cxnChg>
        <pc:cxnChg chg="mod">
          <ac:chgData name="FILIPE ROMAN" userId="S::filipe.roman@edu.pucrs.br::152f1a4a-f894-4eba-9052-d1dc1683017c" providerId="AD" clId="Web-{4E5C6E12-78FF-B85C-6105-F58CED510AF8}" dt="2025-05-26T21:29:20.931" v="432" actId="1076"/>
          <ac:cxnSpMkLst>
            <pc:docMk/>
            <pc:sldMk cId="1475297121" sldId="264"/>
            <ac:cxnSpMk id="8" creationId="{E2DE7316-7F54-DEA0-2DF2-F41ADDB252C5}"/>
          </ac:cxnSpMkLst>
        </pc:cxnChg>
        <pc:cxnChg chg="del">
          <ac:chgData name="FILIPE ROMAN" userId="S::filipe.roman@edu.pucrs.br::152f1a4a-f894-4eba-9052-d1dc1683017c" providerId="AD" clId="Web-{4E5C6E12-78FF-B85C-6105-F58CED510AF8}" dt="2025-05-26T21:28:56.430" v="427"/>
          <ac:cxnSpMkLst>
            <pc:docMk/>
            <pc:sldMk cId="1475297121" sldId="264"/>
            <ac:cxnSpMk id="9" creationId="{7E247DBC-5D7A-0184-82F0-0D15619E7A16}"/>
          </ac:cxnSpMkLst>
        </pc:cxnChg>
        <pc:cxnChg chg="add del mod">
          <ac:chgData name="FILIPE ROMAN" userId="S::filipe.roman@edu.pucrs.br::152f1a4a-f894-4eba-9052-d1dc1683017c" providerId="AD" clId="Web-{4E5C6E12-78FF-B85C-6105-F58CED510AF8}" dt="2025-05-26T21:29:50.869" v="464"/>
          <ac:cxnSpMkLst>
            <pc:docMk/>
            <pc:sldMk cId="1475297121" sldId="264"/>
            <ac:cxnSpMk id="10" creationId="{04DDB48D-337A-8D37-3CC8-51F56C442893}"/>
          </ac:cxnSpMkLst>
        </pc:cxnChg>
      </pc:sldChg>
      <pc:sldChg chg="modSp new del">
        <pc:chgData name="FILIPE ROMAN" userId="S::filipe.roman@edu.pucrs.br::152f1a4a-f894-4eba-9052-d1dc1683017c" providerId="AD" clId="Web-{4E5C6E12-78FF-B85C-6105-F58CED510AF8}" dt="2025-05-26T21:28:00.585" v="410"/>
        <pc:sldMkLst>
          <pc:docMk/>
          <pc:sldMk cId="3235690459" sldId="264"/>
        </pc:sldMkLst>
        <pc:spChg chg="mod">
          <ac:chgData name="FILIPE ROMAN" userId="S::filipe.roman@edu.pucrs.br::152f1a4a-f894-4eba-9052-d1dc1683017c" providerId="AD" clId="Web-{4E5C6E12-78FF-B85C-6105-F58CED510AF8}" dt="2025-05-26T21:27:15.319" v="407"/>
          <ac:spMkLst>
            <pc:docMk/>
            <pc:sldMk cId="3235690459" sldId="264"/>
            <ac:spMk id="2" creationId="{8551AA8C-2F31-40B8-CEB1-920C62B26F1E}"/>
          </ac:spMkLst>
        </pc:spChg>
      </pc:sldChg>
      <pc:sldChg chg="new del">
        <pc:chgData name="FILIPE ROMAN" userId="S::filipe.roman@edu.pucrs.br::152f1a4a-f894-4eba-9052-d1dc1683017c" providerId="AD" clId="Web-{4E5C6E12-78FF-B85C-6105-F58CED510AF8}" dt="2025-05-26T21:27:59.335" v="409"/>
        <pc:sldMkLst>
          <pc:docMk/>
          <pc:sldMk cId="1280660852" sldId="265"/>
        </pc:sldMkLst>
      </pc:sldChg>
      <pc:sldChg chg="addSp delSp modSp new mod setBg">
        <pc:chgData name="FILIPE ROMAN" userId="S::filipe.roman@edu.pucrs.br::152f1a4a-f894-4eba-9052-d1dc1683017c" providerId="AD" clId="Web-{4E5C6E12-78FF-B85C-6105-F58CED510AF8}" dt="2025-05-26T21:40:20.476" v="572"/>
        <pc:sldMkLst>
          <pc:docMk/>
          <pc:sldMk cId="4148416607" sldId="265"/>
        </pc:sldMkLst>
        <pc:spChg chg="mod">
          <ac:chgData name="FILIPE ROMAN" userId="S::filipe.roman@edu.pucrs.br::152f1a4a-f894-4eba-9052-d1dc1683017c" providerId="AD" clId="Web-{4E5C6E12-78FF-B85C-6105-F58CED510AF8}" dt="2025-05-26T21:40:20.461" v="571"/>
          <ac:spMkLst>
            <pc:docMk/>
            <pc:sldMk cId="4148416607" sldId="265"/>
            <ac:spMk id="2" creationId="{2A2E8982-B554-A500-75A7-806EE04B6E69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40:20.461" v="571"/>
          <ac:spMkLst>
            <pc:docMk/>
            <pc:sldMk cId="4148416607" sldId="265"/>
            <ac:spMk id="3" creationId="{2220EF8A-389E-F57C-12A7-C98FB99E1048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8" creationId="{0AE80D91-18AA-438F-BFF4-E6BABFDFBABE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10" creationId="{EF05C5AB-8A34-4DF3-AB54-AD74AA4324E8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12" creationId="{AA3B856C-9196-4702-BED7-5733C7EAA667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61" v="571"/>
          <ac:spMkLst>
            <pc:docMk/>
            <pc:sldMk cId="4148416607" sldId="265"/>
            <ac:spMk id="17" creationId="{33801627-6861-4EA9-BE98-E0CE33A894D9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61" v="571"/>
          <ac:spMkLst>
            <pc:docMk/>
            <pc:sldMk cId="4148416607" sldId="265"/>
            <ac:spMk id="19" creationId="{93C1483F-490E-4C8A-8765-1F8AF0C67D5F}"/>
          </ac:spMkLst>
        </pc:spChg>
        <pc:spChg chg="add del">
          <ac:chgData name="FILIPE ROMAN" userId="S::filipe.roman@edu.pucrs.br::152f1a4a-f894-4eba-9052-d1dc1683017c" providerId="AD" clId="Web-{4E5C6E12-78FF-B85C-6105-F58CED510AF8}" dt="2025-05-26T21:40:20.461" v="571"/>
          <ac:spMkLst>
            <pc:docMk/>
            <pc:sldMk cId="4148416607" sldId="265"/>
            <ac:spMk id="21" creationId="{0249BF42-D05C-4553-9417-7B8695759291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23" creationId="{0AE80D91-18AA-438F-BFF4-E6BABFDFBABE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24" creationId="{EF05C5AB-8A34-4DF3-AB54-AD74AA4324E8}"/>
          </ac:spMkLst>
        </pc:spChg>
        <pc:spChg chg="add">
          <ac:chgData name="FILIPE ROMAN" userId="S::filipe.roman@edu.pucrs.br::152f1a4a-f894-4eba-9052-d1dc1683017c" providerId="AD" clId="Web-{4E5C6E12-78FF-B85C-6105-F58CED510AF8}" dt="2025-05-26T21:40:20.476" v="572"/>
          <ac:spMkLst>
            <pc:docMk/>
            <pc:sldMk cId="4148416607" sldId="265"/>
            <ac:spMk id="25" creationId="{AA3B856C-9196-4702-BED7-5733C7EAA667}"/>
          </ac:spMkLst>
        </pc:spChg>
        <pc:picChg chg="add del">
          <ac:chgData name="FILIPE ROMAN" userId="S::filipe.roman@edu.pucrs.br::152f1a4a-f894-4eba-9052-d1dc1683017c" providerId="AD" clId="Web-{4E5C6E12-78FF-B85C-6105-F58CED510AF8}" dt="2025-05-26T21:40:02.023" v="568"/>
          <ac:picMkLst>
            <pc:docMk/>
            <pc:sldMk cId="4148416607" sldId="265"/>
            <ac:picMk id="7" creationId="{9F6E00E6-DD02-F4E8-1EB0-4FD24ABAEC0E}"/>
          </ac:picMkLst>
        </pc:picChg>
      </pc:sldChg>
      <pc:sldChg chg="modSp new">
        <pc:chgData name="FILIPE ROMAN" userId="S::filipe.roman@edu.pucrs.br::152f1a4a-f894-4eba-9052-d1dc1683017c" providerId="AD" clId="Web-{4E5C6E12-78FF-B85C-6105-F58CED510AF8}" dt="2025-05-26T21:36:32.174" v="561" actId="20577"/>
        <pc:sldMkLst>
          <pc:docMk/>
          <pc:sldMk cId="2392825155" sldId="266"/>
        </pc:sldMkLst>
        <pc:spChg chg="mod">
          <ac:chgData name="FILIPE ROMAN" userId="S::filipe.roman@edu.pucrs.br::152f1a4a-f894-4eba-9052-d1dc1683017c" providerId="AD" clId="Web-{4E5C6E12-78FF-B85C-6105-F58CED510AF8}" dt="2025-05-26T21:36:26.627" v="558" actId="1076"/>
          <ac:spMkLst>
            <pc:docMk/>
            <pc:sldMk cId="2392825155" sldId="266"/>
            <ac:spMk id="2" creationId="{7B32FA3A-CA3C-6236-0CBE-0742B21375C0}"/>
          </ac:spMkLst>
        </pc:spChg>
        <pc:spChg chg="mod">
          <ac:chgData name="FILIPE ROMAN" userId="S::filipe.roman@edu.pucrs.br::152f1a4a-f894-4eba-9052-d1dc1683017c" providerId="AD" clId="Web-{4E5C6E12-78FF-B85C-6105-F58CED510AF8}" dt="2025-05-26T21:36:32.174" v="561" actId="20577"/>
          <ac:spMkLst>
            <pc:docMk/>
            <pc:sldMk cId="2392825155" sldId="266"/>
            <ac:spMk id="3" creationId="{5FFEC046-2153-92ED-818C-A1EEDF68D24B}"/>
          </ac:spMkLst>
        </pc:spChg>
      </pc:sldChg>
      <pc:sldMasterChg chg="del delSldLayout">
        <pc:chgData name="FILIPE ROMAN" userId="S::filipe.roman@edu.pucrs.br::152f1a4a-f894-4eba-9052-d1dc1683017c" providerId="AD" clId="Web-{4E5C6E12-78FF-B85C-6105-F58CED510AF8}" dt="2025-05-26T21:05:07.603" v="0"/>
        <pc:sldMasterMkLst>
          <pc:docMk/>
          <pc:sldMasterMk cId="2675746937" sldId="2147483648"/>
        </pc:sldMasterMkLst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FILIPE ROMAN" userId="S::filipe.roman@edu.pucrs.br::152f1a4a-f894-4eba-9052-d1dc1683017c" providerId="AD" clId="Web-{4E5C6E12-78FF-B85C-6105-F58CED510AF8}" dt="2025-05-26T21:05:07.603" v="0"/>
        <pc:sldMasterMkLst>
          <pc:docMk/>
          <pc:sldMasterMk cId="2160750646" sldId="2147483660"/>
        </pc:sldMasterMkLst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1591278694" sldId="2147483661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1987398096" sldId="2147483662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3439398095" sldId="2147483663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2790962522" sldId="2147483664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1784537025" sldId="2147483665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2050464686" sldId="2147483666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2784511576" sldId="2147483667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1238466992" sldId="2147483668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2827837295" sldId="2147483669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2324157050" sldId="2147483670"/>
          </pc:sldLayoutMkLst>
        </pc:sldLayoutChg>
        <pc:sldLayoutChg chg="add mod replId">
          <pc:chgData name="FILIPE ROMAN" userId="S::filipe.roman@edu.pucrs.br::152f1a4a-f894-4eba-9052-d1dc1683017c" providerId="AD" clId="Web-{4E5C6E12-78FF-B85C-6105-F58CED510AF8}" dt="2025-05-26T21:05:07.603" v="0"/>
          <pc:sldLayoutMkLst>
            <pc:docMk/>
            <pc:sldMasterMk cId="2160750646" sldId="2147483660"/>
            <pc:sldLayoutMk cId="3194338195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727FF-4D62-4D80-9A74-B6968C289A67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C42D1DB-E9F6-4ABC-B039-2CFAD222F3C7}">
      <dgm:prSet/>
      <dgm:spPr/>
      <dgm:t>
        <a:bodyPr/>
        <a:lstStyle/>
        <a:p>
          <a:pPr rtl="0"/>
          <a:r>
            <a:rPr lang="pt-BR" dirty="0">
              <a:latin typeface="Times New Roman"/>
              <a:cs typeface="Times New Roman"/>
            </a:rPr>
            <a:t>Verificação de qualidade dos dados, foram utilizados os seguintes critérios:</a:t>
          </a:r>
          <a:endParaRPr lang="en-US" dirty="0">
            <a:latin typeface="Times New Roman"/>
            <a:cs typeface="Times New Roman"/>
          </a:endParaRPr>
        </a:p>
      </dgm:t>
    </dgm:pt>
    <dgm:pt modelId="{D1A3EE50-5249-4063-8A51-ED145EAF7A40}" type="parTrans" cxnId="{E01F1E76-B9DA-4124-B9F6-C78BF3647C96}">
      <dgm:prSet/>
      <dgm:spPr/>
      <dgm:t>
        <a:bodyPr/>
        <a:lstStyle/>
        <a:p>
          <a:endParaRPr lang="en-US"/>
        </a:p>
      </dgm:t>
    </dgm:pt>
    <dgm:pt modelId="{17920FED-8881-4A84-B3D0-995D6FB68976}" type="sibTrans" cxnId="{E01F1E76-B9DA-4124-B9F6-C78BF3647C96}">
      <dgm:prSet/>
      <dgm:spPr/>
      <dgm:t>
        <a:bodyPr/>
        <a:lstStyle/>
        <a:p>
          <a:endParaRPr lang="en-US"/>
        </a:p>
      </dgm:t>
    </dgm:pt>
    <dgm:pt modelId="{1C874939-585C-4D68-AEF4-F42770579886}">
      <dgm:prSet/>
      <dgm:spPr/>
      <dgm:t>
        <a:bodyPr/>
        <a:lstStyle/>
        <a:p>
          <a:r>
            <a:rPr lang="pt-BR" dirty="0">
              <a:latin typeface="Times New Roman"/>
              <a:cs typeface="Times New Roman"/>
            </a:rPr>
            <a:t>1. Proporção de valores nulos por coluna;</a:t>
          </a:r>
          <a:endParaRPr lang="en-US" dirty="0">
            <a:latin typeface="Times New Roman"/>
            <a:cs typeface="Times New Roman"/>
          </a:endParaRPr>
        </a:p>
      </dgm:t>
    </dgm:pt>
    <dgm:pt modelId="{08795C87-8670-4350-AE56-4B9E2E0F039D}" type="parTrans" cxnId="{846CF9AE-CDE7-4EB6-A10E-08B533E9747D}">
      <dgm:prSet/>
      <dgm:spPr/>
      <dgm:t>
        <a:bodyPr/>
        <a:lstStyle/>
        <a:p>
          <a:endParaRPr lang="en-US"/>
        </a:p>
      </dgm:t>
    </dgm:pt>
    <dgm:pt modelId="{FD28E436-4AAA-410C-B688-2CB08D3B1734}" type="sibTrans" cxnId="{846CF9AE-CDE7-4EB6-A10E-08B533E9747D}">
      <dgm:prSet/>
      <dgm:spPr/>
      <dgm:t>
        <a:bodyPr/>
        <a:lstStyle/>
        <a:p>
          <a:endParaRPr lang="en-US"/>
        </a:p>
      </dgm:t>
    </dgm:pt>
    <dgm:pt modelId="{DA8A4983-8D1E-408D-B918-7987192079B9}">
      <dgm:prSet/>
      <dgm:spPr/>
      <dgm:t>
        <a:bodyPr/>
        <a:lstStyle/>
        <a:p>
          <a:r>
            <a:rPr lang="pt-BR" dirty="0">
              <a:latin typeface="Times New Roman"/>
              <a:cs typeface="Times New Roman"/>
            </a:rPr>
            <a:t>2. Detecção de inconsistências como idades irreais;</a:t>
          </a:r>
          <a:endParaRPr lang="en-US" dirty="0">
            <a:latin typeface="Times New Roman"/>
            <a:cs typeface="Times New Roman"/>
          </a:endParaRPr>
        </a:p>
      </dgm:t>
    </dgm:pt>
    <dgm:pt modelId="{53B82C84-A490-49E2-B680-5CC45EB5DB35}" type="parTrans" cxnId="{F8CFCC59-5FFE-4A2B-AEC5-52C90E6FB812}">
      <dgm:prSet/>
      <dgm:spPr/>
      <dgm:t>
        <a:bodyPr/>
        <a:lstStyle/>
        <a:p>
          <a:endParaRPr lang="en-US"/>
        </a:p>
      </dgm:t>
    </dgm:pt>
    <dgm:pt modelId="{80FD62B2-4D84-4F0B-A400-EF7D3CBB31E2}" type="sibTrans" cxnId="{F8CFCC59-5FFE-4A2B-AEC5-52C90E6FB812}">
      <dgm:prSet/>
      <dgm:spPr/>
      <dgm:t>
        <a:bodyPr/>
        <a:lstStyle/>
        <a:p>
          <a:endParaRPr lang="en-US"/>
        </a:p>
      </dgm:t>
    </dgm:pt>
    <dgm:pt modelId="{9870BE4E-4E42-4CE5-9B44-9FB08AAD38A8}">
      <dgm:prSet/>
      <dgm:spPr/>
      <dgm:t>
        <a:bodyPr/>
        <a:lstStyle/>
        <a:p>
          <a:r>
            <a:rPr lang="pt-BR" dirty="0">
              <a:latin typeface="Times New Roman"/>
              <a:cs typeface="Times New Roman"/>
            </a:rPr>
            <a:t>3. Presença de colunas com preenchimento seletivo;</a:t>
          </a:r>
          <a:endParaRPr lang="en-US" dirty="0">
            <a:latin typeface="Times New Roman"/>
            <a:cs typeface="Times New Roman"/>
          </a:endParaRPr>
        </a:p>
      </dgm:t>
    </dgm:pt>
    <dgm:pt modelId="{1BF20263-C4F7-4502-804A-465EE1E94A3B}" type="parTrans" cxnId="{8362CB5D-88B2-4749-982C-26F726144448}">
      <dgm:prSet/>
      <dgm:spPr/>
      <dgm:t>
        <a:bodyPr/>
        <a:lstStyle/>
        <a:p>
          <a:endParaRPr lang="en-US"/>
        </a:p>
      </dgm:t>
    </dgm:pt>
    <dgm:pt modelId="{521AA148-B0D3-4D81-9A6A-0C5FEF332B8D}" type="sibTrans" cxnId="{8362CB5D-88B2-4749-982C-26F726144448}">
      <dgm:prSet/>
      <dgm:spPr/>
      <dgm:t>
        <a:bodyPr/>
        <a:lstStyle/>
        <a:p>
          <a:endParaRPr lang="en-US"/>
        </a:p>
      </dgm:t>
    </dgm:pt>
    <dgm:pt modelId="{80DC671C-E88A-4D63-A93E-887F098DF479}">
      <dgm:prSet/>
      <dgm:spPr/>
      <dgm:t>
        <a:bodyPr/>
        <a:lstStyle/>
        <a:p>
          <a:r>
            <a:rPr lang="pt-BR" dirty="0">
              <a:latin typeface="Times New Roman"/>
              <a:cs typeface="Times New Roman"/>
            </a:rPr>
            <a:t>4. Verificação de duplicatas por chaves NU_ANO e CO_CURSO.</a:t>
          </a:r>
          <a:endParaRPr lang="en-US" dirty="0">
            <a:latin typeface="Times New Roman"/>
            <a:cs typeface="Times New Roman"/>
          </a:endParaRPr>
        </a:p>
      </dgm:t>
    </dgm:pt>
    <dgm:pt modelId="{FC6D6C9F-896B-4739-90B9-704F726B32C8}" type="parTrans" cxnId="{4C23182A-B454-4BDE-890D-1AEA6213AD2F}">
      <dgm:prSet/>
      <dgm:spPr/>
      <dgm:t>
        <a:bodyPr/>
        <a:lstStyle/>
        <a:p>
          <a:endParaRPr lang="en-US"/>
        </a:p>
      </dgm:t>
    </dgm:pt>
    <dgm:pt modelId="{2D3B3DB8-ED85-4E60-AABE-558E7D394EF6}" type="sibTrans" cxnId="{4C23182A-B454-4BDE-890D-1AEA6213AD2F}">
      <dgm:prSet/>
      <dgm:spPr/>
      <dgm:t>
        <a:bodyPr/>
        <a:lstStyle/>
        <a:p>
          <a:endParaRPr lang="en-US"/>
        </a:p>
      </dgm:t>
    </dgm:pt>
    <dgm:pt modelId="{111BFEE7-3744-44C9-821A-09B259B5FBA9}">
      <dgm:prSet/>
      <dgm:spPr/>
      <dgm:t>
        <a:bodyPr/>
        <a:lstStyle/>
        <a:p>
          <a:r>
            <a:rPr lang="pt-BR" dirty="0">
              <a:latin typeface="Times New Roman"/>
              <a:cs typeface="Times New Roman"/>
            </a:rPr>
            <a:t>Conclusão: foi necessária aplicação de múltiplas estratégias de pré-processamento para garantir a consistência dos </a:t>
          </a:r>
          <a:r>
            <a:rPr lang="pt-BR" dirty="0" err="1">
              <a:latin typeface="Times New Roman"/>
              <a:cs typeface="Times New Roman"/>
            </a:rPr>
            <a:t>datasets</a:t>
          </a:r>
          <a:r>
            <a:rPr lang="pt-BR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7D597665-8FF9-462B-92A2-09982A72EDAA}" type="parTrans" cxnId="{29A06F69-71BB-490E-9AAF-46B144EF06C0}">
      <dgm:prSet/>
      <dgm:spPr/>
      <dgm:t>
        <a:bodyPr/>
        <a:lstStyle/>
        <a:p>
          <a:endParaRPr lang="en-US"/>
        </a:p>
      </dgm:t>
    </dgm:pt>
    <dgm:pt modelId="{6D29594C-52DC-4A90-B19F-58BA5F8264BD}" type="sibTrans" cxnId="{29A06F69-71BB-490E-9AAF-46B144EF06C0}">
      <dgm:prSet/>
      <dgm:spPr/>
      <dgm:t>
        <a:bodyPr/>
        <a:lstStyle/>
        <a:p>
          <a:endParaRPr lang="en-US"/>
        </a:p>
      </dgm:t>
    </dgm:pt>
    <dgm:pt modelId="{E47490A0-FE2E-40A4-92BD-6FEAB5C09E29}" type="pres">
      <dgm:prSet presAssocID="{BDC727FF-4D62-4D80-9A74-B6968C289A67}" presName="Name0" presStyleCnt="0">
        <dgm:presLayoutVars>
          <dgm:dir/>
          <dgm:resizeHandles val="exact"/>
        </dgm:presLayoutVars>
      </dgm:prSet>
      <dgm:spPr/>
    </dgm:pt>
    <dgm:pt modelId="{5939A1A5-E553-436B-AC98-9497E21EF294}" type="pres">
      <dgm:prSet presAssocID="{EC42D1DB-E9F6-4ABC-B039-2CFAD222F3C7}" presName="node" presStyleLbl="node1" presStyleIdx="0" presStyleCnt="6">
        <dgm:presLayoutVars>
          <dgm:bulletEnabled val="1"/>
        </dgm:presLayoutVars>
      </dgm:prSet>
      <dgm:spPr/>
    </dgm:pt>
    <dgm:pt modelId="{5A712DD8-E846-4234-8BB9-A4AE8FE44DB9}" type="pres">
      <dgm:prSet presAssocID="{17920FED-8881-4A84-B3D0-995D6FB68976}" presName="sibTrans" presStyleLbl="sibTrans1D1" presStyleIdx="0" presStyleCnt="5"/>
      <dgm:spPr/>
    </dgm:pt>
    <dgm:pt modelId="{F54F2F95-98A3-4715-A302-E61DE00CDBF7}" type="pres">
      <dgm:prSet presAssocID="{17920FED-8881-4A84-B3D0-995D6FB68976}" presName="connectorText" presStyleLbl="sibTrans1D1" presStyleIdx="0" presStyleCnt="5"/>
      <dgm:spPr/>
    </dgm:pt>
    <dgm:pt modelId="{B4392328-C7E9-446F-AEF1-E69086C2D538}" type="pres">
      <dgm:prSet presAssocID="{1C874939-585C-4D68-AEF4-F42770579886}" presName="node" presStyleLbl="node1" presStyleIdx="1" presStyleCnt="6">
        <dgm:presLayoutVars>
          <dgm:bulletEnabled val="1"/>
        </dgm:presLayoutVars>
      </dgm:prSet>
      <dgm:spPr/>
    </dgm:pt>
    <dgm:pt modelId="{CA23D194-8D01-48E6-BBE4-FF0E7FFC6CD3}" type="pres">
      <dgm:prSet presAssocID="{FD28E436-4AAA-410C-B688-2CB08D3B1734}" presName="sibTrans" presStyleLbl="sibTrans1D1" presStyleIdx="1" presStyleCnt="5"/>
      <dgm:spPr/>
    </dgm:pt>
    <dgm:pt modelId="{F40AE143-F91F-4F86-9F5B-A11285EE095B}" type="pres">
      <dgm:prSet presAssocID="{FD28E436-4AAA-410C-B688-2CB08D3B1734}" presName="connectorText" presStyleLbl="sibTrans1D1" presStyleIdx="1" presStyleCnt="5"/>
      <dgm:spPr/>
    </dgm:pt>
    <dgm:pt modelId="{F5E372D4-25C7-4661-B7C2-69D996CA4CF6}" type="pres">
      <dgm:prSet presAssocID="{DA8A4983-8D1E-408D-B918-7987192079B9}" presName="node" presStyleLbl="node1" presStyleIdx="2" presStyleCnt="6">
        <dgm:presLayoutVars>
          <dgm:bulletEnabled val="1"/>
        </dgm:presLayoutVars>
      </dgm:prSet>
      <dgm:spPr/>
    </dgm:pt>
    <dgm:pt modelId="{2FFA7B16-3A65-4E4C-BE0C-AA620F78EF43}" type="pres">
      <dgm:prSet presAssocID="{80FD62B2-4D84-4F0B-A400-EF7D3CBB31E2}" presName="sibTrans" presStyleLbl="sibTrans1D1" presStyleIdx="2" presStyleCnt="5"/>
      <dgm:spPr/>
    </dgm:pt>
    <dgm:pt modelId="{3EEC72F2-AD5E-48BD-B295-6F6FFB9A6761}" type="pres">
      <dgm:prSet presAssocID="{80FD62B2-4D84-4F0B-A400-EF7D3CBB31E2}" presName="connectorText" presStyleLbl="sibTrans1D1" presStyleIdx="2" presStyleCnt="5"/>
      <dgm:spPr/>
    </dgm:pt>
    <dgm:pt modelId="{F013C05C-3FD5-4338-9D16-264D2057FDAA}" type="pres">
      <dgm:prSet presAssocID="{9870BE4E-4E42-4CE5-9B44-9FB08AAD38A8}" presName="node" presStyleLbl="node1" presStyleIdx="3" presStyleCnt="6">
        <dgm:presLayoutVars>
          <dgm:bulletEnabled val="1"/>
        </dgm:presLayoutVars>
      </dgm:prSet>
      <dgm:spPr/>
    </dgm:pt>
    <dgm:pt modelId="{31819214-C88C-4457-BE7C-890A79F4001D}" type="pres">
      <dgm:prSet presAssocID="{521AA148-B0D3-4D81-9A6A-0C5FEF332B8D}" presName="sibTrans" presStyleLbl="sibTrans1D1" presStyleIdx="3" presStyleCnt="5"/>
      <dgm:spPr/>
    </dgm:pt>
    <dgm:pt modelId="{477DF137-48D7-40C7-BF72-A4E231B82496}" type="pres">
      <dgm:prSet presAssocID="{521AA148-B0D3-4D81-9A6A-0C5FEF332B8D}" presName="connectorText" presStyleLbl="sibTrans1D1" presStyleIdx="3" presStyleCnt="5"/>
      <dgm:spPr/>
    </dgm:pt>
    <dgm:pt modelId="{091953D4-438E-4C2A-821B-B50980077AA4}" type="pres">
      <dgm:prSet presAssocID="{80DC671C-E88A-4D63-A93E-887F098DF479}" presName="node" presStyleLbl="node1" presStyleIdx="4" presStyleCnt="6">
        <dgm:presLayoutVars>
          <dgm:bulletEnabled val="1"/>
        </dgm:presLayoutVars>
      </dgm:prSet>
      <dgm:spPr/>
    </dgm:pt>
    <dgm:pt modelId="{8B6C6A7F-E272-46BD-AE69-4B48134CBF16}" type="pres">
      <dgm:prSet presAssocID="{2D3B3DB8-ED85-4E60-AABE-558E7D394EF6}" presName="sibTrans" presStyleLbl="sibTrans1D1" presStyleIdx="4" presStyleCnt="5"/>
      <dgm:spPr/>
    </dgm:pt>
    <dgm:pt modelId="{60FC9395-35BF-4FDF-B036-4467F22C86D4}" type="pres">
      <dgm:prSet presAssocID="{2D3B3DB8-ED85-4E60-AABE-558E7D394EF6}" presName="connectorText" presStyleLbl="sibTrans1D1" presStyleIdx="4" presStyleCnt="5"/>
      <dgm:spPr/>
    </dgm:pt>
    <dgm:pt modelId="{B1F3291C-833E-4795-A501-F184E8340EC1}" type="pres">
      <dgm:prSet presAssocID="{111BFEE7-3744-44C9-821A-09B259B5FBA9}" presName="node" presStyleLbl="node1" presStyleIdx="5" presStyleCnt="6">
        <dgm:presLayoutVars>
          <dgm:bulletEnabled val="1"/>
        </dgm:presLayoutVars>
      </dgm:prSet>
      <dgm:spPr/>
    </dgm:pt>
  </dgm:ptLst>
  <dgm:cxnLst>
    <dgm:cxn modelId="{AE09E503-F1FB-4FB6-ABE9-17EF229AB0E1}" type="presOf" srcId="{80FD62B2-4D84-4F0B-A400-EF7D3CBB31E2}" destId="{3EEC72F2-AD5E-48BD-B295-6F6FFB9A6761}" srcOrd="1" destOrd="0" presId="urn:microsoft.com/office/officeart/2016/7/layout/RepeatingBendingProcessNew"/>
    <dgm:cxn modelId="{BF36601D-E89C-45B1-9629-6F40E7EFBCEA}" type="presOf" srcId="{2D3B3DB8-ED85-4E60-AABE-558E7D394EF6}" destId="{60FC9395-35BF-4FDF-B036-4467F22C86D4}" srcOrd="1" destOrd="0" presId="urn:microsoft.com/office/officeart/2016/7/layout/RepeatingBendingProcessNew"/>
    <dgm:cxn modelId="{93BD0320-63EB-4272-8EF3-DC38CBF4C4FA}" type="presOf" srcId="{FD28E436-4AAA-410C-B688-2CB08D3B1734}" destId="{CA23D194-8D01-48E6-BBE4-FF0E7FFC6CD3}" srcOrd="0" destOrd="0" presId="urn:microsoft.com/office/officeart/2016/7/layout/RepeatingBendingProcessNew"/>
    <dgm:cxn modelId="{4C23182A-B454-4BDE-890D-1AEA6213AD2F}" srcId="{BDC727FF-4D62-4D80-9A74-B6968C289A67}" destId="{80DC671C-E88A-4D63-A93E-887F098DF479}" srcOrd="4" destOrd="0" parTransId="{FC6D6C9F-896B-4739-90B9-704F726B32C8}" sibTransId="{2D3B3DB8-ED85-4E60-AABE-558E7D394EF6}"/>
    <dgm:cxn modelId="{13263D2D-FF2D-4912-B303-C6B5E7986217}" type="presOf" srcId="{DA8A4983-8D1E-408D-B918-7987192079B9}" destId="{F5E372D4-25C7-4661-B7C2-69D996CA4CF6}" srcOrd="0" destOrd="0" presId="urn:microsoft.com/office/officeart/2016/7/layout/RepeatingBendingProcessNew"/>
    <dgm:cxn modelId="{8362CB5D-88B2-4749-982C-26F726144448}" srcId="{BDC727FF-4D62-4D80-9A74-B6968C289A67}" destId="{9870BE4E-4E42-4CE5-9B44-9FB08AAD38A8}" srcOrd="3" destOrd="0" parTransId="{1BF20263-C4F7-4502-804A-465EE1E94A3B}" sibTransId="{521AA148-B0D3-4D81-9A6A-0C5FEF332B8D}"/>
    <dgm:cxn modelId="{31713564-02FF-49F2-9E64-3F97B1CC317F}" type="presOf" srcId="{17920FED-8881-4A84-B3D0-995D6FB68976}" destId="{F54F2F95-98A3-4715-A302-E61DE00CDBF7}" srcOrd="1" destOrd="0" presId="urn:microsoft.com/office/officeart/2016/7/layout/RepeatingBendingProcessNew"/>
    <dgm:cxn modelId="{29A06F69-71BB-490E-9AAF-46B144EF06C0}" srcId="{BDC727FF-4D62-4D80-9A74-B6968C289A67}" destId="{111BFEE7-3744-44C9-821A-09B259B5FBA9}" srcOrd="5" destOrd="0" parTransId="{7D597665-8FF9-462B-92A2-09982A72EDAA}" sibTransId="{6D29594C-52DC-4A90-B19F-58BA5F8264BD}"/>
    <dgm:cxn modelId="{7BCF7249-863A-4E67-8A53-3F7632A1F323}" type="presOf" srcId="{80FD62B2-4D84-4F0B-A400-EF7D3CBB31E2}" destId="{2FFA7B16-3A65-4E4C-BE0C-AA620F78EF43}" srcOrd="0" destOrd="0" presId="urn:microsoft.com/office/officeart/2016/7/layout/RepeatingBendingProcessNew"/>
    <dgm:cxn modelId="{FB77EA71-22C3-4E81-BD94-19D0F6644CEA}" type="presOf" srcId="{80DC671C-E88A-4D63-A93E-887F098DF479}" destId="{091953D4-438E-4C2A-821B-B50980077AA4}" srcOrd="0" destOrd="0" presId="urn:microsoft.com/office/officeart/2016/7/layout/RepeatingBendingProcessNew"/>
    <dgm:cxn modelId="{E01F1E76-B9DA-4124-B9F6-C78BF3647C96}" srcId="{BDC727FF-4D62-4D80-9A74-B6968C289A67}" destId="{EC42D1DB-E9F6-4ABC-B039-2CFAD222F3C7}" srcOrd="0" destOrd="0" parTransId="{D1A3EE50-5249-4063-8A51-ED145EAF7A40}" sibTransId="{17920FED-8881-4A84-B3D0-995D6FB68976}"/>
    <dgm:cxn modelId="{3E70CA79-C715-4AD9-9B14-6FC9DBBC026C}" type="presOf" srcId="{EC42D1DB-E9F6-4ABC-B039-2CFAD222F3C7}" destId="{5939A1A5-E553-436B-AC98-9497E21EF294}" srcOrd="0" destOrd="0" presId="urn:microsoft.com/office/officeart/2016/7/layout/RepeatingBendingProcessNew"/>
    <dgm:cxn modelId="{F8CFCC59-5FFE-4A2B-AEC5-52C90E6FB812}" srcId="{BDC727FF-4D62-4D80-9A74-B6968C289A67}" destId="{DA8A4983-8D1E-408D-B918-7987192079B9}" srcOrd="2" destOrd="0" parTransId="{53B82C84-A490-49E2-B680-5CC45EB5DB35}" sibTransId="{80FD62B2-4D84-4F0B-A400-EF7D3CBB31E2}"/>
    <dgm:cxn modelId="{2489287C-B644-4D2F-B7BB-892DF3C69AD2}" type="presOf" srcId="{FD28E436-4AAA-410C-B688-2CB08D3B1734}" destId="{F40AE143-F91F-4F86-9F5B-A11285EE095B}" srcOrd="1" destOrd="0" presId="urn:microsoft.com/office/officeart/2016/7/layout/RepeatingBendingProcessNew"/>
    <dgm:cxn modelId="{A566509A-7672-48CD-BE3A-6E4AE65AB1CE}" type="presOf" srcId="{521AA148-B0D3-4D81-9A6A-0C5FEF332B8D}" destId="{31819214-C88C-4457-BE7C-890A79F4001D}" srcOrd="0" destOrd="0" presId="urn:microsoft.com/office/officeart/2016/7/layout/RepeatingBendingProcessNew"/>
    <dgm:cxn modelId="{B1F1819D-9AA3-4D64-B635-2A7E6F50E714}" type="presOf" srcId="{521AA148-B0D3-4D81-9A6A-0C5FEF332B8D}" destId="{477DF137-48D7-40C7-BF72-A4E231B82496}" srcOrd="1" destOrd="0" presId="urn:microsoft.com/office/officeart/2016/7/layout/RepeatingBendingProcessNew"/>
    <dgm:cxn modelId="{846CF9AE-CDE7-4EB6-A10E-08B533E9747D}" srcId="{BDC727FF-4D62-4D80-9A74-B6968C289A67}" destId="{1C874939-585C-4D68-AEF4-F42770579886}" srcOrd="1" destOrd="0" parTransId="{08795C87-8670-4350-AE56-4B9E2E0F039D}" sibTransId="{FD28E436-4AAA-410C-B688-2CB08D3B1734}"/>
    <dgm:cxn modelId="{204CA8C0-16D6-40FF-9F12-F1A18506FD1F}" type="presOf" srcId="{17920FED-8881-4A84-B3D0-995D6FB68976}" destId="{5A712DD8-E846-4234-8BB9-A4AE8FE44DB9}" srcOrd="0" destOrd="0" presId="urn:microsoft.com/office/officeart/2016/7/layout/RepeatingBendingProcessNew"/>
    <dgm:cxn modelId="{AD9C18C6-951C-4475-8E0F-1F46F42E7594}" type="presOf" srcId="{9870BE4E-4E42-4CE5-9B44-9FB08AAD38A8}" destId="{F013C05C-3FD5-4338-9D16-264D2057FDAA}" srcOrd="0" destOrd="0" presId="urn:microsoft.com/office/officeart/2016/7/layout/RepeatingBendingProcessNew"/>
    <dgm:cxn modelId="{401636D1-83D9-4550-996D-05085A28744D}" type="presOf" srcId="{111BFEE7-3744-44C9-821A-09B259B5FBA9}" destId="{B1F3291C-833E-4795-A501-F184E8340EC1}" srcOrd="0" destOrd="0" presId="urn:microsoft.com/office/officeart/2016/7/layout/RepeatingBendingProcessNew"/>
    <dgm:cxn modelId="{0D968CD2-35B0-4E7C-97CE-39E5772F9F6F}" type="presOf" srcId="{BDC727FF-4D62-4D80-9A74-B6968C289A67}" destId="{E47490A0-FE2E-40A4-92BD-6FEAB5C09E29}" srcOrd="0" destOrd="0" presId="urn:microsoft.com/office/officeart/2016/7/layout/RepeatingBendingProcessNew"/>
    <dgm:cxn modelId="{8C97C3E7-209B-46C7-BAF2-5F1EEDCCA15A}" type="presOf" srcId="{2D3B3DB8-ED85-4E60-AABE-558E7D394EF6}" destId="{8B6C6A7F-E272-46BD-AE69-4B48134CBF16}" srcOrd="0" destOrd="0" presId="urn:microsoft.com/office/officeart/2016/7/layout/RepeatingBendingProcessNew"/>
    <dgm:cxn modelId="{66B8A1F8-4386-4764-8F27-9F1434898753}" type="presOf" srcId="{1C874939-585C-4D68-AEF4-F42770579886}" destId="{B4392328-C7E9-446F-AEF1-E69086C2D538}" srcOrd="0" destOrd="0" presId="urn:microsoft.com/office/officeart/2016/7/layout/RepeatingBendingProcessNew"/>
    <dgm:cxn modelId="{BE5F720B-3CD1-416E-8A49-A11743ABFA08}" type="presParOf" srcId="{E47490A0-FE2E-40A4-92BD-6FEAB5C09E29}" destId="{5939A1A5-E553-436B-AC98-9497E21EF294}" srcOrd="0" destOrd="0" presId="urn:microsoft.com/office/officeart/2016/7/layout/RepeatingBendingProcessNew"/>
    <dgm:cxn modelId="{EF796B00-2985-488D-A268-435E979BCA62}" type="presParOf" srcId="{E47490A0-FE2E-40A4-92BD-6FEAB5C09E29}" destId="{5A712DD8-E846-4234-8BB9-A4AE8FE44DB9}" srcOrd="1" destOrd="0" presId="urn:microsoft.com/office/officeart/2016/7/layout/RepeatingBendingProcessNew"/>
    <dgm:cxn modelId="{40278D7F-DC3C-41B8-AA03-176D50D4BEF2}" type="presParOf" srcId="{5A712DD8-E846-4234-8BB9-A4AE8FE44DB9}" destId="{F54F2F95-98A3-4715-A302-E61DE00CDBF7}" srcOrd="0" destOrd="0" presId="urn:microsoft.com/office/officeart/2016/7/layout/RepeatingBendingProcessNew"/>
    <dgm:cxn modelId="{D6267E47-888C-4A90-A8EB-E598A8674A97}" type="presParOf" srcId="{E47490A0-FE2E-40A4-92BD-6FEAB5C09E29}" destId="{B4392328-C7E9-446F-AEF1-E69086C2D538}" srcOrd="2" destOrd="0" presId="urn:microsoft.com/office/officeart/2016/7/layout/RepeatingBendingProcessNew"/>
    <dgm:cxn modelId="{D89778F8-2AF3-4343-AD20-79A34D8989D7}" type="presParOf" srcId="{E47490A0-FE2E-40A4-92BD-6FEAB5C09E29}" destId="{CA23D194-8D01-48E6-BBE4-FF0E7FFC6CD3}" srcOrd="3" destOrd="0" presId="urn:microsoft.com/office/officeart/2016/7/layout/RepeatingBendingProcessNew"/>
    <dgm:cxn modelId="{F16D2514-741C-44BE-A4BD-57C50EEE3930}" type="presParOf" srcId="{CA23D194-8D01-48E6-BBE4-FF0E7FFC6CD3}" destId="{F40AE143-F91F-4F86-9F5B-A11285EE095B}" srcOrd="0" destOrd="0" presId="urn:microsoft.com/office/officeart/2016/7/layout/RepeatingBendingProcessNew"/>
    <dgm:cxn modelId="{F38EF15A-BA86-42F0-B37E-1A82E74BAFE6}" type="presParOf" srcId="{E47490A0-FE2E-40A4-92BD-6FEAB5C09E29}" destId="{F5E372D4-25C7-4661-B7C2-69D996CA4CF6}" srcOrd="4" destOrd="0" presId="urn:microsoft.com/office/officeart/2016/7/layout/RepeatingBendingProcessNew"/>
    <dgm:cxn modelId="{D64900B5-6897-421D-AA0E-A9C2CF0B661D}" type="presParOf" srcId="{E47490A0-FE2E-40A4-92BD-6FEAB5C09E29}" destId="{2FFA7B16-3A65-4E4C-BE0C-AA620F78EF43}" srcOrd="5" destOrd="0" presId="urn:microsoft.com/office/officeart/2016/7/layout/RepeatingBendingProcessNew"/>
    <dgm:cxn modelId="{F618AF8A-E9D3-4556-82DA-AAA95E087B7B}" type="presParOf" srcId="{2FFA7B16-3A65-4E4C-BE0C-AA620F78EF43}" destId="{3EEC72F2-AD5E-48BD-B295-6F6FFB9A6761}" srcOrd="0" destOrd="0" presId="urn:microsoft.com/office/officeart/2016/7/layout/RepeatingBendingProcessNew"/>
    <dgm:cxn modelId="{D2EBA82D-0AA2-4BE3-9DBE-B76B6C9414C6}" type="presParOf" srcId="{E47490A0-FE2E-40A4-92BD-6FEAB5C09E29}" destId="{F013C05C-3FD5-4338-9D16-264D2057FDAA}" srcOrd="6" destOrd="0" presId="urn:microsoft.com/office/officeart/2016/7/layout/RepeatingBendingProcessNew"/>
    <dgm:cxn modelId="{56AD367E-3955-4A2D-937A-149CBF1281FE}" type="presParOf" srcId="{E47490A0-FE2E-40A4-92BD-6FEAB5C09E29}" destId="{31819214-C88C-4457-BE7C-890A79F4001D}" srcOrd="7" destOrd="0" presId="urn:microsoft.com/office/officeart/2016/7/layout/RepeatingBendingProcessNew"/>
    <dgm:cxn modelId="{C7A2E02F-FEBB-4885-B33D-F91E47ACE170}" type="presParOf" srcId="{31819214-C88C-4457-BE7C-890A79F4001D}" destId="{477DF137-48D7-40C7-BF72-A4E231B82496}" srcOrd="0" destOrd="0" presId="urn:microsoft.com/office/officeart/2016/7/layout/RepeatingBendingProcessNew"/>
    <dgm:cxn modelId="{F350E86E-9753-4CC8-9D34-E034D0C3BDCA}" type="presParOf" srcId="{E47490A0-FE2E-40A4-92BD-6FEAB5C09E29}" destId="{091953D4-438E-4C2A-821B-B50980077AA4}" srcOrd="8" destOrd="0" presId="urn:microsoft.com/office/officeart/2016/7/layout/RepeatingBendingProcessNew"/>
    <dgm:cxn modelId="{123572BC-19EF-4F29-8959-368AE3063D07}" type="presParOf" srcId="{E47490A0-FE2E-40A4-92BD-6FEAB5C09E29}" destId="{8B6C6A7F-E272-46BD-AE69-4B48134CBF16}" srcOrd="9" destOrd="0" presId="urn:microsoft.com/office/officeart/2016/7/layout/RepeatingBendingProcessNew"/>
    <dgm:cxn modelId="{4DBB24AA-F224-4C96-951C-4E913FB99980}" type="presParOf" srcId="{8B6C6A7F-E272-46BD-AE69-4B48134CBF16}" destId="{60FC9395-35BF-4FDF-B036-4467F22C86D4}" srcOrd="0" destOrd="0" presId="urn:microsoft.com/office/officeart/2016/7/layout/RepeatingBendingProcessNew"/>
    <dgm:cxn modelId="{1D8204CA-36CF-40D9-B9FC-EC981C7EF72C}" type="presParOf" srcId="{E47490A0-FE2E-40A4-92BD-6FEAB5C09E29}" destId="{B1F3291C-833E-4795-A501-F184E8340EC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12DD8-E846-4234-8BB9-A4AE8FE44DB9}">
      <dsp:nvSpPr>
        <dsp:cNvPr id="0" name=""/>
        <dsp:cNvSpPr/>
      </dsp:nvSpPr>
      <dsp:spPr>
        <a:xfrm>
          <a:off x="2850577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6073" y="916867"/>
        <a:ext cx="32715" cy="6543"/>
      </dsp:txXfrm>
    </dsp:sp>
    <dsp:sp modelId="{5939A1A5-E553-436B-AC98-9497E21EF294}">
      <dsp:nvSpPr>
        <dsp:cNvPr id="0" name=""/>
        <dsp:cNvSpPr/>
      </dsp:nvSpPr>
      <dsp:spPr>
        <a:xfrm>
          <a:off x="7557" y="66692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Verificação de qualidade dos dados, foram utilizados os seguintes critérios: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7557" y="66692"/>
        <a:ext cx="2844819" cy="1706891"/>
      </dsp:txXfrm>
    </dsp:sp>
    <dsp:sp modelId="{CA23D194-8D01-48E6-BBE4-FF0E7FFC6CD3}">
      <dsp:nvSpPr>
        <dsp:cNvPr id="0" name=""/>
        <dsp:cNvSpPr/>
      </dsp:nvSpPr>
      <dsp:spPr>
        <a:xfrm>
          <a:off x="6349705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441"/>
              <a:lumOff val="145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5201" y="916867"/>
        <a:ext cx="32715" cy="6543"/>
      </dsp:txXfrm>
    </dsp:sp>
    <dsp:sp modelId="{B4392328-C7E9-446F-AEF1-E69086C2D538}">
      <dsp:nvSpPr>
        <dsp:cNvPr id="0" name=""/>
        <dsp:cNvSpPr/>
      </dsp:nvSpPr>
      <dsp:spPr>
        <a:xfrm>
          <a:off x="3506685" y="66692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-385"/>
            <a:lumOff val="1475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1. Proporção de valores nulos por coluna;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3506685" y="66692"/>
        <a:ext cx="2844819" cy="1706891"/>
      </dsp:txXfrm>
    </dsp:sp>
    <dsp:sp modelId="{2FFA7B16-3A65-4E4C-BE0C-AA620F78EF43}">
      <dsp:nvSpPr>
        <dsp:cNvPr id="0" name=""/>
        <dsp:cNvSpPr/>
      </dsp:nvSpPr>
      <dsp:spPr>
        <a:xfrm>
          <a:off x="1429967" y="1771784"/>
          <a:ext cx="6998256" cy="623708"/>
        </a:xfrm>
        <a:custGeom>
          <a:avLst/>
          <a:gdLst/>
          <a:ahLst/>
          <a:cxnLst/>
          <a:rect l="0" t="0" r="0" b="0"/>
          <a:pathLst>
            <a:path>
              <a:moveTo>
                <a:pt x="6998256" y="0"/>
              </a:moveTo>
              <a:lnTo>
                <a:pt x="6998256" y="328954"/>
              </a:lnTo>
              <a:lnTo>
                <a:pt x="0" y="328954"/>
              </a:lnTo>
              <a:lnTo>
                <a:pt x="0" y="623708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882"/>
              <a:lumOff val="29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3376" y="2080367"/>
        <a:ext cx="351438" cy="6543"/>
      </dsp:txXfrm>
    </dsp:sp>
    <dsp:sp modelId="{F5E372D4-25C7-4661-B7C2-69D996CA4CF6}">
      <dsp:nvSpPr>
        <dsp:cNvPr id="0" name=""/>
        <dsp:cNvSpPr/>
      </dsp:nvSpPr>
      <dsp:spPr>
        <a:xfrm>
          <a:off x="7005813" y="66692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2. Detecção de inconsistências como idades irreais;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7005813" y="66692"/>
        <a:ext cx="2844819" cy="1706891"/>
      </dsp:txXfrm>
    </dsp:sp>
    <dsp:sp modelId="{31819214-C88C-4457-BE7C-890A79F4001D}">
      <dsp:nvSpPr>
        <dsp:cNvPr id="0" name=""/>
        <dsp:cNvSpPr/>
      </dsp:nvSpPr>
      <dsp:spPr>
        <a:xfrm>
          <a:off x="2850577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882"/>
              <a:lumOff val="29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6073" y="3278067"/>
        <a:ext cx="32715" cy="6543"/>
      </dsp:txXfrm>
    </dsp:sp>
    <dsp:sp modelId="{F013C05C-3FD5-4338-9D16-264D2057FDAA}">
      <dsp:nvSpPr>
        <dsp:cNvPr id="0" name=""/>
        <dsp:cNvSpPr/>
      </dsp:nvSpPr>
      <dsp:spPr>
        <a:xfrm>
          <a:off x="7557" y="2427893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3. Presença de colunas com preenchimento seletivo;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7557" y="2427893"/>
        <a:ext cx="2844819" cy="1706891"/>
      </dsp:txXfrm>
    </dsp:sp>
    <dsp:sp modelId="{8B6C6A7F-E272-46BD-AE69-4B48134CBF16}">
      <dsp:nvSpPr>
        <dsp:cNvPr id="0" name=""/>
        <dsp:cNvSpPr/>
      </dsp:nvSpPr>
      <dsp:spPr>
        <a:xfrm>
          <a:off x="6349705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441"/>
              <a:lumOff val="145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5201" y="3278067"/>
        <a:ext cx="32715" cy="6543"/>
      </dsp:txXfrm>
    </dsp:sp>
    <dsp:sp modelId="{091953D4-438E-4C2A-821B-B50980077AA4}">
      <dsp:nvSpPr>
        <dsp:cNvPr id="0" name=""/>
        <dsp:cNvSpPr/>
      </dsp:nvSpPr>
      <dsp:spPr>
        <a:xfrm>
          <a:off x="3506685" y="2427893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4. Verificação de duplicatas por chaves NU_ANO e CO_CURSO.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3506685" y="2427893"/>
        <a:ext cx="2844819" cy="1706891"/>
      </dsp:txXfrm>
    </dsp:sp>
    <dsp:sp modelId="{B1F3291C-833E-4795-A501-F184E8340EC1}">
      <dsp:nvSpPr>
        <dsp:cNvPr id="0" name=""/>
        <dsp:cNvSpPr/>
      </dsp:nvSpPr>
      <dsp:spPr>
        <a:xfrm>
          <a:off x="7005813" y="2427893"/>
          <a:ext cx="2844819" cy="1706891"/>
        </a:xfrm>
        <a:prstGeom prst="rect">
          <a:avLst/>
        </a:prstGeom>
        <a:solidFill>
          <a:schemeClr val="accent1">
            <a:shade val="50000"/>
            <a:hueOff val="0"/>
            <a:satOff val="-385"/>
            <a:lumOff val="1475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>
              <a:latin typeface="Times New Roman"/>
              <a:cs typeface="Times New Roman"/>
            </a:rPr>
            <a:t>Conclusão: foi necessária aplicação de múltiplas estratégias de pré-processamento para garantir a consistência dos </a:t>
          </a:r>
          <a:r>
            <a:rPr lang="pt-BR" sz="1700" kern="1200" dirty="0" err="1">
              <a:latin typeface="Times New Roman"/>
              <a:cs typeface="Times New Roman"/>
            </a:rPr>
            <a:t>datasets</a:t>
          </a:r>
          <a:r>
            <a:rPr lang="pt-BR" sz="1700" kern="1200" dirty="0">
              <a:latin typeface="Times New Roman"/>
              <a:cs typeface="Times New Roman"/>
            </a:rPr>
            <a:t>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7005813" y="2427893"/>
        <a:ext cx="2844819" cy="170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1278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3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6000">
                <a:latin typeface="Palatino Linotype"/>
              </a:rPr>
              <a:t>Segunda </a:t>
            </a:r>
            <a:r>
              <a:rPr lang="de-DE" sz="6000" err="1">
                <a:latin typeface="Palatino Linotype"/>
              </a:rPr>
              <a:t>Etapa</a:t>
            </a:r>
            <a:r>
              <a:rPr lang="de-DE" sz="6000">
                <a:latin typeface="Palatino Linotype"/>
              </a:rPr>
              <a:t> do </a:t>
            </a:r>
            <a:r>
              <a:rPr lang="de-DE" sz="6000" err="1">
                <a:latin typeface="Palatino Linotype"/>
              </a:rPr>
              <a:t>Projeto</a:t>
            </a:r>
            <a:r>
              <a:rPr lang="de-DE" sz="6000">
                <a:latin typeface="Palatino Linotype"/>
              </a:rPr>
              <a:t> </a:t>
            </a:r>
            <a:r>
              <a:rPr lang="de-DE" sz="6000" err="1">
                <a:latin typeface="Palatino Linotype"/>
              </a:rPr>
              <a:t>Extensionista</a:t>
            </a:r>
            <a:r>
              <a:rPr lang="de-DE" sz="6000">
                <a:latin typeface="Palatino Linotype"/>
              </a:rPr>
              <a:t> – </a:t>
            </a:r>
            <a:r>
              <a:rPr lang="de-DE" sz="6000" err="1">
                <a:latin typeface="Palatino Linotype"/>
              </a:rPr>
              <a:t>Entendimento</a:t>
            </a:r>
            <a:r>
              <a:rPr lang="de-DE" sz="6000">
                <a:latin typeface="Palatino Linotype"/>
              </a:rPr>
              <a:t> e </a:t>
            </a:r>
            <a:r>
              <a:rPr lang="de-DE" sz="6000" err="1">
                <a:latin typeface="Palatino Linotype"/>
              </a:rPr>
              <a:t>Preparação</a:t>
            </a:r>
            <a:r>
              <a:rPr lang="de-DE" sz="6000">
                <a:latin typeface="Palatino Linotype"/>
              </a:rPr>
              <a:t> dos </a:t>
            </a:r>
            <a:r>
              <a:rPr lang="de-DE" sz="6000" err="1">
                <a:latin typeface="Palatino Linotype"/>
              </a:rPr>
              <a:t>Dados</a:t>
            </a:r>
            <a:endParaRPr lang="de-DE" sz="6600">
              <a:latin typeface="Palatino Linotyp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3872" y="4994124"/>
            <a:ext cx="9418320" cy="169164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/>
              <a:t>Nomes:</a:t>
            </a:r>
            <a:br>
              <a:rPr lang="de-DE"/>
            </a:br>
            <a:r>
              <a:rPr lang="de-DE" err="1">
                <a:solidFill>
                  <a:srgbClr val="BFBFBF"/>
                </a:solidFill>
                <a:latin typeface="Century Schoolbook"/>
                <a:ea typeface="Calibri"/>
                <a:cs typeface="Calibri"/>
              </a:rPr>
              <a:t>Alexya</a:t>
            </a:r>
            <a:r>
              <a:rPr lang="de-DE">
                <a:solidFill>
                  <a:srgbClr val="BFBFBF"/>
                </a:solidFill>
                <a:latin typeface="Century Schoolbook"/>
                <a:ea typeface="Calibri"/>
                <a:cs typeface="Calibri"/>
              </a:rPr>
              <a:t> </a:t>
            </a:r>
            <a:r>
              <a:rPr lang="de-DE" err="1">
                <a:solidFill>
                  <a:srgbClr val="BFBFBF"/>
                </a:solidFill>
                <a:latin typeface="Century Schoolbook"/>
                <a:ea typeface="Calibri"/>
                <a:cs typeface="Calibri"/>
              </a:rPr>
              <a:t>Ungaratti</a:t>
            </a:r>
            <a:br>
              <a:rPr lang="de-DE"/>
            </a:br>
            <a:r>
              <a:rPr lang="de-DE"/>
              <a:t>Filipe Roman</a:t>
            </a:r>
            <a:br>
              <a:rPr lang="de-DE"/>
            </a:br>
            <a:r>
              <a:rPr lang="de-DE"/>
              <a:t>Lorenzo Eulalio</a:t>
            </a:r>
            <a:br>
              <a:rPr lang="de-DE"/>
            </a:br>
            <a:r>
              <a:rPr lang="de-DE"/>
              <a:t>Rennan </a:t>
            </a:r>
            <a:r>
              <a:rPr lang="de-DE" err="1"/>
              <a:t>Wictor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2FA3A-CA3C-6236-0CBE-0742B213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338063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Palatino Linotype"/>
              </a:rPr>
              <a:t>Técnicas e suposições de modelagem: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EC046-2153-92ED-818C-A1EEDF68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6" y="2338063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/>
                <a:cs typeface="Times New Roman"/>
              </a:rPr>
              <a:t>Ainda em fase de preparação para testes, supõe-se que os dados sejam utilizados em modelos de classificação (tipo de instituição, curso, desempenho). Além disso, tem-se como pré-requisitos garantidos os dados limpos e estruturados, sem valores ausentes e atributos genéricos mapeados.</a:t>
            </a:r>
            <a:endParaRPr lang="pt-BR" sz="2000">
              <a:latin typeface="Times New Roman"/>
              <a:cs typeface="Times New Roman"/>
            </a:endParaRPr>
          </a:p>
          <a:p>
            <a:endParaRPr lang="pt-BR" sz="240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7DB07C0-7E1A-4F83-FCDC-BF5F5E45E850}"/>
              </a:ext>
            </a:extLst>
          </p:cNvPr>
          <p:cNvCxnSpPr/>
          <p:nvPr/>
        </p:nvCxnSpPr>
        <p:spPr>
          <a:xfrm>
            <a:off x="5563928" y="6286480"/>
            <a:ext cx="4531056" cy="159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E5363BB-8791-F2E7-3B6F-26D0A99611AA}"/>
              </a:ext>
            </a:extLst>
          </p:cNvPr>
          <p:cNvCxnSpPr>
            <a:cxnSpLocks/>
          </p:cNvCxnSpPr>
          <p:nvPr/>
        </p:nvCxnSpPr>
        <p:spPr>
          <a:xfrm>
            <a:off x="5563927" y="645404"/>
            <a:ext cx="4531056" cy="159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2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F240-F4FD-AE24-6095-349B1F3E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84" y="1045440"/>
            <a:ext cx="2822545" cy="1337657"/>
          </a:xfrm>
        </p:spPr>
        <p:txBody>
          <a:bodyPr/>
          <a:lstStyle/>
          <a:p>
            <a:r>
              <a:rPr lang="pt-BR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CF25D-504F-D654-8D62-9990C6CB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443" y="3195561"/>
            <a:ext cx="8595360" cy="1629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latin typeface="Times New Roman"/>
                <a:cs typeface="Times New Roman"/>
              </a:rPr>
              <a:t>No contexto da educação de nível superior do Brasil, desejamos analisar o desempenho das Universidades no que diz respeito aos cursos da área da saúde, como Medicina, Nutrição, Enfermagem e afins. Nosso objetivo tange analisar influências institucionais, mapear a distribuição regional e identificar as instituições de destaque e lacunas.</a:t>
            </a:r>
            <a:endParaRPr lang="pt-BR">
              <a:latin typeface="Times New Roman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CC88F68-6CA5-2082-069E-1D609DAE75D7}"/>
              </a:ext>
            </a:extLst>
          </p:cNvPr>
          <p:cNvCxnSpPr/>
          <p:nvPr/>
        </p:nvCxnSpPr>
        <p:spPr>
          <a:xfrm>
            <a:off x="1030941" y="2556632"/>
            <a:ext cx="8606286" cy="373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FB4A6-43BF-DC98-BFC9-C965E827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/>
              <a:t>Solução Proposta: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54544-69DD-7EF3-555C-F4723A2A1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Propomos uma análise estatística e exploratória dos microdados do ENADE, combinando-os com outras bases de dados do MEC referentes às instituições de Ensino Superior. A ideia é filtrar os cursos da área de saúde e correlacionar as notas com as características das IES – como porte, modalidade e tipo, além de analisar a região onde cada uma delas se encontra.</a:t>
            </a:r>
          </a:p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Entregas pretendidas:</a:t>
            </a:r>
          </a:p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1. Seleção e coleta de dados;</a:t>
            </a:r>
          </a:p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2. Análise dos dados;</a:t>
            </a:r>
          </a:p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3. Relatório técnico;</a:t>
            </a:r>
          </a:p>
          <a:p>
            <a:pPr marL="0" indent="0">
              <a:buNone/>
            </a:pPr>
            <a:r>
              <a:rPr lang="pt-BR" sz="1500">
                <a:latin typeface="Times New Roman"/>
                <a:cs typeface="Times New Roman"/>
              </a:rPr>
              <a:t>4. Apresentação final.</a:t>
            </a:r>
          </a:p>
          <a:p>
            <a:endParaRPr lang="pt-BR" sz="1500"/>
          </a:p>
        </p:txBody>
      </p:sp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1B2EE0A7-67B6-3151-CF96-850A8E22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342" y="3008788"/>
            <a:ext cx="4807287" cy="18988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494F12-47BA-5387-8F09-FFEC54F313D7}"/>
              </a:ext>
            </a:extLst>
          </p:cNvPr>
          <p:cNvSpPr txBox="1"/>
          <p:nvPr/>
        </p:nvSpPr>
        <p:spPr>
          <a:xfrm>
            <a:off x="6298570" y="2486071"/>
            <a:ext cx="4153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Times New Roman"/>
                <a:cs typeface="Times New Roman"/>
              </a:rPr>
              <a:t>Fases da metodologia CRISP-DM trabalhadas até agora</a:t>
            </a:r>
          </a:p>
        </p:txBody>
      </p:sp>
    </p:spTree>
    <p:extLst>
      <p:ext uri="{BB962C8B-B14F-4D97-AF65-F5344CB8AC3E}">
        <p14:creationId xmlns:p14="http://schemas.microsoft.com/office/powerpoint/2010/main" val="403345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DD52EB-0CC0-4755-9FA4-F72F7EF8DFD1}"/>
              </a:ext>
            </a:extLst>
          </p:cNvPr>
          <p:cNvSpPr txBox="1"/>
          <p:nvPr/>
        </p:nvSpPr>
        <p:spPr>
          <a:xfrm>
            <a:off x="341480" y="460794"/>
            <a:ext cx="66896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/>
              <a:t>Compreensão dos Dados: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FFFB42-CBC2-323A-D1CC-B3AD86B263C0}"/>
              </a:ext>
            </a:extLst>
          </p:cNvPr>
          <p:cNvSpPr txBox="1"/>
          <p:nvPr/>
        </p:nvSpPr>
        <p:spPr>
          <a:xfrm>
            <a:off x="478196" y="1388158"/>
            <a:ext cx="984003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Os dados foram coletados de três fontes oficiais do Ministério da Educação (MEC), disponíveis publicamente: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>
                <a:latin typeface="Times New Roman"/>
                <a:cs typeface="Times New Roman"/>
              </a:rPr>
              <a:t>Esses arquivos foram lidos e unificados utilizando a biblioteca pandas no Python. O processo envolveu carregamento com definição explícita de tipos (</a:t>
            </a:r>
            <a:r>
              <a:rPr lang="pt-BR" err="1">
                <a:latin typeface="Times New Roman"/>
                <a:cs typeface="Times New Roman"/>
              </a:rPr>
              <a:t>dtypes</a:t>
            </a:r>
            <a:r>
              <a:rPr lang="pt-BR">
                <a:latin typeface="Times New Roman"/>
                <a:cs typeface="Times New Roman"/>
              </a:rPr>
              <a:t>), remoção de duplicatas e validações das chaves de unificação.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2CB0DC-02D5-4EA8-9B44-D72F2622BF54}"/>
              </a:ext>
            </a:extLst>
          </p:cNvPr>
          <p:cNvSpPr txBox="1"/>
          <p:nvPr/>
        </p:nvSpPr>
        <p:spPr>
          <a:xfrm>
            <a:off x="455259" y="2656796"/>
            <a:ext cx="324361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1. Microdados ENADE 2021: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>
                <a:latin typeface="Times New Roman"/>
                <a:cs typeface="Times New Roman"/>
              </a:rPr>
              <a:t> 43 arquivos .</a:t>
            </a:r>
            <a:r>
              <a:rPr lang="pt-BR" err="1">
                <a:latin typeface="Times New Roman"/>
                <a:cs typeface="Times New Roman"/>
              </a:rPr>
              <a:t>txt</a:t>
            </a:r>
            <a:r>
              <a:rPr lang="pt-BR">
                <a:latin typeface="Times New Roman"/>
                <a:cs typeface="Times New Roman"/>
              </a:rPr>
              <a:t> contendo variáveis relacionadas ao desempenho e perfil dos estudantes.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EA0A3D-F065-F663-BC42-BDBAF994AFF3}"/>
              </a:ext>
            </a:extLst>
          </p:cNvPr>
          <p:cNvSpPr txBox="1"/>
          <p:nvPr/>
        </p:nvSpPr>
        <p:spPr>
          <a:xfrm>
            <a:off x="4517728" y="2656748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2. Cadastro de Cursos Superiores (2023): 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>
                <a:latin typeface="Times New Roman"/>
                <a:cs typeface="Times New Roman"/>
              </a:rPr>
              <a:t>arquivo .CSV com dados administrativos e descritivos dos cursos superiores no Brasil.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1A3DFE-A3A8-E7FC-876F-1DACCC85CBE8}"/>
              </a:ext>
            </a:extLst>
          </p:cNvPr>
          <p:cNvSpPr txBox="1"/>
          <p:nvPr/>
        </p:nvSpPr>
        <p:spPr>
          <a:xfrm>
            <a:off x="8147955" y="2658084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3. Cadastro de Instituições de Ensino Superior (IES - 2023): 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>
                <a:latin typeface="Times New Roman"/>
                <a:cs typeface="Times New Roman"/>
              </a:rPr>
              <a:t>arquivo .CSV com dados institucionais das IES brasileiras.</a:t>
            </a:r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FDC9EA1-BF8F-9E24-A23B-CF50AB921FF5}"/>
              </a:ext>
            </a:extLst>
          </p:cNvPr>
          <p:cNvCxnSpPr/>
          <p:nvPr/>
        </p:nvCxnSpPr>
        <p:spPr>
          <a:xfrm>
            <a:off x="3686709" y="2344170"/>
            <a:ext cx="17067" cy="3020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CD67F01-5C3C-6B38-9631-CC388994E5F0}"/>
              </a:ext>
            </a:extLst>
          </p:cNvPr>
          <p:cNvCxnSpPr>
            <a:cxnSpLocks/>
          </p:cNvCxnSpPr>
          <p:nvPr/>
        </p:nvCxnSpPr>
        <p:spPr>
          <a:xfrm>
            <a:off x="7655932" y="2344169"/>
            <a:ext cx="17067" cy="3020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E6F8-7B28-C18F-AD6E-BBA003D1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44257C6-3F5C-2575-7DEB-B3EBABCD6FD4}"/>
              </a:ext>
            </a:extLst>
          </p:cNvPr>
          <p:cNvSpPr txBox="1"/>
          <p:nvPr/>
        </p:nvSpPr>
        <p:spPr>
          <a:xfrm>
            <a:off x="341480" y="460794"/>
            <a:ext cx="66896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/>
              <a:t>Descrição dos dados: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3CFFB6-C947-3D24-18EA-D01E0E011062}"/>
              </a:ext>
            </a:extLst>
          </p:cNvPr>
          <p:cNvSpPr txBox="1"/>
          <p:nvPr/>
        </p:nvSpPr>
        <p:spPr>
          <a:xfrm>
            <a:off x="478196" y="1388158"/>
            <a:ext cx="984003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Times New Roman"/>
                <a:cs typeface="Times New Roman"/>
              </a:rPr>
              <a:t>Cada fonte de dados contém diferentes blocos de informações: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>
                <a:latin typeface="Times New Roman"/>
                <a:cs typeface="Times New Roman"/>
              </a:rPr>
              <a:t>O </a:t>
            </a:r>
            <a:r>
              <a:rPr lang="pt-BR" err="1">
                <a:latin typeface="Times New Roman"/>
                <a:cs typeface="Times New Roman"/>
              </a:rPr>
              <a:t>dataset</a:t>
            </a:r>
            <a:r>
              <a:rPr lang="pt-BR">
                <a:latin typeface="Times New Roman"/>
                <a:cs typeface="Times New Roman"/>
              </a:rPr>
              <a:t> final consolidado (</a:t>
            </a:r>
            <a:r>
              <a:rPr lang="pt-BR" err="1">
                <a:latin typeface="Times New Roman"/>
                <a:cs typeface="Times New Roman"/>
              </a:rPr>
              <a:t>df_final_completo</a:t>
            </a:r>
            <a:r>
              <a:rPr lang="pt-BR">
                <a:latin typeface="Times New Roman"/>
                <a:cs typeface="Times New Roman"/>
              </a:rPr>
              <a:t>) apresenta 112.061 registros e 361 colunas.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A9AD71-E937-7FC4-CC26-9BFC4E61ACB8}"/>
              </a:ext>
            </a:extLst>
          </p:cNvPr>
          <p:cNvSpPr txBox="1"/>
          <p:nvPr/>
        </p:nvSpPr>
        <p:spPr>
          <a:xfrm>
            <a:off x="455259" y="2656796"/>
            <a:ext cx="32436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1. Microdados ENADE 2021:</a:t>
            </a:r>
            <a:br>
              <a:rPr lang="pt-BR" dirty="0">
                <a:latin typeface="Times New Roman"/>
                <a:cs typeface="Times New Roman"/>
              </a:rPr>
            </a:br>
            <a:br>
              <a:rPr lang="pt-BR" dirty="0">
                <a:latin typeface="Times New Roman"/>
                <a:cs typeface="Times New Roman"/>
              </a:rPr>
            </a:br>
            <a:r>
              <a:rPr lang="pt-BR" dirty="0">
                <a:latin typeface="Times New Roman"/>
                <a:cs typeface="Times New Roman"/>
              </a:rPr>
              <a:t>informações acadêmicas, notas, respostas do questionário do estudante e dados institucionais.</a:t>
            </a:r>
            <a:endParaRPr lang="pt-BR">
              <a:latin typeface="Times New Roman"/>
              <a:cs typeface="Times New Roman"/>
            </a:endParaRPr>
          </a:p>
          <a:p>
            <a:r>
              <a:rPr lang="pt-BR" dirty="0">
                <a:latin typeface="Times New Roman"/>
                <a:cs typeface="Times New Roman"/>
              </a:rPr>
              <a:t>a. Principais campos: NU_ANO, CO_CURSO, NT_GER, NT_FG, TP_SEXO, NU_IDADE, QE_I01 a QE_I92, entre outros.</a:t>
            </a:r>
            <a:endParaRPr lang="pt-BR"/>
          </a:p>
          <a:p>
            <a:endParaRPr lang="pt-BR">
              <a:latin typeface="Times New Roman"/>
              <a:cs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1B69D-E814-C19C-40A8-5C23773BE824}"/>
              </a:ext>
            </a:extLst>
          </p:cNvPr>
          <p:cNvSpPr txBox="1"/>
          <p:nvPr/>
        </p:nvSpPr>
        <p:spPr>
          <a:xfrm>
            <a:off x="4176535" y="2656749"/>
            <a:ext cx="31526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2. Cadastro de Cursos Superiores (2023): </a:t>
            </a:r>
            <a:br>
              <a:rPr lang="pt-BR" dirty="0">
                <a:latin typeface="Times New Roman"/>
                <a:cs typeface="Times New Roman"/>
              </a:rPr>
            </a:br>
            <a:br>
              <a:rPr lang="pt-BR" dirty="0">
                <a:latin typeface="Times New Roman"/>
                <a:cs typeface="Times New Roman"/>
              </a:rPr>
            </a:br>
            <a:r>
              <a:rPr lang="pt-BR" dirty="0">
                <a:latin typeface="Times New Roman"/>
                <a:cs typeface="Times New Roman"/>
              </a:rPr>
              <a:t>Cadastro de Cursos: 671.610 registros, 202 colunas.</a:t>
            </a:r>
          </a:p>
          <a:p>
            <a:r>
              <a:rPr lang="pt-BR" dirty="0">
                <a:latin typeface="Times New Roman"/>
                <a:cs typeface="Times New Roman"/>
              </a:rPr>
              <a:t>a. Chaves: CO_CURSO, NU_ANO.</a:t>
            </a:r>
          </a:p>
          <a:p>
            <a:endParaRPr lang="pt-BR">
              <a:latin typeface="Times New Roman"/>
              <a:cs typeface="Times New Roman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7ED3E-DC4C-1BB6-1E47-AE387D762F76}"/>
              </a:ext>
            </a:extLst>
          </p:cNvPr>
          <p:cNvSpPr txBox="1"/>
          <p:nvPr/>
        </p:nvSpPr>
        <p:spPr>
          <a:xfrm>
            <a:off x="8147955" y="2658084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3. Cadastro de Instituições de Ensino Superior (IES - 2023): </a:t>
            </a:r>
            <a:br>
              <a:rPr lang="pt-BR" dirty="0">
                <a:latin typeface="Times New Roman"/>
                <a:cs typeface="Times New Roman"/>
              </a:rPr>
            </a:br>
            <a:br>
              <a:rPr lang="pt-BR" dirty="0">
                <a:latin typeface="Times New Roman"/>
                <a:cs typeface="Times New Roman"/>
              </a:rPr>
            </a:br>
            <a:r>
              <a:rPr lang="pt-BR" dirty="0">
                <a:latin typeface="Times New Roman"/>
                <a:cs typeface="Times New Roman"/>
              </a:rPr>
              <a:t>Cadastro de IES: 2.580 registros, 84 colunas.</a:t>
            </a:r>
          </a:p>
          <a:p>
            <a:r>
              <a:rPr lang="pt-BR" dirty="0">
                <a:latin typeface="Times New Roman"/>
                <a:cs typeface="Times New Roman"/>
              </a:rPr>
              <a:t>a. Chave principal: CO_IES.</a:t>
            </a:r>
            <a:endParaRPr lang="pt-BR" dirty="0"/>
          </a:p>
          <a:p>
            <a:endParaRPr lang="pt-BR">
              <a:latin typeface="Times New Roman"/>
              <a:cs typeface="Times New Roman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912677-0D2E-34F5-FCDB-93D8B3D154EC}"/>
              </a:ext>
            </a:extLst>
          </p:cNvPr>
          <p:cNvCxnSpPr/>
          <p:nvPr/>
        </p:nvCxnSpPr>
        <p:spPr>
          <a:xfrm>
            <a:off x="3686709" y="2344170"/>
            <a:ext cx="17067" cy="3020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4774D77-F138-28AC-670D-F26C69989C0E}"/>
              </a:ext>
            </a:extLst>
          </p:cNvPr>
          <p:cNvCxnSpPr>
            <a:cxnSpLocks/>
          </p:cNvCxnSpPr>
          <p:nvPr/>
        </p:nvCxnSpPr>
        <p:spPr>
          <a:xfrm>
            <a:off x="7655932" y="2344169"/>
            <a:ext cx="17067" cy="30209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74EA3-77CD-8091-E4A2-72668603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/>
              <a:t>Análise Exploratória dos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CA7C5-92C9-267A-EED3-E4A67371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A exploração inicial foi feita com: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1. .</a:t>
            </a:r>
            <a:r>
              <a:rPr lang="pt-BR" sz="1400" err="1">
                <a:latin typeface="Times New Roman"/>
                <a:cs typeface="Times New Roman"/>
              </a:rPr>
              <a:t>info</a:t>
            </a:r>
            <a:r>
              <a:rPr lang="pt-BR" sz="1400" dirty="0">
                <a:latin typeface="Times New Roman"/>
                <a:cs typeface="Times New Roman"/>
              </a:rPr>
              <a:t>(): para tipos de dados e colunas.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2. .</a:t>
            </a:r>
            <a:r>
              <a:rPr lang="pt-BR" sz="1400" err="1">
                <a:latin typeface="Times New Roman"/>
                <a:cs typeface="Times New Roman"/>
              </a:rPr>
              <a:t>describe</a:t>
            </a:r>
            <a:r>
              <a:rPr lang="pt-BR" sz="1400" dirty="0">
                <a:latin typeface="Times New Roman"/>
                <a:cs typeface="Times New Roman"/>
              </a:rPr>
              <a:t>(): para estatísticas descritivas de colunas numéricas.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3. .</a:t>
            </a:r>
            <a:r>
              <a:rPr lang="pt-BR" sz="1400" err="1">
                <a:latin typeface="Times New Roman"/>
                <a:cs typeface="Times New Roman"/>
              </a:rPr>
              <a:t>value_counts</a:t>
            </a:r>
            <a:r>
              <a:rPr lang="pt-BR" sz="1400" dirty="0">
                <a:latin typeface="Times New Roman"/>
                <a:cs typeface="Times New Roman"/>
              </a:rPr>
              <a:t>(): para variáveis categóricas, como sexo (TP_SEXO) e renda (QE_I08).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4. Identificação de colunas com maior número de valores faltantes.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5. Mapeamento de códigos categóricos para valores descritivos (</a:t>
            </a:r>
            <a:r>
              <a:rPr lang="pt-BR" sz="1400" err="1">
                <a:latin typeface="Times New Roman"/>
                <a:cs typeface="Times New Roman"/>
              </a:rPr>
              <a:t>ex</a:t>
            </a:r>
            <a:r>
              <a:rPr lang="pt-BR" sz="1400" dirty="0">
                <a:latin typeface="Times New Roman"/>
                <a:cs typeface="Times New Roman"/>
              </a:rPr>
              <a:t>: CO_CATEGAD → “Pública Federal”).</a:t>
            </a:r>
          </a:p>
          <a:p>
            <a:pPr marL="0" indent="0">
              <a:buNone/>
            </a:pPr>
            <a:r>
              <a:rPr lang="pt-BR" sz="1400" dirty="0">
                <a:latin typeface="Times New Roman"/>
                <a:cs typeface="Times New Roman"/>
              </a:rPr>
              <a:t>Observou-se uma alta diversidade de tipos de dados, uma quantidade elevada de dados faltantes (351 colunas com algum </a:t>
            </a:r>
            <a:r>
              <a:rPr lang="pt-BR" sz="1400" err="1">
                <a:latin typeface="Times New Roman"/>
                <a:cs typeface="Times New Roman"/>
              </a:rPr>
              <a:t>NaN</a:t>
            </a:r>
            <a:r>
              <a:rPr lang="pt-BR" sz="1400" dirty="0">
                <a:latin typeface="Times New Roman"/>
                <a:cs typeface="Times New Roman"/>
              </a:rPr>
              <a:t>), presença de outliers (idades menores do que 15 anos) e colunas irrelevantes.</a:t>
            </a:r>
            <a:endParaRPr lang="pt-BR" sz="1400" dirty="0"/>
          </a:p>
          <a:p>
            <a:endParaRPr lang="pt-BR" sz="1400"/>
          </a:p>
        </p:txBody>
      </p:sp>
      <p:pic>
        <p:nvPicPr>
          <p:cNvPr id="7" name="Graphic 6" descr="Rodapé">
            <a:extLst>
              <a:ext uri="{FF2B5EF4-FFF2-40B4-BE49-F238E27FC236}">
                <a16:creationId xmlns:a16="http://schemas.microsoft.com/office/drawing/2014/main" id="{E1434E0F-10C2-A6E6-E0F1-95E53BCC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47121-D7DC-6058-1D89-27B21BB9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t-BR"/>
              <a:t>Verificação de Qualidade dos Dados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3B0AD6FF-CF62-214B-78DB-93F3BC5B5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96006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0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1D348-D89E-3055-8725-43365E2C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DF4864-CA5F-66AF-A71C-4DD10B29DD9F}"/>
              </a:ext>
            </a:extLst>
          </p:cNvPr>
          <p:cNvSpPr txBox="1"/>
          <p:nvPr/>
        </p:nvSpPr>
        <p:spPr>
          <a:xfrm>
            <a:off x="341480" y="460794"/>
            <a:ext cx="66896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/>
              <a:t>Preparação dos 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DAAAC4-A99F-D4B6-C876-E4A295CD6D71}"/>
              </a:ext>
            </a:extLst>
          </p:cNvPr>
          <p:cNvSpPr txBox="1"/>
          <p:nvPr/>
        </p:nvSpPr>
        <p:spPr>
          <a:xfrm>
            <a:off x="341527" y="1712827"/>
            <a:ext cx="322087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Times New Roman"/>
                <a:cs typeface="Times New Roman"/>
              </a:rPr>
              <a:t>Limpeza dos dados: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 sz="1600">
                <a:latin typeface="Times New Roman"/>
                <a:cs typeface="Times New Roman"/>
              </a:rPr>
              <a:t>Foram aplicadas as seguintes ações:</a:t>
            </a:r>
          </a:p>
          <a:p>
            <a:r>
              <a:rPr lang="pt-BR" sz="1600">
                <a:latin typeface="Times New Roman"/>
                <a:cs typeface="Times New Roman"/>
              </a:rPr>
              <a:t>1. Remoção de colunas com preenchimento parcial e baixa relevância (13 colunas do questionário específicas para licenciaturas).</a:t>
            </a:r>
          </a:p>
          <a:p>
            <a:r>
              <a:rPr lang="pt-BR" sz="1600">
                <a:latin typeface="Times New Roman"/>
                <a:cs typeface="Times New Roman"/>
              </a:rPr>
              <a:t>2. Imputação de dados faltantes:</a:t>
            </a:r>
          </a:p>
          <a:p>
            <a:r>
              <a:rPr lang="pt-BR" sz="1600">
                <a:latin typeface="Times New Roman"/>
                <a:cs typeface="Times New Roman"/>
              </a:rPr>
              <a:t>a. Numéricos: mediana.</a:t>
            </a:r>
          </a:p>
          <a:p>
            <a:r>
              <a:rPr lang="pt-BR" sz="1600">
                <a:latin typeface="Times New Roman"/>
                <a:cs typeface="Times New Roman"/>
              </a:rPr>
              <a:t>b. Categóricos: moda.</a:t>
            </a:r>
          </a:p>
          <a:p>
            <a:r>
              <a:rPr lang="pt-BR" sz="1600">
                <a:latin typeface="Times New Roman"/>
                <a:cs typeface="Times New Roman"/>
              </a:rPr>
              <a:t>c. Genérico:</a:t>
            </a:r>
          </a:p>
          <a:p>
            <a:r>
              <a:rPr lang="pt-BR" sz="1600">
                <a:latin typeface="Times New Roman"/>
                <a:cs typeface="Times New Roman"/>
              </a:rPr>
              <a:t>i. </a:t>
            </a:r>
            <a:r>
              <a:rPr lang="pt-BR" sz="1600" err="1">
                <a:latin typeface="Times New Roman"/>
                <a:cs typeface="Times New Roman"/>
              </a:rPr>
              <a:t>object</a:t>
            </a:r>
            <a:r>
              <a:rPr lang="pt-BR" sz="1600">
                <a:latin typeface="Times New Roman"/>
                <a:cs typeface="Times New Roman"/>
              </a:rPr>
              <a:t>: "Não Informado".</a:t>
            </a:r>
          </a:p>
          <a:p>
            <a:r>
              <a:rPr lang="pt-BR" sz="1600" err="1">
                <a:latin typeface="Times New Roman"/>
                <a:cs typeface="Times New Roman"/>
              </a:rPr>
              <a:t>ii</a:t>
            </a:r>
            <a:r>
              <a:rPr lang="pt-BR" sz="1600">
                <a:latin typeface="Times New Roman"/>
                <a:cs typeface="Times New Roman"/>
              </a:rPr>
              <a:t>. </a:t>
            </a:r>
            <a:r>
              <a:rPr lang="pt-BR" sz="1600" err="1">
                <a:latin typeface="Times New Roman"/>
                <a:cs typeface="Times New Roman"/>
              </a:rPr>
              <a:t>number</a:t>
            </a:r>
            <a:r>
              <a:rPr lang="pt-BR" sz="1600">
                <a:latin typeface="Times New Roman"/>
                <a:cs typeface="Times New Roman"/>
              </a:rPr>
              <a:t>: 0.</a:t>
            </a:r>
          </a:p>
          <a:p>
            <a:r>
              <a:rPr lang="pt-BR" sz="1600">
                <a:latin typeface="Times New Roman"/>
                <a:cs typeface="Times New Roman"/>
              </a:rPr>
              <a:t>3. Tratamento de outliers:</a:t>
            </a:r>
          </a:p>
          <a:p>
            <a:r>
              <a:rPr lang="pt-BR" sz="1600">
                <a:latin typeface="Times New Roman"/>
                <a:cs typeface="Times New Roman"/>
              </a:rPr>
              <a:t>a. Idades menores que 15 anos foram substituídas por </a:t>
            </a:r>
            <a:r>
              <a:rPr lang="pt-BR" sz="1600" err="1">
                <a:latin typeface="Times New Roman"/>
                <a:cs typeface="Times New Roman"/>
              </a:rPr>
              <a:t>NaN</a:t>
            </a:r>
            <a:r>
              <a:rPr lang="pt-BR" sz="1600">
                <a:latin typeface="Times New Roman"/>
                <a:cs typeface="Times New Roman"/>
              </a:rPr>
              <a:t>.</a:t>
            </a:r>
            <a:endParaRPr lang="pt-BR" sz="1600"/>
          </a:p>
          <a:p>
            <a:endParaRPr lang="pt-BR">
              <a:latin typeface="Times New Roman"/>
              <a:cs typeface="Times New Roman"/>
            </a:endParaRPr>
          </a:p>
          <a:p>
            <a:endParaRPr lang="pt-BR">
              <a:latin typeface="Times New Roman"/>
              <a:cs typeface="Times New Roman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2DE7316-7F54-DEA0-2DF2-F41ADDB252C5}"/>
              </a:ext>
            </a:extLst>
          </p:cNvPr>
          <p:cNvCxnSpPr/>
          <p:nvPr/>
        </p:nvCxnSpPr>
        <p:spPr>
          <a:xfrm>
            <a:off x="3789067" y="1502558"/>
            <a:ext cx="28440" cy="4158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6ACCC9E-A845-6B73-AA8F-F1F8D0BEF082}"/>
              </a:ext>
            </a:extLst>
          </p:cNvPr>
          <p:cNvCxnSpPr>
            <a:cxnSpLocks/>
          </p:cNvCxnSpPr>
          <p:nvPr/>
        </p:nvCxnSpPr>
        <p:spPr>
          <a:xfrm>
            <a:off x="7917514" y="1502557"/>
            <a:ext cx="28440" cy="41582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EF7980-07F5-812C-2167-5C203A89186E}"/>
              </a:ext>
            </a:extLst>
          </p:cNvPr>
          <p:cNvSpPr txBox="1"/>
          <p:nvPr/>
        </p:nvSpPr>
        <p:spPr>
          <a:xfrm>
            <a:off x="4265258" y="1712826"/>
            <a:ext cx="3220871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Times New Roman"/>
                <a:cs typeface="Times New Roman"/>
              </a:rPr>
              <a:t>Criação de atributos e registros: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 sz="1600">
                <a:latin typeface="Times New Roman"/>
                <a:cs typeface="Times New Roman"/>
              </a:rPr>
              <a:t>Foram criadas colunas descritivas mapeando códigos:</a:t>
            </a:r>
          </a:p>
          <a:p>
            <a:r>
              <a:rPr lang="pt-BR" sz="1600">
                <a:latin typeface="Times New Roman"/>
                <a:cs typeface="Times New Roman"/>
              </a:rPr>
              <a:t>1. CO_CATEGAD_DESC – Categoria administrativa da IES.</a:t>
            </a:r>
          </a:p>
          <a:p>
            <a:r>
              <a:rPr lang="pt-BR" sz="1600">
                <a:latin typeface="Times New Roman"/>
                <a:cs typeface="Times New Roman"/>
              </a:rPr>
              <a:t>2. QE_I08_DESC – Faixa de renda familiar.</a:t>
            </a:r>
          </a:p>
          <a:p>
            <a:r>
              <a:rPr lang="pt-BR" sz="1600">
                <a:latin typeface="Times New Roman"/>
                <a:cs typeface="Times New Roman"/>
              </a:rPr>
              <a:t>3. QE_I89_DESC a QE_I92_DESC – Opiniões em formato textual.</a:t>
            </a:r>
            <a:endParaRPr lang="pt-BR" sz="1600"/>
          </a:p>
          <a:p>
            <a:endParaRPr lang="pt-BR">
              <a:latin typeface="Times New Roman"/>
              <a:cs typeface="Times New Roman"/>
            </a:endParaRPr>
          </a:p>
          <a:p>
            <a:endParaRPr lang="pt-BR">
              <a:latin typeface="Times New Roman"/>
              <a:cs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68281F-A743-0AB9-798E-9A707B3F4381}"/>
              </a:ext>
            </a:extLst>
          </p:cNvPr>
          <p:cNvSpPr txBox="1"/>
          <p:nvPr/>
        </p:nvSpPr>
        <p:spPr>
          <a:xfrm>
            <a:off x="8063885" y="1712826"/>
            <a:ext cx="322087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Times New Roman"/>
                <a:cs typeface="Times New Roman"/>
              </a:rPr>
              <a:t>Integração de dados:</a:t>
            </a:r>
            <a:br>
              <a:rPr lang="pt-BR">
                <a:latin typeface="Times New Roman"/>
                <a:cs typeface="Times New Roman"/>
              </a:rPr>
            </a:br>
            <a:br>
              <a:rPr lang="pt-BR">
                <a:latin typeface="Times New Roman"/>
                <a:cs typeface="Times New Roman"/>
              </a:rPr>
            </a:br>
            <a:r>
              <a:rPr lang="pt-BR" sz="1600">
                <a:latin typeface="Times New Roman"/>
                <a:cs typeface="Times New Roman"/>
              </a:rPr>
              <a:t>1. ENADE unificado a partir de 43 arquivos por NU_ANO e CO_CURSO.</a:t>
            </a:r>
          </a:p>
          <a:p>
            <a:r>
              <a:rPr lang="pt-BR" sz="1600">
                <a:latin typeface="Times New Roman"/>
                <a:cs typeface="Times New Roman"/>
              </a:rPr>
              <a:t>2. Cadastro de Cursos unido via CO_CURSO e NU_ANO.</a:t>
            </a:r>
          </a:p>
          <a:p>
            <a:r>
              <a:rPr lang="pt-BR" sz="1600">
                <a:latin typeface="Times New Roman"/>
                <a:cs typeface="Times New Roman"/>
              </a:rPr>
              <a:t>3. IES unido via CO_IES.</a:t>
            </a:r>
            <a:br>
              <a:rPr lang="pt-BR" sz="1600">
                <a:latin typeface="Times New Roman"/>
                <a:cs typeface="Times New Roman"/>
              </a:rPr>
            </a:br>
            <a:endParaRPr lang="pt-BR" sz="1600">
              <a:latin typeface="Times New Roman"/>
              <a:cs typeface="Times New Roman"/>
            </a:endParaRPr>
          </a:p>
          <a:p>
            <a:r>
              <a:rPr lang="pt-BR" sz="1600">
                <a:latin typeface="Times New Roman"/>
                <a:cs typeface="Times New Roman"/>
              </a:rPr>
              <a:t>Colunas com nomes semelhantes foram diferenciadas usando sufixos _</a:t>
            </a:r>
            <a:r>
              <a:rPr lang="pt-BR" sz="1600" err="1">
                <a:latin typeface="Times New Roman"/>
                <a:cs typeface="Times New Roman"/>
              </a:rPr>
              <a:t>enade</a:t>
            </a:r>
            <a:r>
              <a:rPr lang="pt-BR" sz="1600">
                <a:latin typeface="Times New Roman"/>
                <a:cs typeface="Times New Roman"/>
              </a:rPr>
              <a:t>, _</a:t>
            </a:r>
            <a:r>
              <a:rPr lang="pt-BR" sz="1600" err="1">
                <a:latin typeface="Times New Roman"/>
                <a:cs typeface="Times New Roman"/>
              </a:rPr>
              <a:t>curso_mec</a:t>
            </a:r>
            <a:r>
              <a:rPr lang="pt-BR" sz="1600">
                <a:latin typeface="Times New Roman"/>
                <a:cs typeface="Times New Roman"/>
              </a:rPr>
              <a:t>, _</a:t>
            </a:r>
            <a:r>
              <a:rPr lang="pt-BR" sz="1600" err="1">
                <a:latin typeface="Times New Roman"/>
                <a:cs typeface="Times New Roman"/>
              </a:rPr>
              <a:t>ies_mec</a:t>
            </a:r>
            <a:r>
              <a:rPr lang="pt-BR" sz="1600">
                <a:latin typeface="Times New Roman"/>
                <a:cs typeface="Times New Roman"/>
              </a:rPr>
              <a:t>.</a:t>
            </a:r>
          </a:p>
          <a:p>
            <a:endParaRPr lang="pt-BR">
              <a:latin typeface="Times New Roman"/>
              <a:cs typeface="Times New Roman"/>
            </a:endParaRPr>
          </a:p>
          <a:p>
            <a:endParaRPr lang="pt-B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29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2E8982-B554-A500-75A7-806EE04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imes New Roman"/>
                <a:cs typeface="Times New Roman"/>
              </a:rPr>
              <a:t>Descrição do </a:t>
            </a:r>
            <a:r>
              <a:rPr lang="pt-BR" err="1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lang="pt-BR" dirty="0">
                <a:solidFill>
                  <a:srgbClr val="FFFFFF"/>
                </a:solidFill>
                <a:latin typeface="Times New Roman"/>
                <a:cs typeface="Times New Roman"/>
              </a:rPr>
              <a:t> Final: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0EF8A-389E-F57C-12A7-C98FB99E1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>
                <a:latin typeface="Times New Roman"/>
                <a:cs typeface="Times New Roman"/>
              </a:rPr>
              <a:t>O </a:t>
            </a:r>
            <a:r>
              <a:rPr lang="pt-BR" err="1">
                <a:latin typeface="Times New Roman"/>
                <a:cs typeface="Times New Roman"/>
              </a:rPr>
              <a:t>dataset</a:t>
            </a:r>
            <a:r>
              <a:rPr lang="pt-BR">
                <a:latin typeface="Times New Roman"/>
                <a:cs typeface="Times New Roman"/>
              </a:rPr>
              <a:t> final consolidado, </a:t>
            </a:r>
            <a:r>
              <a:rPr lang="pt-BR" err="1">
                <a:latin typeface="Times New Roman"/>
                <a:cs typeface="Times New Roman"/>
              </a:rPr>
              <a:t>df_final_completo</a:t>
            </a:r>
            <a:r>
              <a:rPr lang="pt-BR">
                <a:latin typeface="Times New Roman"/>
                <a:cs typeface="Times New Roman"/>
              </a:rPr>
              <a:t>, após todas as etapas de integração, apresenta as dimensões de 112.061 observações (linhas) e 361 variáveis (colunas). Este é o conjunto de dados que servirá de base para as subsequentes etapas de análise exploratória, avaliação detalhada da qualidade dos dados e o processo de pré-processamento descrito neste relatório.</a:t>
            </a:r>
            <a:endParaRPr lang="pt-BR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4166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View</vt:lpstr>
      <vt:lpstr>Segunda Etapa do Projeto Extensionista – Entendimento e Preparação dos Dados</vt:lpstr>
      <vt:lpstr>Problema:</vt:lpstr>
      <vt:lpstr>Solução Proposta:</vt:lpstr>
      <vt:lpstr>Apresentação do PowerPoint</vt:lpstr>
      <vt:lpstr>Apresentação do PowerPoint</vt:lpstr>
      <vt:lpstr>Análise Exploratória dos Dados:</vt:lpstr>
      <vt:lpstr>Verificação de Qualidade dos Dados</vt:lpstr>
      <vt:lpstr>Apresentação do PowerPoint</vt:lpstr>
      <vt:lpstr>Descrição do Dataset Final:</vt:lpstr>
      <vt:lpstr>Técnicas e suposições de modelagem: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</cp:revision>
  <dcterms:created xsi:type="dcterms:W3CDTF">2025-05-26T17:14:02Z</dcterms:created>
  <dcterms:modified xsi:type="dcterms:W3CDTF">2025-05-26T21:50:50Z</dcterms:modified>
</cp:coreProperties>
</file>