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6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2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8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9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1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7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2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7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0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6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0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47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A911-E542-E729-74EF-13572EEE1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3369" y="1735480"/>
            <a:ext cx="8120231" cy="2010166"/>
          </a:xfrm>
        </p:spPr>
        <p:txBody>
          <a:bodyPr>
            <a:normAutofit/>
          </a:bodyPr>
          <a:lstStyle/>
          <a:p>
            <a:r>
              <a:rPr lang="it-IT" b="1" dirty="0"/>
              <a:t>MULTY-PLATFORM SCREEN GRABBER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52EC7-A4B8-A0D3-B669-94F0DD0EE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it-IT" dirty="0"/>
              <a:t>Lorenzo Sciara, Luca Rota, Francesco Grande</a:t>
            </a:r>
            <a:endParaRPr lang="en-GB" dirty="0"/>
          </a:p>
        </p:txBody>
      </p:sp>
      <p:pic>
        <p:nvPicPr>
          <p:cNvPr id="24" name="Picture 23" descr="White structure">
            <a:extLst>
              <a:ext uri="{FF2B5EF4-FFF2-40B4-BE49-F238E27FC236}">
                <a16:creationId xmlns:a16="http://schemas.microsoft.com/office/drawing/2014/main" id="{1A276DCA-5656-CF65-988A-C24739837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73" r="40244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5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52B504-9A13-31A6-10FE-9C2FB2A0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Modify</a:t>
            </a: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F0D419-2901-8DE0-FCF5-3024F298F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348" y="1607536"/>
            <a:ext cx="6861303" cy="36429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B34311-9E96-F343-E904-C666E7414798}"/>
              </a:ext>
            </a:extLst>
          </p:cNvPr>
          <p:cNvSpPr txBox="1"/>
          <p:nvPr/>
        </p:nvSpPr>
        <p:spPr>
          <a:xfrm>
            <a:off x="1701864" y="5628640"/>
            <a:ext cx="878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This is the modified page after the addition of a circular shape</a:t>
            </a:r>
          </a:p>
        </p:txBody>
      </p:sp>
    </p:spTree>
    <p:extLst>
      <p:ext uri="{BB962C8B-B14F-4D97-AF65-F5344CB8AC3E}">
        <p14:creationId xmlns:p14="http://schemas.microsoft.com/office/powerpoint/2010/main" val="137065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E98A-86BB-1C14-F2AC-8602C6BD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Crates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64B2A7-06DA-12CF-6576-CAA3000F1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7619" y="1646455"/>
            <a:ext cx="4796761" cy="35650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6ED762-4F4B-E82E-8949-B0D7D85E5340}"/>
              </a:ext>
            </a:extLst>
          </p:cNvPr>
          <p:cNvSpPr txBox="1"/>
          <p:nvPr/>
        </p:nvSpPr>
        <p:spPr>
          <a:xfrm>
            <a:off x="1701864" y="5628640"/>
            <a:ext cx="878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/>
              <a:t>These are the dependencies of the project for frontend and backend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7847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B55D-80AA-2DEC-01F1-E06AB509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Why</a:t>
            </a:r>
            <a:r>
              <a:rPr lang="it-IT" b="1" dirty="0"/>
              <a:t> ICED?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A6BE-8831-8DAB-7AB1-EE87C8EF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4138929" cy="3601212"/>
          </a:xfrm>
        </p:spPr>
        <p:txBody>
          <a:bodyPr/>
          <a:lstStyle/>
          <a:p>
            <a:pPr marL="0" indent="0">
              <a:buNone/>
            </a:pPr>
            <a:r>
              <a:rPr lang="it-IT" b="1" dirty="0" err="1"/>
              <a:t>Pros</a:t>
            </a:r>
            <a:r>
              <a:rPr lang="it-IT" b="1" dirty="0"/>
              <a:t>:</a:t>
            </a:r>
          </a:p>
          <a:p>
            <a:pPr marL="0" indent="0">
              <a:buNone/>
            </a:pPr>
            <a:r>
              <a:rPr lang="it-IT" sz="2600" dirty="0"/>
              <a:t>- Cross-</a:t>
            </a:r>
            <a:r>
              <a:rPr lang="it-IT" sz="2600" dirty="0" err="1"/>
              <a:t>platform</a:t>
            </a:r>
            <a:r>
              <a:rPr lang="it-IT" sz="2600" dirty="0"/>
              <a:t> </a:t>
            </a:r>
          </a:p>
          <a:p>
            <a:pPr marL="0" indent="0">
              <a:buNone/>
            </a:pPr>
            <a:r>
              <a:rPr lang="it-IT" sz="2600" dirty="0"/>
              <a:t>- Self </a:t>
            </a:r>
            <a:r>
              <a:rPr lang="it-IT" sz="2600" dirty="0" err="1"/>
              <a:t>thread</a:t>
            </a:r>
            <a:r>
              <a:rPr lang="it-IT" sz="2600" dirty="0"/>
              <a:t> management</a:t>
            </a:r>
          </a:p>
          <a:p>
            <a:pPr marL="0" indent="0">
              <a:buNone/>
            </a:pPr>
            <a:r>
              <a:rPr lang="it-IT" sz="2600" dirty="0"/>
              <a:t>- Event </a:t>
            </a:r>
            <a:r>
              <a:rPr lang="it-IT" sz="2600" dirty="0" err="1"/>
              <a:t>capturing</a:t>
            </a:r>
            <a:r>
              <a:rPr lang="it-IT" sz="2600" dirty="0"/>
              <a:t> </a:t>
            </a:r>
          </a:p>
          <a:p>
            <a:pPr marL="0" indent="0">
              <a:buNone/>
            </a:pPr>
            <a:r>
              <a:rPr lang="it-IT" sz="2600" dirty="0"/>
              <a:t>- </a:t>
            </a:r>
            <a:r>
              <a:rPr lang="it-IT" sz="2600" dirty="0" err="1"/>
              <a:t>Userfriendly</a:t>
            </a:r>
            <a:r>
              <a:rPr lang="it-IT" sz="2600" dirty="0"/>
              <a:t> UI</a:t>
            </a:r>
            <a:endParaRPr lang="en-GB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D5A972-B938-7D21-42FE-3EA34E58DDF9}"/>
              </a:ext>
            </a:extLst>
          </p:cNvPr>
          <p:cNvSpPr txBox="1"/>
          <p:nvPr/>
        </p:nvSpPr>
        <p:spPr>
          <a:xfrm>
            <a:off x="5435600" y="2160016"/>
            <a:ext cx="402336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Cons: </a:t>
            </a:r>
          </a:p>
          <a:p>
            <a:r>
              <a:rPr lang="it-IT" sz="2600" dirty="0"/>
              <a:t>- </a:t>
            </a:r>
            <a:r>
              <a:rPr lang="it-IT" sz="2600" dirty="0" err="1"/>
              <a:t>Very</a:t>
            </a:r>
            <a:r>
              <a:rPr lang="it-IT" sz="2600" dirty="0"/>
              <a:t> </a:t>
            </a:r>
            <a:r>
              <a:rPr lang="it-IT" sz="2600" dirty="0" err="1"/>
              <a:t>steep</a:t>
            </a:r>
            <a:r>
              <a:rPr lang="it-IT" sz="2600" dirty="0"/>
              <a:t> learning curve</a:t>
            </a:r>
          </a:p>
          <a:p>
            <a:r>
              <a:rPr lang="it-IT" sz="2600" dirty="0"/>
              <a:t>- Little </a:t>
            </a:r>
            <a:r>
              <a:rPr lang="it-IT" sz="2600" dirty="0" err="1"/>
              <a:t>documentation</a:t>
            </a:r>
            <a:endParaRPr lang="it-IT" sz="2600" dirty="0"/>
          </a:p>
          <a:p>
            <a:r>
              <a:rPr lang="it-IT" sz="2600" dirty="0"/>
              <a:t>- Limited </a:t>
            </a:r>
            <a:r>
              <a:rPr lang="it-IT" sz="2600" dirty="0" err="1"/>
              <a:t>customization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25918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273F-42FE-1739-A97B-68201FC5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Screenshot</a:t>
            </a:r>
            <a:r>
              <a:rPr lang="it-IT" b="1" dirty="0"/>
              <a:t> </a:t>
            </a:r>
            <a:r>
              <a:rPr lang="it-IT" b="1" dirty="0" err="1"/>
              <a:t>Thread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10FEB-0FE2-9F17-A217-7BABC4BB1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864850" cy="3601212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Since Iced doesn't allow interaction with the entire operating system, it was necessary to use multiple threads to make screen capture possible, excluding the Iced window.</a:t>
            </a:r>
            <a:br>
              <a:rPr lang="en-GB" dirty="0"/>
            </a:br>
            <a:r>
              <a:rPr lang="en-GB" dirty="0"/>
              <a:t>The screen grabbed is sent to iced channel.</a:t>
            </a:r>
          </a:p>
        </p:txBody>
      </p:sp>
    </p:spTree>
    <p:extLst>
      <p:ext uri="{BB962C8B-B14F-4D97-AF65-F5344CB8AC3E}">
        <p14:creationId xmlns:p14="http://schemas.microsoft.com/office/powerpoint/2010/main" val="362076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206E-ADF7-CB84-5DDC-7E1F581D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Home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280649-FE39-8914-A906-EA18EE7FF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2723" y="1838960"/>
            <a:ext cx="5186554" cy="215620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96BA89-6777-AD5D-9F64-8E69D82B7C7A}"/>
              </a:ext>
            </a:extLst>
          </p:cNvPr>
          <p:cNvSpPr txBox="1"/>
          <p:nvPr/>
        </p:nvSpPr>
        <p:spPr>
          <a:xfrm>
            <a:off x="1005968" y="4450080"/>
            <a:ext cx="878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This is the home screen page of the tool, representing the initial state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32541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9925-D85B-4A4F-D2C3-0ADAFF90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Home</a:t>
            </a: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D28709-D6C8-8318-9D3A-EB9DF343F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3184" y="1522412"/>
            <a:ext cx="7185631" cy="3813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E98C0D-9BFE-B4E0-944F-E5F680267182}"/>
              </a:ext>
            </a:extLst>
          </p:cNvPr>
          <p:cNvSpPr txBox="1"/>
          <p:nvPr/>
        </p:nvSpPr>
        <p:spPr>
          <a:xfrm>
            <a:off x="1971039" y="5577840"/>
            <a:ext cx="8249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This is the application's home page after capturing the entire system screen </a:t>
            </a:r>
          </a:p>
        </p:txBody>
      </p:sp>
    </p:spTree>
    <p:extLst>
      <p:ext uri="{BB962C8B-B14F-4D97-AF65-F5344CB8AC3E}">
        <p14:creationId xmlns:p14="http://schemas.microsoft.com/office/powerpoint/2010/main" val="311297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CA17-A213-7668-7461-F851744C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Settings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85F6B2-C3A5-73B1-B4B1-54BF2FCF5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3178" y="1564719"/>
            <a:ext cx="7025643" cy="372856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51F5A8-2604-1008-7016-ACB38DE1376F}"/>
              </a:ext>
            </a:extLst>
          </p:cNvPr>
          <p:cNvSpPr txBox="1"/>
          <p:nvPr/>
        </p:nvSpPr>
        <p:spPr>
          <a:xfrm>
            <a:off x="1402208" y="5538768"/>
            <a:ext cx="878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This is the settings page where you can select the necessary configuration features </a:t>
            </a:r>
          </a:p>
        </p:txBody>
      </p:sp>
    </p:spTree>
    <p:extLst>
      <p:ext uri="{BB962C8B-B14F-4D97-AF65-F5344CB8AC3E}">
        <p14:creationId xmlns:p14="http://schemas.microsoft.com/office/powerpoint/2010/main" val="329674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ABE23D-CA48-3E0F-CC58-98C669EF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Settings</a:t>
            </a: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F87ABF-C7AA-4417-84C0-B9382956F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618" y="1545847"/>
            <a:ext cx="7096763" cy="3766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ED24E4-E9CF-4FF1-0737-CB529A874A77}"/>
              </a:ext>
            </a:extLst>
          </p:cNvPr>
          <p:cNvSpPr txBox="1"/>
          <p:nvPr/>
        </p:nvSpPr>
        <p:spPr>
          <a:xfrm>
            <a:off x="1701863" y="5559088"/>
            <a:ext cx="878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This is the settings page, which includes some additional features</a:t>
            </a:r>
          </a:p>
        </p:txBody>
      </p:sp>
    </p:spTree>
    <p:extLst>
      <p:ext uri="{BB962C8B-B14F-4D97-AF65-F5344CB8AC3E}">
        <p14:creationId xmlns:p14="http://schemas.microsoft.com/office/powerpoint/2010/main" val="53551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00E42-0620-B359-5484-BFDAAC30B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79C9-B1B9-5095-CA5A-102238CD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Home</a:t>
            </a: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47564B-8D14-E639-92EB-84691175D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3184" y="1522412"/>
            <a:ext cx="7185631" cy="3813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E81456-1E06-7609-79E9-46730B30778B}"/>
              </a:ext>
            </a:extLst>
          </p:cNvPr>
          <p:cNvSpPr txBox="1"/>
          <p:nvPr/>
        </p:nvSpPr>
        <p:spPr>
          <a:xfrm>
            <a:off x="1971039" y="5577840"/>
            <a:ext cx="8249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This is the application's home page after capturing the entire system screen </a:t>
            </a:r>
          </a:p>
        </p:txBody>
      </p:sp>
    </p:spTree>
    <p:extLst>
      <p:ext uri="{BB962C8B-B14F-4D97-AF65-F5344CB8AC3E}">
        <p14:creationId xmlns:p14="http://schemas.microsoft.com/office/powerpoint/2010/main" val="3671823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EA5E-2AF0-2422-FCB6-7A71C1C2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Modify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C7767-83F5-6F79-DB0E-2CA1DD097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535" y="1471880"/>
            <a:ext cx="7440930" cy="39142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31A707-510A-8319-E36A-86E6D3BC0147}"/>
              </a:ext>
            </a:extLst>
          </p:cNvPr>
          <p:cNvSpPr txBox="1"/>
          <p:nvPr/>
        </p:nvSpPr>
        <p:spPr>
          <a:xfrm>
            <a:off x="1701864" y="5628640"/>
            <a:ext cx="878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This is the modification page where you can edit the system image by cropping it and adding shapes</a:t>
            </a:r>
          </a:p>
        </p:txBody>
      </p:sp>
    </p:spTree>
    <p:extLst>
      <p:ext uri="{BB962C8B-B14F-4D97-AF65-F5344CB8AC3E}">
        <p14:creationId xmlns:p14="http://schemas.microsoft.com/office/powerpoint/2010/main" val="81770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196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MULTY-PLATFORM SCREEN GRABBER</vt:lpstr>
      <vt:lpstr>Why ICED?</vt:lpstr>
      <vt:lpstr>Screenshot Thread</vt:lpstr>
      <vt:lpstr>Home</vt:lpstr>
      <vt:lpstr>Home</vt:lpstr>
      <vt:lpstr>Settings</vt:lpstr>
      <vt:lpstr>Settings</vt:lpstr>
      <vt:lpstr>Home</vt:lpstr>
      <vt:lpstr>Modify</vt:lpstr>
      <vt:lpstr>Modify</vt:lpstr>
      <vt:lpstr>Crates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MULTY-PLATTFOMR SCREEN GRABBER</dc:title>
  <dc:creator>Sciara  Lorenzo</dc:creator>
  <cp:lastModifiedBy>Sciara  Lorenzo</cp:lastModifiedBy>
  <cp:revision>10</cp:revision>
  <dcterms:created xsi:type="dcterms:W3CDTF">2024-02-15T15:26:10Z</dcterms:created>
  <dcterms:modified xsi:type="dcterms:W3CDTF">2024-02-15T16:44:07Z</dcterms:modified>
</cp:coreProperties>
</file>