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6A"/>
    <a:srgbClr val="00A36C"/>
    <a:srgbClr val="00264D"/>
    <a:srgbClr val="005CB8"/>
    <a:srgbClr val="004039"/>
    <a:srgbClr val="00A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87AF-F74A-A452-6241-F164D4716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998A4-24BD-6FB6-1AA6-B412D2D54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5C8E-C4D8-0A5A-5E4B-A430BEB5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D8AA-D9D8-21E2-6DBE-07B1139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437E-6F50-CCA1-79E5-251C9BF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6757-BB00-5C5D-38FB-B733FCD0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129A0-3ECF-76EE-26A0-472102CB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DA09-6D1B-C648-256F-B800C9A4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682B-84E5-7DBE-C1C6-FB8E4D55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AEDF-050E-D919-E809-8E29156C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6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F41FC-ACE4-133A-A28F-3A2C9E727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9A64-F429-BB61-8884-B2A7AF76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C7AF-A517-792F-6CF1-103E8854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0015-5761-6188-8652-3F2CCC0E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7E25-C44D-B977-7F8B-9A9ED3BB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5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0221-0608-6FBC-A5FE-BAF86655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9420-D8AA-3D21-A10B-76C2D105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0827-5DAF-E619-ACB7-9C015468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98C6-4362-7449-3A32-2FB8E596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5527-9A4C-AE48-0C07-39992BAB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5C97-9F86-3352-AA58-2C8E272D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1A49-F375-398F-9596-E36BA960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E67E-687E-16AB-4375-BE41EFC7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2BCD-C915-B527-3FFF-E5E527D3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928D-F73E-0A3B-E145-1D52E88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16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953-AC8E-3716-219D-999BCD0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627E-EA2B-0DDF-AF42-A5620FD98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8FA7-E09E-0EF9-A6AD-E2D36526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DE287-1C25-43C5-224B-7C622F4D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7637-75A0-92A1-70BE-2BF4119E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8004-2534-346C-4AB5-C567759F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5FD5-9A73-AB91-B5F9-D39AEBAA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ED72-2954-AD5A-B369-E5F320E1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0CA2-82BA-4900-8AFD-DF538929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BCB1-A382-351A-3C3B-E1BC9C2B5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A5A82-09B4-A8A9-0E26-5697B3D8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10A4B-BA46-DEFC-B84E-DFD2AF95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6D2DD-B7B7-C5FC-747F-77CC5F7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96CC8-D769-C59B-9003-94B08420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1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C37A-A514-97BF-5858-2216ED65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4F799-EDC0-5AD5-AA9C-1258DED0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E2D1-F2C4-16D2-F6D3-D33A0BCF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EE201-759A-6E44-C941-F69F1BD5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1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053DC-6CEB-F7C4-4421-0ECE0F4E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3A147-1E00-2A63-2BA6-82C28AFC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9035-C183-89CC-70AC-E5AC8B8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6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6A5E-4B2D-E745-FC57-9AF5A19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5092-5367-E4BF-353D-48E5117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EDC2A-7570-F768-AA38-1DC717D04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957AB-9D19-D6AD-9B2D-54F1FF8F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3FE2-8903-EB2A-F4F4-F45D602E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B1CD-EBFA-812A-C1D9-4B622E9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5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79AA-37AB-2BC4-736A-13ED5339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1045E-4ED4-5D06-7840-CE4F4FC1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75B0-9628-2A62-2626-192A7D8E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93BA8-A02B-64E9-6082-28ADD6E5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8B80E-B021-1A6B-2610-4455B7AF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B00B-9DAE-B9DE-CCFD-50E68223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43CCF-7E30-270C-CA88-9A2BAED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EA2B-3A9B-8366-8488-370C83B65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2652-968C-A8D4-3E33-40F37062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43B49-8DD2-45CD-8320-A8CC7B302E14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255D-C356-45E0-EC84-CF85E031C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3DF2-CBE7-CEB3-6071-C83E8CEB8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CDC43-083A-45F4-BEBE-5973F39993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E207-7C95-2D03-5024-4E23097B6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41172" r="64865" b="40043"/>
          <a:stretch/>
        </p:blipFill>
        <p:spPr bwMode="auto">
          <a:xfrm>
            <a:off x="7567350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pic>
        <p:nvPicPr>
          <p:cNvPr id="6" name="Picture 5" descr="A close up of a logo">
            <a:extLst>
              <a:ext uri="{FF2B5EF4-FFF2-40B4-BE49-F238E27FC236}">
                <a16:creationId xmlns:a16="http://schemas.microsoft.com/office/drawing/2014/main" id="{A647B545-17AD-DB3F-C6A7-37748176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" y="118750"/>
            <a:ext cx="1760657" cy="764212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CC6A631-1576-3757-1EBA-4AA7BBFC9C7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2" y="5975038"/>
            <a:ext cx="1740911" cy="764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9A49FA-18D4-34D3-4253-F2CEF57999EE}"/>
              </a:ext>
            </a:extLst>
          </p:cNvPr>
          <p:cNvSpPr txBox="1"/>
          <p:nvPr/>
        </p:nvSpPr>
        <p:spPr>
          <a:xfrm>
            <a:off x="109438" y="2011680"/>
            <a:ext cx="74579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MBX12"/>
              </a:rPr>
              <a:t>Rethinking Automotive Software Development: </a:t>
            </a:r>
            <a:r>
              <a:rPr lang="en-GB" sz="35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MBX12"/>
              </a:rPr>
              <a:t>Exploring Software Defined Vehicle and its potential</a:t>
            </a:r>
            <a:endParaRPr lang="en-GB" sz="3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0F467-2D03-8807-823B-89FD69AF61ED}"/>
              </a:ext>
            </a:extLst>
          </p:cNvPr>
          <p:cNvSpPr txBox="1"/>
          <p:nvPr/>
        </p:nvSpPr>
        <p:spPr>
          <a:xfrm>
            <a:off x="109438" y="1545828"/>
            <a:ext cx="586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Master of Science in Computer Engineering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ABC0B-E213-B6D4-7C9D-D2E92BA62C58}"/>
              </a:ext>
            </a:extLst>
          </p:cNvPr>
          <p:cNvCxnSpPr>
            <a:cxnSpLocks/>
          </p:cNvCxnSpPr>
          <p:nvPr/>
        </p:nvCxnSpPr>
        <p:spPr>
          <a:xfrm flipH="1">
            <a:off x="0" y="1955800"/>
            <a:ext cx="6512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894832-E0BE-2839-5EA6-79D23E88B2AE}"/>
              </a:ext>
            </a:extLst>
          </p:cNvPr>
          <p:cNvCxnSpPr>
            <a:cxnSpLocks/>
          </p:cNvCxnSpPr>
          <p:nvPr/>
        </p:nvCxnSpPr>
        <p:spPr>
          <a:xfrm flipH="1">
            <a:off x="0" y="3724920"/>
            <a:ext cx="6512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575B5E-8BAD-1CC1-DCF5-84205649F746}"/>
              </a:ext>
            </a:extLst>
          </p:cNvPr>
          <p:cNvSpPr txBox="1"/>
          <p:nvPr/>
        </p:nvSpPr>
        <p:spPr>
          <a:xfrm>
            <a:off x="109438" y="3836586"/>
            <a:ext cx="215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Candidate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Lorenzo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SCIARA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DBECE-9B9E-68BB-17B0-09395A2A1071}"/>
              </a:ext>
            </a:extLst>
          </p:cNvPr>
          <p:cNvSpPr txBox="1"/>
          <p:nvPr/>
        </p:nvSpPr>
        <p:spPr>
          <a:xfrm>
            <a:off x="3517483" y="3836586"/>
            <a:ext cx="299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Supervisors</a:t>
            </a:r>
          </a:p>
          <a:p>
            <a:pPr algn="l"/>
            <a:r>
              <a:rPr lang="en-GB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prof. Danilo Bazzanella</a:t>
            </a:r>
          </a:p>
          <a:p>
            <a:pPr algn="l"/>
            <a:r>
              <a:rPr lang="en-GB" sz="18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Schoolbook" panose="02040604050505020304" pitchFamily="18" charset="0"/>
              </a:rPr>
              <a:t>dott.sa Piera Limonet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E207-7C95-2D03-5024-4E23097B6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41172" r="64865" b="40043"/>
          <a:stretch/>
        </p:blipFill>
        <p:spPr bwMode="auto">
          <a:xfrm>
            <a:off x="692721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pic>
        <p:nvPicPr>
          <p:cNvPr id="6" name="Picture 5" descr="A close up of a logo">
            <a:extLst>
              <a:ext uri="{FF2B5EF4-FFF2-40B4-BE49-F238E27FC236}">
                <a16:creationId xmlns:a16="http://schemas.microsoft.com/office/drawing/2014/main" id="{A647B545-17AD-DB3F-C6A7-37748176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" y="118750"/>
            <a:ext cx="1760657" cy="764212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CC6A631-1576-3757-1EBA-4AA7BBFC9C7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2" y="5975038"/>
            <a:ext cx="1740911" cy="7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E207-7C95-2D03-5024-4E23097B6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41172" r="64865" b="40043"/>
          <a:stretch/>
        </p:blipFill>
        <p:spPr bwMode="auto">
          <a:xfrm>
            <a:off x="692721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pic>
        <p:nvPicPr>
          <p:cNvPr id="6" name="Picture 5" descr="A close up of a logo">
            <a:extLst>
              <a:ext uri="{FF2B5EF4-FFF2-40B4-BE49-F238E27FC236}">
                <a16:creationId xmlns:a16="http://schemas.microsoft.com/office/drawing/2014/main" id="{A647B545-17AD-DB3F-C6A7-37748176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8" y="118750"/>
            <a:ext cx="1760657" cy="764212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CC6A631-1576-3757-1EBA-4AA7BBFC9C7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2" y="5975038"/>
            <a:ext cx="1740911" cy="76421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49F11D4-B530-12AD-F2D7-15A82FE4D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7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60" t="41172" r="50499" b="40043"/>
          <a:stretch/>
        </p:blipFill>
        <p:spPr bwMode="auto">
          <a:xfrm>
            <a:off x="7099726" y="-416952"/>
            <a:ext cx="4235777" cy="774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rgbClr val="00A486">
                <a:alpha val="14000"/>
              </a:srgbClr>
            </a:glow>
            <a:outerShdw blurRad="254000" dist="38100" sx="93000" sy="93000" algn="ctr" rotWithShape="0">
              <a:srgbClr val="000000">
                <a:alpha val="68000"/>
              </a:srgbClr>
            </a:outerShdw>
            <a:reflection endPos="0" dir="5400000" sy="-100000" algn="bl" rotWithShape="0"/>
            <a:softEdge rad="381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83705-D531-A577-C6FE-6845E68509AC}"/>
              </a:ext>
            </a:extLst>
          </p:cNvPr>
          <p:cNvSpPr txBox="1"/>
          <p:nvPr/>
        </p:nvSpPr>
        <p:spPr>
          <a:xfrm>
            <a:off x="2224839" y="2107214"/>
            <a:ext cx="7457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/>
              <a:t>Thanks for the </a:t>
            </a:r>
            <a:r>
              <a:rPr lang="it-IT" sz="3500" b="1" dirty="0" err="1"/>
              <a:t>attention</a:t>
            </a:r>
            <a:endParaRPr lang="it-IT" sz="3500" b="1" dirty="0"/>
          </a:p>
          <a:p>
            <a:pPr algn="ctr"/>
            <a:r>
              <a:rPr lang="it-IT" sz="3500" b="1" dirty="0" err="1"/>
              <a:t>Any</a:t>
            </a:r>
            <a:r>
              <a:rPr lang="it-IT" sz="3500" b="1" dirty="0"/>
              <a:t> </a:t>
            </a:r>
            <a:r>
              <a:rPr lang="it-IT" sz="3500" b="1" dirty="0" err="1"/>
              <a:t>questions</a:t>
            </a:r>
            <a:r>
              <a:rPr lang="it-IT" sz="3500" b="1" dirty="0"/>
              <a:t>?</a:t>
            </a:r>
            <a:endParaRPr lang="en-GB" sz="3500" b="1" dirty="0"/>
          </a:p>
        </p:txBody>
      </p:sp>
    </p:spTree>
    <p:extLst>
      <p:ext uri="{BB962C8B-B14F-4D97-AF65-F5344CB8AC3E}">
        <p14:creationId xmlns:p14="http://schemas.microsoft.com/office/powerpoint/2010/main" val="3382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Century Schoolbook</vt:lpstr>
      <vt:lpstr>CMBX12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Sciara  Lorenzo</dc:creator>
  <cp:lastModifiedBy>Sciara  Lorenzo</cp:lastModifiedBy>
  <cp:revision>5</cp:revision>
  <dcterms:created xsi:type="dcterms:W3CDTF">2024-03-29T14:55:58Z</dcterms:created>
  <dcterms:modified xsi:type="dcterms:W3CDTF">2024-03-29T17:05:35Z</dcterms:modified>
</cp:coreProperties>
</file>