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1C5F76-A4C8-4096-9FD2-15BA9C1EF7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1ECB3D-EC8B-4184-B819-3A8000FD43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B4A39B-567E-4004-A7BE-C551C4E22E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3F5489-2B16-46C2-AF41-7FD52F201B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34728F-3B7B-40B1-B2B2-1ABFEF101E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335DBA-D595-4E77-BA00-861234BB5A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BC59C4-AA9F-4B2B-8956-561800260A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8DE2E3-F9EC-4971-899E-6FB8EE9395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22EC58-B96D-4E15-9103-0D4BC4CF0B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EF5B2C-B651-4D48-8BD3-6D8FC4979F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80751D-AC30-436A-90C1-719BE8DC47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50EBA7-BE61-4A21-910A-73ECC2B141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B9DA9A-5B38-43E3-B4C2-6F83DC0B2E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2A640D-BC76-4E89-B3F9-6A6957F2B6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FC9218-3101-4983-AD5D-A7143F382E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6FCF36-64DC-4DC6-9DCD-D140B22402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5C44A3-DADA-4D08-A920-AA007C2D1A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954518-622A-4216-9065-D831D78B6C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FC8BF9-2B78-4135-9B71-6CBE929741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E886AA-E6D6-49B4-918D-234FBCB62D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it-I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A13CD-958F-4B2B-9B9B-9F7CC6D9A2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738B2-42E5-41D0-A10D-52D940935D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EDA214-B3B2-43F1-B423-82E7FE5D8A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211135-FB4B-463B-B501-CC9650184C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it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 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FC4DAD-080E-495F-B71B-8BDFB5BD32DB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it-I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it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it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it-IT" sz="1200" spc="-1" strike="noStrike">
                <a:solidFill>
                  <a:srgbClr val="8b8b8b"/>
                </a:solidFill>
                <a:latin typeface="Calibri"/>
              </a:rPr>
              <a:t>&lt;data/ora&gt;</a:t>
            </a:r>
            <a:endParaRPr b="0" lang="it-I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it-I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it-IT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FFC1F9-6B99-4D9C-9C75-E31BD4412A2A}" type="slidenum">
              <a:rPr b="0" lang="it-IT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i.rawg.io/api/games?key" TargetMode="External"/><Relationship Id="rId2" Type="http://schemas.openxmlformats.org/officeDocument/2006/relationships/hyperlink" Target="https://api.rawg.io/api/games/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Rectangle 9"/>
          <p:cNvSpPr/>
          <p:nvPr/>
        </p:nvSpPr>
        <p:spPr>
          <a:xfrm rot="10800000">
            <a:off x="-11520" y="0"/>
            <a:ext cx="12225600" cy="686772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2f5597"/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Rectangle 11"/>
          <p:cNvSpPr/>
          <p:nvPr/>
        </p:nvSpPr>
        <p:spPr>
          <a:xfrm flipH="1" rot="10800000">
            <a:off x="442080" y="360"/>
            <a:ext cx="11772000" cy="6867720"/>
          </a:xfrm>
          <a:prstGeom prst="rect">
            <a:avLst/>
          </a:prstGeom>
          <a:gradFill rotWithShape="0">
            <a:gsLst>
              <a:gs pos="21000">
                <a:srgbClr val="203864">
                  <a:alpha val="83137"/>
                </a:srgbClr>
              </a:gs>
              <a:gs pos="100000">
                <a:srgbClr val="4472c4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13"/>
          <p:cNvSpPr/>
          <p:nvPr/>
        </p:nvSpPr>
        <p:spPr>
          <a:xfrm rot="10800000">
            <a:off x="-14400" y="360"/>
            <a:ext cx="3623040" cy="6867720"/>
          </a:xfrm>
          <a:prstGeom prst="rect">
            <a:avLst/>
          </a:prstGeom>
          <a:gradFill rotWithShape="0">
            <a:gsLst>
              <a:gs pos="1000">
                <a:srgbClr val="000000">
                  <a:alpha val="41176"/>
                </a:srgbClr>
              </a:gs>
              <a:gs pos="100000">
                <a:srgbClr val="2f5597">
                  <a:alpha val="0"/>
                </a:srgbClr>
              </a:gs>
            </a:gsLst>
            <a:lin ang="13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15"/>
          <p:cNvSpPr/>
          <p:nvPr/>
        </p:nvSpPr>
        <p:spPr>
          <a:xfrm flipH="1">
            <a:off x="-16560" y="0"/>
            <a:ext cx="12233160" cy="68677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73333"/>
                </a:srgbClr>
              </a:gs>
            </a:gsLst>
            <a:lin ang="15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17"/>
          <p:cNvSpPr/>
          <p:nvPr/>
        </p:nvSpPr>
        <p:spPr>
          <a:xfrm flipH="1" rot="5400000">
            <a:off x="4483800" y="-861480"/>
            <a:ext cx="6861600" cy="8597520"/>
          </a:xfrm>
          <a:prstGeom prst="rect">
            <a:avLst/>
          </a:prstGeom>
          <a:gradFill rotWithShape="0">
            <a:gsLst>
              <a:gs pos="3000">
                <a:srgbClr val="2f5597">
                  <a:alpha val="0"/>
                </a:srgbClr>
              </a:gs>
              <a:gs pos="100000">
                <a:srgbClr val="000000">
                  <a:alpha val="27058"/>
                </a:srgbClr>
              </a:gs>
            </a:gsLst>
            <a:lin ang="2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Oval 19"/>
          <p:cNvSpPr/>
          <p:nvPr/>
        </p:nvSpPr>
        <p:spPr>
          <a:xfrm rot="5993400">
            <a:off x="1187280" y="1088640"/>
            <a:ext cx="4967280" cy="4988160"/>
          </a:xfrm>
          <a:prstGeom prst="ellipse">
            <a:avLst/>
          </a:prstGeom>
          <a:gradFill rotWithShape="0">
            <a:gsLst>
              <a:gs pos="15000">
                <a:srgbClr val="8faadc">
                  <a:alpha val="0"/>
                </a:srgbClr>
              </a:gs>
              <a:gs pos="100000">
                <a:srgbClr val="4472c4">
                  <a:alpha val="26274"/>
                </a:srgbClr>
              </a:gs>
            </a:gsLst>
            <a:lin ang="19206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-774360" y="3841560"/>
            <a:ext cx="6714360" cy="317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it-IT" sz="4800" spc="-1" strike="noStrike">
                <a:solidFill>
                  <a:srgbClr val="ffffff"/>
                </a:solidFill>
                <a:latin typeface="Calibri Light"/>
              </a:rPr>
              <a:t>MHW3</a:t>
            </a:r>
            <a:endParaRPr b="0" lang="it-IT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Rectangle 21"/>
          <p:cNvSpPr/>
          <p:nvPr/>
        </p:nvSpPr>
        <p:spPr>
          <a:xfrm flipH="1">
            <a:off x="-720" y="4490280"/>
            <a:ext cx="12217320" cy="2377440"/>
          </a:xfrm>
          <a:prstGeom prst="rect">
            <a:avLst/>
          </a:prstGeom>
          <a:gradFill rotWithShape="0">
            <a:gsLst>
              <a:gs pos="1000">
                <a:srgbClr val="000000">
                  <a:alpha val="34117"/>
                </a:srgbClr>
              </a:gs>
              <a:gs pos="100000">
                <a:srgbClr val="2f5597">
                  <a:alpha val="50196"/>
                </a:srgbClr>
              </a:gs>
            </a:gsLst>
            <a:lin ang="8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285440" y="4960800"/>
            <a:ext cx="7055640" cy="107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Lorenzo Siena 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1000015814</a:t>
            </a:r>
            <a:endParaRPr b="0" lang="it-I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</a:rPr>
              <a:t>30/aprile/2022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7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8360" y="0"/>
            <a:ext cx="5723640" cy="5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Json di risposta Spotify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0" y="540000"/>
            <a:ext cx="12234960" cy="63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-50040" y="0"/>
            <a:ext cx="12420000" cy="67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Arial"/>
              </a:rPr>
              <a:t>Sono state utilizzate 2 api: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rawg.io:  Fornisce attraverso delle chiamate con key un database di videogiochi,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le chiamate hanno il seguente formato: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//URL DI BASE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  <a:hlinkClick r:id="rId1"/>
              </a:rPr>
              <a:t>https://api.rawg.io/api/games?key</a:t>
            </a:r>
            <a:r>
              <a:rPr b="0" lang="it-IT" sz="1800" spc="-1" strike="noStrike">
                <a:latin typeface="Arial"/>
              </a:rPr>
              <a:t>={chiave_da_inserire}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Operatore →&amp; utilizzato per applicare proprietà alla ricerca come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&amp;ordering =-added (Giochi in ordine di popolarità)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  <a:hlinkClick r:id="rId2"/>
              </a:rPr>
              <a:t>https://api.rawg.io/api/games/</a:t>
            </a:r>
            <a:r>
              <a:rPr b="0" lang="it-IT" sz="1800" spc="-1" strike="noStrike">
                <a:latin typeface="Arial"/>
              </a:rPr>
              <a:t>{slug-del-gioco}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Dove slug è il nome senza spazi ma con trattini per identificare il gioco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Attraverso url../</a:t>
            </a:r>
            <a:r>
              <a:rPr b="0" i="1" lang="it-IT" sz="1800" spc="-1" strike="noStrike">
                <a:latin typeface="Arial"/>
              </a:rPr>
              <a:t>platforms</a:t>
            </a:r>
            <a:r>
              <a:rPr b="0" lang="it-IT" sz="1800" spc="-1" strike="noStrike">
                <a:latin typeface="Arial"/>
              </a:rPr>
              <a:t>/{id_dellaconsole } si riescono ad ottenere tutti i giochi della console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Dei risultati ricavati dal json sono stati utilizzati: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released : "1985-09-15"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name : "Ultima IV: Quest of the Avatar"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background_image:"https://media.rawg.io/media/screenshots/773/7730495e8fc0fe7e1e747cb9449399ac.jpeg"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	</a:t>
            </a:r>
            <a:r>
              <a:rPr b="0" lang="it-IT" sz="1800" spc="-1" strike="noStrike">
                <a:latin typeface="Arial"/>
              </a:rPr>
              <a:t>description : "&lt;p&gt;Battletoads are here to fight aliens form other words.&lt;/p&gt;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Rispettivamente data rilascio , nome, immagine e descrizione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Sono state implementate 2 chiamate innestate di fetch getGameInfo() per ricavare il valore [slug] identificativo del gioco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 createPoster() per creare le 3 locandine per ogni console (3 chiamate per 3 console ad ogni refresh della pagina)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-76680" y="0"/>
            <a:ext cx="1223676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535200" cy="68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70640" y="360000"/>
            <a:ext cx="11709360" cy="63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 txBox="1"/>
          <p:nvPr/>
        </p:nvSpPr>
        <p:spPr>
          <a:xfrm>
            <a:off x="360000" y="360000"/>
            <a:ext cx="1159992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Arial"/>
              </a:rPr>
              <a:t>Il riquadro celeste consiste in un div diviso in sezioni per accogliere titolo descrizione immagine e data(solo anno)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(Purtroppo il database non ha degli esatti risultati per il Sega Mega Drive quindi i giochi non corrispondono con la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console) 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180000" y="180000"/>
            <a:ext cx="64684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0" y="36000"/>
            <a:ext cx="12192120" cy="700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La seconda api implementata e che fa uso di Auth(2.0) è Spotify , invece di utilizzare una key previa registrazione al servizio, richiede l’utilizzo di client_id e client_secret per poter recuperare un token NECESSARIO per utilizzare per le richieste permesse dal sito web.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Attraverso il primo fetch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fetch("https://accounts.spotify.com/api/token",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</a:t>
            </a:r>
            <a:r>
              <a:rPr b="0" lang="it-IT" sz="1800" spc="-1" strike="noStrike">
                <a:latin typeface="Arial"/>
              </a:rPr>
              <a:t>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    </a:t>
            </a:r>
            <a:r>
              <a:rPr b="0" lang="it-IT" sz="1800" spc="-1" strike="noStrike">
                <a:latin typeface="Arial"/>
              </a:rPr>
              <a:t>method: "post",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    </a:t>
            </a:r>
            <a:r>
              <a:rPr b="0" lang="it-IT" sz="1800" spc="-1" strike="noStrike">
                <a:latin typeface="Arial"/>
              </a:rPr>
              <a:t>body: 'grant_type=client_credentials',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    </a:t>
            </a:r>
            <a:r>
              <a:rPr b="0" lang="it-IT" sz="1800" spc="-1" strike="noStrike">
                <a:latin typeface="Arial"/>
              </a:rPr>
              <a:t>headers: {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        </a:t>
            </a:r>
            <a:r>
              <a:rPr b="0" lang="it-IT" sz="1800" spc="-1" strike="noStrike">
                <a:latin typeface="Arial"/>
              </a:rPr>
              <a:t>'Content-Type': 'application/x-www-form-urlencoded',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        </a:t>
            </a:r>
            <a:r>
              <a:rPr b="0" lang="it-IT" sz="1800" spc="-1" strike="noStrike">
                <a:latin typeface="Arial"/>
              </a:rPr>
              <a:t>'Authorization': 'Basic ' + btoa(client_id + ':' + client_secret)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    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   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).then(onTokenResponse).then(onTokenJson);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si ricava il token.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E con esso si effettua una richiesta al seguente url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https://api.spotify.com/v1/shows/79AqdlUNncp3KZQJqKv8I7/episodes?market=IT&amp;limit=1&amp;offset=0"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Dove show/{valore_univoco_del_podcast}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 </a:t>
            </a:r>
            <a:r>
              <a:rPr b="0" lang="it-IT" sz="1800" spc="-1" strike="noStrike">
                <a:latin typeface="Arial"/>
              </a:rPr>
              <a:t>indica che si tratta di un podcast al quale segue il valore univoco scelto per il sito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latin typeface="Arial"/>
              </a:rPr>
              <a:t>Unito a  “ dammi tutti gli [episodes] partendo dall’ultimo valore disponibile (offset 0) cioè l’ultima puntata e limita i risultati a 1 episodi (cioè solo uno).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 txBox="1"/>
          <p:nvPr/>
        </p:nvSpPr>
        <p:spPr>
          <a:xfrm>
            <a:off x="0" y="36000"/>
            <a:ext cx="12192120" cy="751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Arial"/>
              </a:rPr>
              <a:t>A questa richiesta VA NECESSARIAMENTE E SENZA ALCUNA DOCUMENTAZIONE SCRITTA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allegata la descrizione del mercato a cui si riferisce il podcast (in questo caso market=IT) se non allegata tutta la richiesta fallisce e restituisce il valore 404 richiesta non trovata.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E’ stato aggiunto un apposito tasto per far comparire l’ultima puntata e attraverso la funzione 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CreatePodcast() 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function CreatePodcast(event) {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</a:t>
            </a:r>
            <a:r>
              <a:rPr b="0" lang="it-IT" sz="1800" spc="-1" strike="noStrike">
                <a:latin typeface="Arial"/>
              </a:rPr>
              <a:t>event.preventDefault(); //non viene ricaricata la pagina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</a:t>
            </a:r>
            <a:r>
              <a:rPr b="0" lang="it-IT" sz="1800" spc="-1" strike="noStrike">
                <a:latin typeface="Arial"/>
              </a:rPr>
              <a:t>fetch(urlSpotify, {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    </a:t>
            </a:r>
            <a:r>
              <a:rPr b="0" lang="it-IT" sz="1800" spc="-1" strike="noStrike">
                <a:latin typeface="Arial"/>
              </a:rPr>
              <a:t>method: 'GET',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    </a:t>
            </a:r>
            <a:r>
              <a:rPr b="0" lang="it-IT" sz="1800" spc="-1" strike="noStrike">
                <a:latin typeface="Arial"/>
              </a:rPr>
              <a:t>headers: {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        </a:t>
            </a:r>
            <a:r>
              <a:rPr b="0" lang="it-IT" sz="1800" spc="-1" strike="noStrike">
                <a:latin typeface="Arial"/>
              </a:rPr>
              <a:t>'Accept': 'application/json',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        </a:t>
            </a:r>
            <a:r>
              <a:rPr b="0" lang="it-IT" sz="1800" spc="-1" strike="noStrike">
                <a:latin typeface="Arial"/>
              </a:rPr>
              <a:t>'Content-Type': 'application/json',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        </a:t>
            </a:r>
            <a:r>
              <a:rPr b="0" lang="it-IT" sz="1800" spc="-1" strike="noStrike">
                <a:latin typeface="Arial"/>
              </a:rPr>
              <a:t>'Authorization': 'Bearer ' + token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    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</a:t>
            </a:r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    </a:t>
            </a:r>
            <a:r>
              <a:rPr b="0" lang="it-IT" sz="1800" spc="-1" strike="noStrike">
                <a:latin typeface="Arial"/>
              </a:rPr>
              <a:t>).then(onResponsePodcast).then(onJsonPodcast);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}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dove avviene il secondo fetch stavolta con il token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si arriva a onJsonPodcast() che genera dinamicamente e fa comparire un div contenente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Titolo,Immagine e link all’ultima puntata del “fittizio” podcast collegato alla pagina,</a:t>
            </a:r>
            <a:endParaRPr b="0" lang="it-IT" sz="1800" spc="-1" strike="noStrike">
              <a:latin typeface="Arial"/>
            </a:endParaRPr>
          </a:p>
          <a:p>
            <a:r>
              <a:rPr b="0" lang="it-IT" sz="1800" spc="-1" strike="noStrike">
                <a:latin typeface="Arial"/>
              </a:rPr>
              <a:t>insieme al tasto PLAY per poter raggiungere (aprendo un link  esterno che porta al dominio spotify) la puntata del podcast </a:t>
            </a:r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48560" cy="90000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4320000" y="90000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it-IT" sz="1800" spc="-1" strike="noStrike">
                <a:latin typeface="Arial"/>
              </a:rPr>
              <a:t>Che diventa una volta premuto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323280" y="1260000"/>
            <a:ext cx="11627640" cy="56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LibreOffice/7.3.2.2$Linux_X86_64 LibreOffice_project/454130fadb9a820d3728b86ccb63c8f359d70528</Application>
  <AppVersion>15.0000</AppVersion>
  <Words>75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2021-03-24T16:57:46Z</dcterms:created>
  <dc:creator>Concetto Spampinato</dc:creator>
  <dc:description/>
  <dc:language>it-IT</dc:language>
  <cp:lastModifiedBy/>
  <dcterms:modified xsi:type="dcterms:W3CDTF">2022-04-30T23:30:33Z</dcterms:modified>
  <cp:revision>6</cp:revision>
  <dc:subject/>
  <dc:title>MHW1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