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42" d="100"/>
          <a:sy n="142" d="100"/>
        </p:scale>
        <p:origin x="-1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4936-8C5F-F047-BCBC-FA9B6E509024}" type="datetimeFigureOut">
              <a:rPr lang="es-ES_tradnl" smtClean="0"/>
              <a:t>23/10/20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9F-D9D4-7046-B0F0-C28594EFCFC5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4936-8C5F-F047-BCBC-FA9B6E509024}" type="datetimeFigureOut">
              <a:rPr lang="es-ES_tradnl" smtClean="0"/>
              <a:t>23/10/20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9F-D9D4-7046-B0F0-C28594EFCFC5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4936-8C5F-F047-BCBC-FA9B6E509024}" type="datetimeFigureOut">
              <a:rPr lang="es-ES_tradnl" smtClean="0"/>
              <a:t>23/10/20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9F-D9D4-7046-B0F0-C28594EFCFC5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4936-8C5F-F047-BCBC-FA9B6E509024}" type="datetimeFigureOut">
              <a:rPr lang="es-ES_tradnl" smtClean="0"/>
              <a:t>23/10/20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9F-D9D4-7046-B0F0-C28594EFCFC5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4936-8C5F-F047-BCBC-FA9B6E509024}" type="datetimeFigureOut">
              <a:rPr lang="es-ES_tradnl" smtClean="0"/>
              <a:t>23/10/20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9F-D9D4-7046-B0F0-C28594EFCFC5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4936-8C5F-F047-BCBC-FA9B6E509024}" type="datetimeFigureOut">
              <a:rPr lang="es-ES_tradnl" smtClean="0"/>
              <a:t>23/10/20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9F-D9D4-7046-B0F0-C28594EFCFC5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4936-8C5F-F047-BCBC-FA9B6E509024}" type="datetimeFigureOut">
              <a:rPr lang="es-ES_tradnl" smtClean="0"/>
              <a:t>23/10/20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9F-D9D4-7046-B0F0-C28594EFCFC5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4936-8C5F-F047-BCBC-FA9B6E509024}" type="datetimeFigureOut">
              <a:rPr lang="es-ES_tradnl" smtClean="0"/>
              <a:t>23/10/20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9F-D9D4-7046-B0F0-C28594EFCFC5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4936-8C5F-F047-BCBC-FA9B6E509024}" type="datetimeFigureOut">
              <a:rPr lang="es-ES_tradnl" smtClean="0"/>
              <a:t>23/10/20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9F-D9D4-7046-B0F0-C28594EFCFC5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4936-8C5F-F047-BCBC-FA9B6E509024}" type="datetimeFigureOut">
              <a:rPr lang="es-ES_tradnl" smtClean="0"/>
              <a:t>23/10/20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9F-D9D4-7046-B0F0-C28594EFCFC5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4936-8C5F-F047-BCBC-FA9B6E509024}" type="datetimeFigureOut">
              <a:rPr lang="es-ES_tradnl" smtClean="0"/>
              <a:t>23/10/20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9F-D9D4-7046-B0F0-C28594EFCFC5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E4936-8C5F-F047-BCBC-FA9B6E509024}" type="datetimeFigureOut">
              <a:rPr lang="es-ES_tradnl" smtClean="0"/>
              <a:t>23/10/20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2E19F-D9D4-7046-B0F0-C28594EFCFC5}" type="slidenum">
              <a:rPr lang="es-ES_tradnl" smtClean="0"/>
              <a:t>‹Nr.›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Condición física y cualidades físicas básicas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ES_tradnl" dirty="0" smtClean="0"/>
          </a:p>
          <a:p>
            <a:pPr>
              <a:buNone/>
            </a:pPr>
            <a:r>
              <a:rPr lang="es-ES_tradnl" dirty="0" smtClean="0"/>
              <a:t>Resistencia           Velocidad              Fuerza    </a:t>
            </a:r>
          </a:p>
          <a:p>
            <a:pPr>
              <a:buNone/>
            </a:pPr>
            <a:r>
              <a:rPr lang="es-ES_tradnl" dirty="0" smtClean="0"/>
              <a:t>                               carreras              levantamiento</a:t>
            </a:r>
          </a:p>
          <a:p>
            <a:pPr>
              <a:buNone/>
            </a:pPr>
            <a:r>
              <a:rPr lang="es-ES_tradnl" dirty="0" smtClean="0"/>
              <a:t>             Flexibilizad                                     de</a:t>
            </a:r>
          </a:p>
          <a:p>
            <a:pPr>
              <a:buNone/>
            </a:pPr>
            <a:r>
              <a:rPr lang="es-ES_tradnl" dirty="0" smtClean="0"/>
              <a:t>         gimnasia rítmica                              pesas  </a:t>
            </a:r>
          </a:p>
          <a:p>
            <a:pPr>
              <a:buNone/>
            </a:pPr>
            <a:r>
              <a:rPr lang="es-ES_tradnl" dirty="0" smtClean="0"/>
              <a:t>              </a:t>
            </a:r>
            <a:endParaRPr lang="es-ES_tradnl" dirty="0"/>
          </a:p>
        </p:txBody>
      </p:sp>
      <p:cxnSp>
        <p:nvCxnSpPr>
          <p:cNvPr id="7" name="Conector recto de flecha 6"/>
          <p:cNvCxnSpPr/>
          <p:nvPr/>
        </p:nvCxnSpPr>
        <p:spPr>
          <a:xfrm rot="10800000" flipV="1">
            <a:off x="1905000" y="1417638"/>
            <a:ext cx="2438400" cy="792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rot="5400000">
            <a:off x="3947319" y="1813719"/>
            <a:ext cx="79216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4344194" y="1417638"/>
            <a:ext cx="2361406" cy="792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rot="10800000" flipV="1">
            <a:off x="2438400" y="1418432"/>
            <a:ext cx="1904206" cy="1858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rot="5400000">
            <a:off x="6553200" y="2819400"/>
            <a:ext cx="304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rot="5400000">
            <a:off x="3962400" y="2820194"/>
            <a:ext cx="304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rot="5400000">
            <a:off x="2552700" y="4000500"/>
            <a:ext cx="228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Imagen 19" descr="resistenc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37" y="2668588"/>
            <a:ext cx="1163663" cy="754463"/>
          </a:xfrm>
          <a:prstGeom prst="rect">
            <a:avLst/>
          </a:prstGeom>
        </p:spPr>
      </p:pic>
      <p:pic>
        <p:nvPicPr>
          <p:cNvPr id="21" name="Imagen 20" descr="carreras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715" y="3276601"/>
            <a:ext cx="1061759" cy="685006"/>
          </a:xfrm>
          <a:prstGeom prst="rect">
            <a:avLst/>
          </a:prstGeom>
        </p:spPr>
      </p:pic>
      <p:pic>
        <p:nvPicPr>
          <p:cNvPr id="22" name="Imagen 21" descr="ivan-makarov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4576366"/>
            <a:ext cx="2179902" cy="1229518"/>
          </a:xfrm>
          <a:prstGeom prst="rect">
            <a:avLst/>
          </a:prstGeom>
        </p:spPr>
      </p:pic>
      <p:pic>
        <p:nvPicPr>
          <p:cNvPr id="23" name="Imagen 22" descr="gimnasia ritmica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8727" y="4576366"/>
            <a:ext cx="1998133" cy="1123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</Words>
  <Application>Microsoft Macintosh PowerPoint</Application>
  <PresentationFormat>Presentación en pantalla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Condición física y cualidades físicas básicas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Lorenzo Varela Reina</dc:creator>
  <cp:lastModifiedBy>Lorenzo Varela Reina</cp:lastModifiedBy>
  <cp:revision>2</cp:revision>
  <dcterms:created xsi:type="dcterms:W3CDTF">2020-10-23T14:07:07Z</dcterms:created>
  <dcterms:modified xsi:type="dcterms:W3CDTF">2020-10-23T14:23:31Z</dcterms:modified>
</cp:coreProperties>
</file>