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142" d="100"/>
          <a:sy n="142" d="100"/>
        </p:scale>
        <p:origin x="-1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C542-29F6-F14E-9D50-29B6612BBCA4}" type="datetimeFigureOut">
              <a:rPr lang="es-ES_tradnl" smtClean="0"/>
              <a:t>31/10/20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90E0-6C2D-FB4E-83A8-8DA0DDE58D7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C542-29F6-F14E-9D50-29B6612BBCA4}" type="datetimeFigureOut">
              <a:rPr lang="es-ES_tradnl" smtClean="0"/>
              <a:t>31/10/20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90E0-6C2D-FB4E-83A8-8DA0DDE58D7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C542-29F6-F14E-9D50-29B6612BBCA4}" type="datetimeFigureOut">
              <a:rPr lang="es-ES_tradnl" smtClean="0"/>
              <a:t>31/10/20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90E0-6C2D-FB4E-83A8-8DA0DDE58D7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C542-29F6-F14E-9D50-29B6612BBCA4}" type="datetimeFigureOut">
              <a:rPr lang="es-ES_tradnl" smtClean="0"/>
              <a:t>31/10/20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90E0-6C2D-FB4E-83A8-8DA0DDE58D7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C542-29F6-F14E-9D50-29B6612BBCA4}" type="datetimeFigureOut">
              <a:rPr lang="es-ES_tradnl" smtClean="0"/>
              <a:t>31/10/20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90E0-6C2D-FB4E-83A8-8DA0DDE58D7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C542-29F6-F14E-9D50-29B6612BBCA4}" type="datetimeFigureOut">
              <a:rPr lang="es-ES_tradnl" smtClean="0"/>
              <a:t>31/10/20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90E0-6C2D-FB4E-83A8-8DA0DDE58D7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C542-29F6-F14E-9D50-29B6612BBCA4}" type="datetimeFigureOut">
              <a:rPr lang="es-ES_tradnl" smtClean="0"/>
              <a:t>31/10/20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90E0-6C2D-FB4E-83A8-8DA0DDE58D7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C542-29F6-F14E-9D50-29B6612BBCA4}" type="datetimeFigureOut">
              <a:rPr lang="es-ES_tradnl" smtClean="0"/>
              <a:t>31/10/20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90E0-6C2D-FB4E-83A8-8DA0DDE58D7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C542-29F6-F14E-9D50-29B6612BBCA4}" type="datetimeFigureOut">
              <a:rPr lang="es-ES_tradnl" smtClean="0"/>
              <a:t>31/10/20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90E0-6C2D-FB4E-83A8-8DA0DDE58D7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C542-29F6-F14E-9D50-29B6612BBCA4}" type="datetimeFigureOut">
              <a:rPr lang="es-ES_tradnl" smtClean="0"/>
              <a:t>31/10/20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90E0-6C2D-FB4E-83A8-8DA0DDE58D7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C542-29F6-F14E-9D50-29B6612BBCA4}" type="datetimeFigureOut">
              <a:rPr lang="es-ES_tradnl" smtClean="0"/>
              <a:t>31/10/20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90E0-6C2D-FB4E-83A8-8DA0DDE58D7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5C542-29F6-F14E-9D50-29B6612BBCA4}" type="datetimeFigureOut">
              <a:rPr lang="es-ES_tradnl" smtClean="0"/>
              <a:t>31/10/20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290E0-6C2D-FB4E-83A8-8DA0DDE58D78}" type="slidenum">
              <a:rPr lang="es-ES_tradnl" smtClean="0"/>
              <a:t>‹Nr.›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Tipos de relajación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Por </a:t>
            </a:r>
            <a:r>
              <a:rPr lang="es-ES_tradnl" dirty="0" err="1" smtClean="0"/>
              <a:t>LorenzoVarela</a:t>
            </a:r>
            <a:r>
              <a:rPr lang="es-ES_tradnl" dirty="0" smtClean="0"/>
              <a:t> </a:t>
            </a:r>
            <a:endParaRPr lang="es-ES_trad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tipos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_tradnl" dirty="0" smtClean="0"/>
              <a:t> técnicas de respiración:</a:t>
            </a:r>
          </a:p>
          <a:p>
            <a:pPr>
              <a:buNone/>
            </a:pPr>
            <a:endParaRPr lang="es-ES_tradnl" dirty="0" smtClean="0"/>
          </a:p>
          <a:p>
            <a:pPr>
              <a:buNone/>
            </a:pPr>
            <a:endParaRPr lang="es-ES_tradnl" dirty="0" smtClean="0"/>
          </a:p>
          <a:p>
            <a:pPr>
              <a:buNone/>
            </a:pPr>
            <a:r>
              <a:rPr lang="es-ES_tradnl" dirty="0" smtClean="0"/>
              <a:t>Meditación</a:t>
            </a:r>
            <a:r>
              <a:rPr lang="es-ES_tradnl" dirty="0" smtClean="0"/>
              <a:t>:</a:t>
            </a:r>
          </a:p>
          <a:p>
            <a:pPr>
              <a:buNone/>
            </a:pPr>
            <a:endParaRPr lang="es-ES_tradnl" dirty="0" smtClean="0"/>
          </a:p>
          <a:p>
            <a:pPr>
              <a:buNone/>
            </a:pPr>
            <a:r>
              <a:rPr lang="es-ES_tradnl" dirty="0" smtClean="0"/>
              <a:t>Imaginación guiada:</a:t>
            </a:r>
            <a:r>
              <a:rPr lang="es-ES_tradnl" dirty="0" smtClean="0"/>
              <a:t> </a:t>
            </a:r>
            <a:endParaRPr lang="es-ES_tradnl" dirty="0"/>
          </a:p>
        </p:txBody>
      </p:sp>
      <p:pic>
        <p:nvPicPr>
          <p:cNvPr id="4" name="Imagen 3" descr="tecnica de respirac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171758"/>
            <a:ext cx="2205806" cy="1779405"/>
          </a:xfrm>
          <a:prstGeom prst="rect">
            <a:avLst/>
          </a:prstGeom>
        </p:spPr>
      </p:pic>
      <p:pic>
        <p:nvPicPr>
          <p:cNvPr id="5" name="Imagen 4" descr="meditac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951163"/>
            <a:ext cx="2397515" cy="1596297"/>
          </a:xfrm>
          <a:prstGeom prst="rect">
            <a:avLst/>
          </a:prstGeom>
        </p:spPr>
      </p:pic>
      <p:pic>
        <p:nvPicPr>
          <p:cNvPr id="6" name="Imagen 5" descr="imaginacion guiad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4648199"/>
            <a:ext cx="1983844" cy="14779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</Words>
  <Application>Microsoft Macintosh PowerPoint</Application>
  <PresentationFormat>Presentación en pantalla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Tipos de relajación</vt:lpstr>
      <vt:lpstr>tipos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relajación</dc:title>
  <dc:creator>Lorenzo Varela Reina</dc:creator>
  <cp:lastModifiedBy>Lorenzo Varela Reina</cp:lastModifiedBy>
  <cp:revision>2</cp:revision>
  <dcterms:created xsi:type="dcterms:W3CDTF">2020-10-31T11:11:52Z</dcterms:created>
  <dcterms:modified xsi:type="dcterms:W3CDTF">2020-10-31T11:22:46Z</dcterms:modified>
</cp:coreProperties>
</file>