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78A2-BD48-604D-BCCD-E7E399EF4B65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AFBA-B219-2743-9B27-131985200C87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AFBA-B219-2743-9B27-131985200C87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9368-A349-8345-BDED-B08CCF17106F}" type="datetimeFigureOut">
              <a:rPr lang="es-ES_tradnl" smtClean="0"/>
              <a:pPr/>
              <a:t>23/10/20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2B7B-0960-7545-A653-7485EC6D168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Mito de la creación griega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</a:t>
            </a:r>
            <a:r>
              <a:rPr lang="es-ES_tradnl" dirty="0" err="1" smtClean="0"/>
              <a:t>lorenzo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/>
              <a:t>Gea                       Urano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Titanes (Cronos, Atlas) Cíclopes y </a:t>
            </a:r>
            <a:r>
              <a:rPr lang="es-ES_tradnl" dirty="0" err="1" smtClean="0"/>
              <a:t>Ecatónquiros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Rea y Cronos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Zeus, Hades, Poseidón, </a:t>
            </a:r>
            <a:r>
              <a:rPr lang="es-ES_tradnl" dirty="0" err="1"/>
              <a:t>D</a:t>
            </a:r>
            <a:r>
              <a:rPr lang="es-ES_tradnl" dirty="0" err="1" smtClean="0"/>
              <a:t>emeter</a:t>
            </a:r>
            <a:r>
              <a:rPr lang="es-ES_tradnl" dirty="0" smtClean="0"/>
              <a:t>, Hestia, Hera</a:t>
            </a:r>
          </a:p>
        </p:txBody>
      </p:sp>
      <p:pic>
        <p:nvPicPr>
          <p:cNvPr id="4" name="Imagen 3" descr="gea-diosa-de-la-tier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1416646" cy="788963"/>
          </a:xfrm>
          <a:prstGeom prst="rect">
            <a:avLst/>
          </a:prstGeom>
        </p:spPr>
      </p:pic>
      <p:pic>
        <p:nvPicPr>
          <p:cNvPr id="5" name="Imagen 4" descr="Ur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17638"/>
            <a:ext cx="762000" cy="1238560"/>
          </a:xfrm>
          <a:prstGeom prst="rect">
            <a:avLst/>
          </a:prstGeom>
        </p:spPr>
      </p:pic>
      <p:pic>
        <p:nvPicPr>
          <p:cNvPr id="6" name="Imagen 5" descr="rea_dandole_a_cronos_el_onfalo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581400"/>
            <a:ext cx="1214437" cy="1039300"/>
          </a:xfrm>
          <a:prstGeom prst="rect">
            <a:avLst/>
          </a:prstGeom>
        </p:spPr>
      </p:pic>
      <p:pic>
        <p:nvPicPr>
          <p:cNvPr id="7" name="Imagen 6" descr="dioses grieg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81600"/>
            <a:ext cx="7315200" cy="16002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635846" y="2057400"/>
            <a:ext cx="64075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Mira la historia mito de la creación</a:t>
            </a:r>
            <a:endParaRPr lang="es-ES_tradnl" dirty="0"/>
          </a:p>
        </p:txBody>
      </p:sp>
      <p:pic>
        <p:nvPicPr>
          <p:cNvPr id="6" name="Imagen 5" descr="foto-dioses-olimpo-featu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4819650" cy="4338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Macintosh PowerPoint</Application>
  <PresentationFormat>Presentación en pantalla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Mito de la creación griega</vt:lpstr>
      <vt:lpstr>Diapositiva 2</vt:lpstr>
      <vt:lpstr>Diapositiva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 de la creación griega</dc:title>
  <dc:creator>Lorenzo Varela Reina</dc:creator>
  <cp:lastModifiedBy>Lorenzo Varela Reina</cp:lastModifiedBy>
  <cp:revision>6</cp:revision>
  <dcterms:created xsi:type="dcterms:W3CDTF">2020-10-23T14:07:00Z</dcterms:created>
  <dcterms:modified xsi:type="dcterms:W3CDTF">2020-10-23T14:25:03Z</dcterms:modified>
</cp:coreProperties>
</file>