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2" d="100"/>
          <a:sy n="142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FC2-8529-6C4C-9B47-C52591BF64A8}" type="datetimeFigureOut">
              <a:rPr lang="es-ES_tradnl" smtClean="0"/>
              <a:t>5/10/20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642D-0F2F-7346-BD5F-377B9A387FFC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FC2-8529-6C4C-9B47-C52591BF64A8}" type="datetimeFigureOut">
              <a:rPr lang="es-ES_tradnl" smtClean="0"/>
              <a:t>5/10/20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642D-0F2F-7346-BD5F-377B9A387FFC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FC2-8529-6C4C-9B47-C52591BF64A8}" type="datetimeFigureOut">
              <a:rPr lang="es-ES_tradnl" smtClean="0"/>
              <a:t>5/10/20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642D-0F2F-7346-BD5F-377B9A387FFC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FC2-8529-6C4C-9B47-C52591BF64A8}" type="datetimeFigureOut">
              <a:rPr lang="es-ES_tradnl" smtClean="0"/>
              <a:t>5/10/20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642D-0F2F-7346-BD5F-377B9A387FFC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FC2-8529-6C4C-9B47-C52591BF64A8}" type="datetimeFigureOut">
              <a:rPr lang="es-ES_tradnl" smtClean="0"/>
              <a:t>5/10/20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642D-0F2F-7346-BD5F-377B9A387FFC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FC2-8529-6C4C-9B47-C52591BF64A8}" type="datetimeFigureOut">
              <a:rPr lang="es-ES_tradnl" smtClean="0"/>
              <a:t>5/10/20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642D-0F2F-7346-BD5F-377B9A387FFC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FC2-8529-6C4C-9B47-C52591BF64A8}" type="datetimeFigureOut">
              <a:rPr lang="es-ES_tradnl" smtClean="0"/>
              <a:t>5/10/20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642D-0F2F-7346-BD5F-377B9A387FFC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FC2-8529-6C4C-9B47-C52591BF64A8}" type="datetimeFigureOut">
              <a:rPr lang="es-ES_tradnl" smtClean="0"/>
              <a:t>5/10/20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642D-0F2F-7346-BD5F-377B9A387FFC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FC2-8529-6C4C-9B47-C52591BF64A8}" type="datetimeFigureOut">
              <a:rPr lang="es-ES_tradnl" smtClean="0"/>
              <a:t>5/10/20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642D-0F2F-7346-BD5F-377B9A387FFC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FC2-8529-6C4C-9B47-C52591BF64A8}" type="datetimeFigureOut">
              <a:rPr lang="es-ES_tradnl" smtClean="0"/>
              <a:t>5/10/20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642D-0F2F-7346-BD5F-377B9A387FFC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DFC2-8529-6C4C-9B47-C52591BF64A8}" type="datetimeFigureOut">
              <a:rPr lang="es-ES_tradnl" smtClean="0"/>
              <a:t>5/10/20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642D-0F2F-7346-BD5F-377B9A387FFC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DFC2-8529-6C4C-9B47-C52591BF64A8}" type="datetimeFigureOut">
              <a:rPr lang="es-ES_tradnl" smtClean="0"/>
              <a:t>5/10/20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642D-0F2F-7346-BD5F-377B9A387FFC}" type="slidenum">
              <a:rPr lang="es-ES_tradnl" smtClean="0"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Las maravillas de dios</a:t>
            </a:r>
            <a:endParaRPr lang="es-ES_tradnl" dirty="0"/>
          </a:p>
        </p:txBody>
      </p:sp>
      <p:pic>
        <p:nvPicPr>
          <p:cNvPr id="4" name="Imagen 3" descr="imagen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419600"/>
            <a:ext cx="9143999" cy="2362200"/>
          </a:xfrm>
          <a:prstGeom prst="rect">
            <a:avLst/>
          </a:prstGeom>
        </p:spPr>
      </p:pic>
      <p:pic>
        <p:nvPicPr>
          <p:cNvPr id="5" name="Imagen 4" descr="f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0"/>
            <a:ext cx="4800600" cy="4038600"/>
          </a:xfrm>
          <a:prstGeom prst="rect">
            <a:avLst/>
          </a:prstGeom>
        </p:spPr>
      </p:pic>
      <p:pic>
        <p:nvPicPr>
          <p:cNvPr id="6" name="Imagen 5" descr="foto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7244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Macintosh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Lorenzo Varela Reina</dc:creator>
  <cp:lastModifiedBy>Lorenzo Varela Reina</cp:lastModifiedBy>
  <cp:revision>1</cp:revision>
  <dcterms:created xsi:type="dcterms:W3CDTF">2020-10-05T15:27:28Z</dcterms:created>
  <dcterms:modified xsi:type="dcterms:W3CDTF">2020-10-05T15:32:15Z</dcterms:modified>
</cp:coreProperties>
</file>