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09F4-8577-DB06-68CF-1E2FEF52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B628E-775D-36FD-F84E-679D6AD5D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D34D4-08EE-41E6-40D8-726EF7E8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19DDA-1F19-BDE9-D2E4-AD941FFA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901E0-90B9-4990-8254-1AF4395D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CCE92-6E64-9E71-5E97-39F74358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01D42-7279-240C-832E-425A431CA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F475F-4374-E86A-3BF5-366ADEB8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F13B3-0E06-1CF3-C65E-EF7F6E4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1F8C6-314F-65DC-2442-7FDF0340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0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7C93DD-0394-82C3-924A-4503C29B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2C48E8-965B-F0DC-7B2F-DAFA7D85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2BD7A-AA17-3836-2C21-BCEFC935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FA7D5-648E-2D4E-6572-D014B83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5D62-91BC-5582-0041-B08665AC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00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DEE77-AB05-3F10-1380-0AEE7BFD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73827-5F3B-2FB1-9608-D76DCD60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B0858-93EA-58AE-1FBC-7D89A72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55ED0-4B20-F04B-953A-D4F2AEE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19DA0-ADD7-9966-8998-6CE7951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0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5B6E-A583-7B5D-FFBD-29483E78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F7F98-F70E-2D1C-DF8C-50BC888B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79BD4-199D-6B48-3C05-563E919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BFF49-3068-B793-D30B-AF06001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27E73-ED4D-3C2E-6EAA-23A060E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5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172EA-7C2D-4631-341C-FB327E62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BD5A2-6BE3-A9AE-A862-E14B785F6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F36A1B-D237-1BA1-F1CB-75E9C1EA0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FDC12-6EDB-220A-77A0-EA96B6F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7B917-605D-D52F-AE90-5D418E37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FD89C-DE97-3180-E96D-78BD0B0C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8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EA63-3961-80CA-9B3F-E1287BAD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FAC69-ACF4-03A6-F2ED-4F9F4457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975621-48FB-FFCE-601D-1B863822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D6D336-A944-0CB1-4121-411E4744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E479D4-E822-C5C3-505B-51C0A0057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8AAED9-D0D3-E6C2-7C77-2DA8F4D8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50F4A0-7316-5CC7-F753-3BC19EA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384CD2-8A9B-3694-F409-7C769D9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78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A4887-1B25-42B2-86E8-F881D4FA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C2DB58-6D04-02A3-6D32-887E3507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965B11-1412-2B4D-88B3-20E29933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794FF3-F04A-12C2-5D00-37ADC571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2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11E118-7ACA-9CCC-C4A0-D51ADA81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170D69-807C-021E-6C38-D0DB5FDC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268C8-8E40-E6B6-D9A8-52F8D11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A7897-7CF8-00EF-F9E8-A8D7CCA1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3981B-2B8A-2FDB-43A1-EBD079D1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CCE968-BFE9-82E0-FF49-87550DA7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A6C5E-B1D5-3088-EF25-757B324C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7C200-D1E6-40EA-EC9C-078B51E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79B8CA-C2DE-31E5-95EF-7623A623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3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467E7-E49E-6778-DA01-EF07C8B7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94CAE-F664-17DF-AAB8-E04522B1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CBB70-827A-D149-6466-BFE0C4346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BFF2C-3EE8-0C67-2EC8-E95F0E5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66B86-40B1-6471-357D-91504C3E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5EE6A6-61ED-9B12-FD71-A306D025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3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8CAA9A-BEC1-2836-A626-3BDED127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2CFB1-C9C7-E9DE-0D7B-512CD716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51435-1E7C-1E76-F9C4-09CFDCC33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E161-E6EF-4381-B002-CE3D67C4C8F5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C6B65-8BB6-B514-BDF9-69855C2E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B6614-E573-74BD-5660-0BE89F4D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56E-ED3F-4CA1-805D-91BB0D434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79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alyc.org/journal/3536/353665734002/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E9A91-1B38-BE27-5DB8-D76B91B53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3" y="980661"/>
            <a:ext cx="9144000" cy="3058699"/>
          </a:xfrm>
        </p:spPr>
        <p:txBody>
          <a:bodyPr>
            <a:normAutofit fontScale="90000"/>
          </a:bodyPr>
          <a:lstStyle/>
          <a:p>
            <a:r>
              <a:rPr lang="es-MX" dirty="0"/>
              <a:t>La adaptación como discurso  y gobernanza del riesgo urbano.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Playa del Carmen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7B35C-F7C2-A4A3-9339-D424EE3B9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6132"/>
            <a:ext cx="9144000" cy="757927"/>
          </a:xfrm>
        </p:spPr>
        <p:txBody>
          <a:bodyPr/>
          <a:lstStyle/>
          <a:p>
            <a:r>
              <a:rPr lang="es-MX" dirty="0"/>
              <a:t>Presenta: Lorenzo Cortez Díaz</a:t>
            </a:r>
          </a:p>
        </p:txBody>
      </p:sp>
    </p:spTree>
    <p:extLst>
      <p:ext uri="{BB962C8B-B14F-4D97-AF65-F5344CB8AC3E}">
        <p14:creationId xmlns:p14="http://schemas.microsoft.com/office/powerpoint/2010/main" val="26714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D795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laya del Carmen: Qué Ver, Hacer y Visitar (TOP 30) | México">
            <a:extLst>
              <a:ext uri="{FF2B5EF4-FFF2-40B4-BE49-F238E27FC236}">
                <a16:creationId xmlns:a16="http://schemas.microsoft.com/office/drawing/2014/main" id="{ED9C5618-0357-3965-1A0D-A9BEFCDE3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2312" b="-2"/>
          <a:stretch/>
        </p:blipFill>
        <p:spPr bwMode="auto">
          <a:xfrm>
            <a:off x="327547" y="3684103"/>
            <a:ext cx="7058306" cy="28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4B290-11DA-4661-4DCB-488D1B0C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Playa  del Carmen tiene una economía exitosa, y en crecimiento basado en el turismo internacional, y en el año de 1994 se convirtió en la capital  del recién creado que es solidaridad. </a:t>
            </a:r>
          </a:p>
          <a:p>
            <a:endParaRPr lang="es-MX" sz="2000">
              <a:solidFill>
                <a:srgbClr val="FFFFFF"/>
              </a:solidFill>
            </a:endParaRPr>
          </a:p>
          <a:p>
            <a:endParaRPr lang="es-MX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1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F435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1" name="Picture 3" descr="CRECIMIENTO PLAYA DEL CARMEN | 1985-2018 - YouTube">
            <a:extLst>
              <a:ext uri="{FF2B5EF4-FFF2-40B4-BE49-F238E27FC236}">
                <a16:creationId xmlns:a16="http://schemas.microsoft.com/office/drawing/2014/main" id="{D9DC7599-5EA0-3374-9A7E-FCF42CBBC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1567" b="-3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20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55E26B-3FA4-3CBE-AB8E-1937CDB27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251" y="427395"/>
            <a:ext cx="3424739" cy="23555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7457" rIns="0" bIns="-17457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ES" altLang="es-MX" sz="2000" dirty="0">
                <a:solidFill>
                  <a:srgbClr val="FFFFFF"/>
                </a:solidFill>
                <a:latin typeface="inherit"/>
              </a:rPr>
              <a:t>D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esde entonces playa del Carmen  ha estado entre los centros urbanos de más rápido crecimiento de américa latina (arriba) 20 por ciento anual y el tiempo el más rápido del mundo.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s-ES" altLang="es-MX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Playa del Carmen - Wikipedia, la enciclopedia libre">
            <a:extLst>
              <a:ext uri="{FF2B5EF4-FFF2-40B4-BE49-F238E27FC236}">
                <a16:creationId xmlns:a16="http://schemas.microsoft.com/office/drawing/2014/main" id="{21F534F7-A2DD-73F3-3F78-AF71B692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25" y="2623929"/>
            <a:ext cx="3750365" cy="3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3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4108C-7A91-3295-D85B-BE223738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MX" sz="2200" dirty="0"/>
              <a:t>Playa del Carmen ha superado los 300,000 de habitantes en la cual ha sufrido impactos directamente a los huracanes.</a:t>
            </a:r>
          </a:p>
          <a:p>
            <a:endParaRPr lang="es-MX" sz="2200" dirty="0"/>
          </a:p>
        </p:txBody>
      </p:sp>
      <p:pic>
        <p:nvPicPr>
          <p:cNvPr id="3074" name="Picture 2" descr="Así se vivió la entrada del huracán Grace en Playa del Carmen: FOTOS |  PorEsto">
            <a:extLst>
              <a:ext uri="{FF2B5EF4-FFF2-40B4-BE49-F238E27FC236}">
                <a16:creationId xmlns:a16="http://schemas.microsoft.com/office/drawing/2014/main" id="{DEAA4DD2-D658-7F87-E829-FED0D7FC5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7" r="1035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6" name="Oval 410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omo Aterradores Alaridos, Así Se Escuchó La Llegada Del Huracán Delta A  Playa Del Carmen | Noticias De Buenaventura, Colombia Y El Mundo">
            <a:extLst>
              <a:ext uri="{FF2B5EF4-FFF2-40B4-BE49-F238E27FC236}">
                <a16:creationId xmlns:a16="http://schemas.microsoft.com/office/drawing/2014/main" id="{4EF2DBF3-469C-B1BC-30C2-40154435B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28097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0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4871F-37B1-654B-9F15-5C88A762A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7715" y="2990818"/>
            <a:ext cx="4195673" cy="29138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17457" rIns="0" bIns="-17457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2005 con </a:t>
            </a:r>
            <a:r>
              <a:rPr lang="es-ES" altLang="es-MX" sz="2000" dirty="0" err="1">
                <a:solidFill>
                  <a:schemeClr val="tx1">
                    <a:alpha val="80000"/>
                  </a:schemeClr>
                </a:solidFill>
                <a:latin typeface="inherit"/>
              </a:rPr>
              <a:t>W</a:t>
            </a:r>
            <a:r>
              <a:rPr kumimoji="0" lang="es-ES" altLang="es-MX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ilma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 unos meses después. sin embargo, no hubo fatalidades y la ciudad se recuperó muy rápidamente, de hecho, la economía de los turistas locales se benefició de la reubicación de los turistas de </a:t>
            </a:r>
            <a:r>
              <a:rPr lang="es-ES" altLang="es-MX" sz="2000" dirty="0">
                <a:solidFill>
                  <a:schemeClr val="tx1">
                    <a:alpha val="80000"/>
                  </a:schemeClr>
                </a:solidFill>
                <a:latin typeface="inherit"/>
              </a:rPr>
              <a:t>C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ancún, que se vio aún más afectada por </a:t>
            </a:r>
            <a:r>
              <a:rPr lang="es-ES" altLang="es-MX" sz="2000" dirty="0" err="1">
                <a:solidFill>
                  <a:schemeClr val="tx1">
                    <a:alpha val="80000"/>
                  </a:schemeClr>
                </a:solidFill>
                <a:latin typeface="inherit"/>
              </a:rPr>
              <a:t>W</a:t>
            </a:r>
            <a:r>
              <a:rPr kumimoji="0" lang="es-ES" altLang="es-MX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ilma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inherit"/>
              </a:rPr>
              <a:t>.</a:t>
            </a:r>
            <a:r>
              <a:rPr kumimoji="0" lang="es-ES" altLang="es-MX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endParaRPr kumimoji="0" lang="es-ES" altLang="es-MX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12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1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6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3B8A7-71E6-D588-2F55-469642E2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/>
          <a:lstStyle/>
          <a:p>
            <a:pPr algn="just"/>
            <a:r>
              <a:rPr lang="es-MX" dirty="0"/>
              <a:t>Ambiente social: conocer  la situación social de la población y la manera en que tras la amenaza de un huracán se retroalimenta y se autodetermina, para modificar el estatus de la resiliencia. </a:t>
            </a:r>
          </a:p>
          <a:p>
            <a:pPr algn="just"/>
            <a:r>
              <a:rPr lang="es-MX" dirty="0"/>
              <a:t>Ambiente económico: ejemplifica la condición económica y la forma en que la población  podrá o no enfrentar el desastres de un huracán o inundación </a:t>
            </a:r>
          </a:p>
          <a:p>
            <a:pPr algn="just"/>
            <a:r>
              <a:rPr lang="es-MX" dirty="0"/>
              <a:t>Ambiente construido: considerar el equipo y la infraestructura de las necesidades básicas que la  población lo requiere. </a:t>
            </a:r>
          </a:p>
          <a:p>
            <a:pPr algn="just"/>
            <a:r>
              <a:rPr lang="es-MX" dirty="0"/>
              <a:t>Ambiente organizacional: La estructura gubernamental y los servicios deben ser parte de la respuesta a la amenaza y la resiliencia.   </a:t>
            </a:r>
          </a:p>
        </p:txBody>
      </p:sp>
    </p:spTree>
    <p:extLst>
      <p:ext uri="{BB962C8B-B14F-4D97-AF65-F5344CB8AC3E}">
        <p14:creationId xmlns:p14="http://schemas.microsoft.com/office/powerpoint/2010/main" val="19986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EE74C-21FF-EFD8-6FE4-8FE5969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algn="just"/>
            <a:r>
              <a:rPr lang="es-MX" dirty="0"/>
              <a:t>Bibliografía </a:t>
            </a:r>
          </a:p>
          <a:p>
            <a:pPr algn="just"/>
            <a:r>
              <a:rPr lang="es-MX" dirty="0"/>
              <a:t>https://doc-04-1c-apps-viewer.googleusercontent.com/viewer/secure/pdf/jamq6ocpmq460c8jsl7dhpluj2ntk7jc/hs4k251g666teqiqhmgbior9po7aegn4/1661891700000/drive/02262368135326689466/ACFrOgAChN2Xgyb0sy2j_NdIo3i4oLCZou_jovzuxUALMD13lT7eHqA7fWF9qcq2KPJ4c4_-XMNtRmUfgYAswAaDogt1HG7jqeja0SAprXVx4KaJxlsI6yJGOcxA6HMYhPRv3pZmKgn4X1xlnIcF?print=true&amp;nonce=gk2t07b8cga96&amp;user=02262368135326689466&amp;hash=464v8ktf0qgk52it11oconfctp9ebjhg</a:t>
            </a:r>
          </a:p>
          <a:p>
            <a:pPr algn="just"/>
            <a:r>
              <a:rPr lang="es-MX" dirty="0">
                <a:hlinkClick r:id="rId2"/>
              </a:rPr>
              <a:t>https://www.redalyc.org/journal/3536/353665734002/html/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220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320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Tema de Office</vt:lpstr>
      <vt:lpstr>La adaptación como discurso  y gobernanza del riesgo urbano.  Playa del Carmen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adaptación como discurso  y gobernanza del riesgo urbano.  Playa del Carmen  </dc:title>
  <dc:creator>LORENZO CORTEZ DIAZ</dc:creator>
  <cp:lastModifiedBy>LORENZO CORTEZ DIAZ</cp:lastModifiedBy>
  <cp:revision>2</cp:revision>
  <dcterms:created xsi:type="dcterms:W3CDTF">2022-08-30T18:49:07Z</dcterms:created>
  <dcterms:modified xsi:type="dcterms:W3CDTF">2022-08-30T21:42:28Z</dcterms:modified>
</cp:coreProperties>
</file>