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52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8/31/2022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3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154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4131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06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7602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12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06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9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15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8/31/2022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9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8/31/2022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8/31/2022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45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8/31/2022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1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8/31/2022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0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8/31/2022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1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F72BA41-EC5B-4197-BCC8-0FD2E523CD7A}" type="datetimeFigureOut">
              <a:rPr lang="en-US" smtClean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72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637214A4-997B-4C95-951E-08E1B51B5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6419F8-7151-3539-A549-8937A172A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120" y="1574408"/>
            <a:ext cx="8268188" cy="3709183"/>
          </a:xfrm>
        </p:spPr>
        <p:txBody>
          <a:bodyPr>
            <a:normAutofit/>
          </a:bodyPr>
          <a:lstStyle/>
          <a:p>
            <a:r>
              <a:rPr lang="es-MX" dirty="0"/>
              <a:t>Universidad Nacional Autónoma de México</a:t>
            </a:r>
          </a:p>
          <a:p>
            <a:r>
              <a:rPr lang="es-MX" dirty="0"/>
              <a:t>Escuela Nacional de Estudios Superiores Unidad, Mérida Yucatán </a:t>
            </a:r>
          </a:p>
          <a:p>
            <a:r>
              <a:rPr lang="es-MX" dirty="0"/>
              <a:t>Alumno: Lorenzo Cortez Diaz </a:t>
            </a:r>
          </a:p>
          <a:p>
            <a:r>
              <a:rPr lang="es-MX" dirty="0"/>
              <a:t>Asignatura: Laboratorio </a:t>
            </a:r>
            <a:r>
              <a:rPr lang="es-MX" dirty="0" err="1"/>
              <a:t>Vll</a:t>
            </a:r>
            <a:endParaRPr lang="es-MX" dirty="0"/>
          </a:p>
          <a:p>
            <a:r>
              <a:rPr lang="es-MX" dirty="0"/>
              <a:t>Lic. Geografía aplicada </a:t>
            </a:r>
          </a:p>
          <a:p>
            <a:r>
              <a:rPr lang="es-MX" dirty="0"/>
              <a:t>Semestre: 7</a:t>
            </a:r>
          </a:p>
          <a:p>
            <a:r>
              <a:rPr lang="es-MX" dirty="0"/>
              <a:t>Dra.  Bertha Hernández Aguilar  </a:t>
            </a:r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307A8868-805D-4C18-8A8B-4817BA9FF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CF59EB9-1EAB-47CE-AC8B-8EFD96929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786ADE-071C-435B-81E3-54A82DD5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46AF6B-37AC-410E-9A0A-2F70B937A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AEF4DD0-8A5B-40F1-88BA-ABE5ADE4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BA5EA8C-8F33-4994-A748-233E839E4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531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5A4E0EE0-82E1-EABA-EB08-139A4223F26A}"/>
              </a:ext>
            </a:extLst>
          </p:cNvPr>
          <p:cNvSpPr/>
          <p:nvPr/>
        </p:nvSpPr>
        <p:spPr>
          <a:xfrm>
            <a:off x="4840023" y="157354"/>
            <a:ext cx="28777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ÁFRICA 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Mapa de África, países y curiosidades - eACNUR">
            <a:extLst>
              <a:ext uri="{FF2B5EF4-FFF2-40B4-BE49-F238E27FC236}">
                <a16:creationId xmlns:a16="http://schemas.microsoft.com/office/drawing/2014/main" id="{6734DC1E-0F51-C765-9B36-49E8EEB62E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606" y="1088982"/>
            <a:ext cx="8426547" cy="560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47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ACF57E7-3F24-B355-26EC-F3FC4B0CFAD7}"/>
              </a:ext>
            </a:extLst>
          </p:cNvPr>
          <p:cNvSpPr/>
          <p:nvPr/>
        </p:nvSpPr>
        <p:spPr>
          <a:xfrm>
            <a:off x="684212" y="5458265"/>
            <a:ext cx="8534400" cy="536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     Sequias,  en áfrica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3600" b="0" cap="all" spc="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Fogonazos: El mapa de los recursos de África">
            <a:extLst>
              <a:ext uri="{FF2B5EF4-FFF2-40B4-BE49-F238E27FC236}">
                <a16:creationId xmlns:a16="http://schemas.microsoft.com/office/drawing/2014/main" id="{DDE8AC60-2CCC-3206-2FB5-5B48FE945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3175" y="198782"/>
            <a:ext cx="4801671" cy="4863547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867189-756D-FFD3-03E5-40249DEFC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1900" b="1" dirty="0"/>
              <a:t>África es el tercer continente mas grandes del mundo, por su extensión territorial, el continente tiene 54 países y en la curl es muy rico en recursos naturales. </a:t>
            </a:r>
          </a:p>
          <a:p>
            <a:pPr algn="just"/>
            <a:r>
              <a:rPr lang="en-US" sz="1900" b="1" dirty="0"/>
              <a:t>En el territorio se cuentan con grandes yacimientos de petróleo, gas natural y carbón, así como Tambien grandes reservas de oro, cobre, diamante, níquel entre otros. </a:t>
            </a:r>
          </a:p>
          <a:p>
            <a:endParaRPr lang="en-US" sz="1900" b="1" i="0" dirty="0"/>
          </a:p>
        </p:txBody>
      </p:sp>
    </p:spTree>
    <p:extLst>
      <p:ext uri="{BB962C8B-B14F-4D97-AF65-F5344CB8AC3E}">
        <p14:creationId xmlns:p14="http://schemas.microsoft.com/office/powerpoint/2010/main" val="238009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uerno de África: Más 15 millones de personas corren un alto riesgo de  hambruna a causa de la sequía | Noticias ONU">
            <a:extLst>
              <a:ext uri="{FF2B5EF4-FFF2-40B4-BE49-F238E27FC236}">
                <a16:creationId xmlns:a16="http://schemas.microsoft.com/office/drawing/2014/main" id="{AA988A1D-C6D5-9818-011D-C800DE4FED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1" r="9544" b="-1"/>
          <a:stretch/>
        </p:blipFill>
        <p:spPr bwMode="auto">
          <a:xfrm>
            <a:off x="3174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DA7ED3-FFED-D338-4089-EC8F8E07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335" y="1240965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es-MX" sz="1900" b="0" i="0" dirty="0">
                <a:solidFill>
                  <a:schemeClr val="tx1"/>
                </a:solidFill>
                <a:effectLst/>
                <a:latin typeface="TiemposText"/>
              </a:rPr>
              <a:t>Sequía </a:t>
            </a:r>
          </a:p>
          <a:p>
            <a:pPr algn="just"/>
            <a:r>
              <a:rPr lang="es-MX" sz="1900" b="0" i="0" dirty="0">
                <a:solidFill>
                  <a:schemeClr val="tx1"/>
                </a:solidFill>
                <a:effectLst/>
                <a:latin typeface="TiemposText"/>
              </a:rPr>
              <a:t>Además, el clima extremo provoca numerosas catástrofes naturales, como son las sequias, inundaciones y plagas que afecta a la población africana. </a:t>
            </a:r>
          </a:p>
          <a:p>
            <a:pPr algn="just"/>
            <a:r>
              <a:rPr lang="es-MX" sz="1900" dirty="0">
                <a:solidFill>
                  <a:schemeClr val="tx1"/>
                </a:solidFill>
                <a:latin typeface="TiemposText"/>
              </a:rPr>
              <a:t>Entre 2005 al 2007, África sufrió una de las peores sequias en su historia, en lo franja de Sahel, una zona muy conocida como el cinturón del hambre. </a:t>
            </a:r>
          </a:p>
          <a:p>
            <a:pPr algn="just"/>
            <a:r>
              <a:rPr lang="es-MX" sz="1900" b="0" i="0" dirty="0">
                <a:solidFill>
                  <a:schemeClr val="tx1"/>
                </a:solidFill>
                <a:effectLst/>
                <a:latin typeface="TiemposText"/>
              </a:rPr>
              <a:t>En esos años más de 250.000 personas murieron por culpa de la desnutrición. En 2010 otra época de sequia prolongada causó la muerte de un millón de personas. </a:t>
            </a:r>
          </a:p>
          <a:p>
            <a:pPr algn="just"/>
            <a:r>
              <a:rPr lang="es-MX" sz="1900" dirty="0">
                <a:solidFill>
                  <a:schemeClr val="tx1"/>
                </a:solidFill>
                <a:latin typeface="TiemposText"/>
              </a:rPr>
              <a:t>Las múltiples sequias en África han provocado una grave crisis humanitaria que dura hasta hoy y que afectó a más de 10 millones de personas en todo África.</a:t>
            </a:r>
          </a:p>
          <a:p>
            <a:pPr algn="just"/>
            <a:r>
              <a:rPr lang="es-MX" sz="1900" dirty="0">
                <a:solidFill>
                  <a:schemeClr val="tx1"/>
                </a:solidFill>
                <a:latin typeface="TiemposText"/>
              </a:rPr>
              <a:t>Países que colindan con el llamado cuerno de áfrica, que son como Somalia, Yibuti, </a:t>
            </a:r>
            <a:r>
              <a:rPr lang="es-MX" sz="1900" dirty="0">
                <a:solidFill>
                  <a:schemeClr val="tx1"/>
                </a:solidFill>
                <a:highlight>
                  <a:srgbClr val="FFFF00"/>
                </a:highlight>
                <a:latin typeface="TiemposText"/>
              </a:rPr>
              <a:t>etiopia, y eritrea, </a:t>
            </a:r>
            <a:r>
              <a:rPr lang="es-MX" sz="1900" dirty="0">
                <a:solidFill>
                  <a:schemeClr val="tx1"/>
                </a:solidFill>
                <a:latin typeface="TiemposText"/>
              </a:rPr>
              <a:t>sufrieron una gran inestabilidad como política y social,  principalmente económica que fueron provocadas por las guerras.  </a:t>
            </a:r>
          </a:p>
          <a:p>
            <a:endParaRPr lang="es-MX" sz="1900" b="0" i="0" dirty="0">
              <a:solidFill>
                <a:schemeClr val="tx1"/>
              </a:solidFill>
              <a:effectLst/>
              <a:latin typeface="TiemposText"/>
            </a:endParaRPr>
          </a:p>
          <a:p>
            <a:endParaRPr lang="es-MX" sz="1900" b="0" i="0" dirty="0">
              <a:solidFill>
                <a:schemeClr val="tx1"/>
              </a:solidFill>
              <a:effectLst/>
              <a:latin typeface="TiemposText"/>
            </a:endParaRPr>
          </a:p>
          <a:p>
            <a:endParaRPr lang="es-MX" sz="1900" b="0" i="0" dirty="0">
              <a:solidFill>
                <a:schemeClr val="tx1"/>
              </a:solidFill>
              <a:effectLst/>
              <a:latin typeface="TiemposText"/>
            </a:endParaRPr>
          </a:p>
        </p:txBody>
      </p:sp>
    </p:spTree>
    <p:extLst>
      <p:ext uri="{BB962C8B-B14F-4D97-AF65-F5344CB8AC3E}">
        <p14:creationId xmlns:p14="http://schemas.microsoft.com/office/powerpoint/2010/main" val="118438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1040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4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2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a sequía en el Cuerno de África amenaza la vida de 20 millones de personas">
            <a:extLst>
              <a:ext uri="{FF2B5EF4-FFF2-40B4-BE49-F238E27FC236}">
                <a16:creationId xmlns:a16="http://schemas.microsoft.com/office/drawing/2014/main" id="{EF1862AA-37B9-BC71-280D-7425348C5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549" y="808057"/>
            <a:ext cx="3122143" cy="214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2" name="Rectangle 1044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equía en África Oriental: “Si no llueve pronto, no vamos a sobrevivir” |  Oxfam International">
            <a:extLst>
              <a:ext uri="{FF2B5EF4-FFF2-40B4-BE49-F238E27FC236}">
                <a16:creationId xmlns:a16="http://schemas.microsoft.com/office/drawing/2014/main" id="{234E8A70-6209-21B4-BCF3-72BCC5E37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1676" y="799152"/>
            <a:ext cx="3252903" cy="217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Rectangle 1046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La lluvia es únicamente parte de la solución para la sequía en el este de  África - Caritas">
            <a:extLst>
              <a:ext uri="{FF2B5EF4-FFF2-40B4-BE49-F238E27FC236}">
                <a16:creationId xmlns:a16="http://schemas.microsoft.com/office/drawing/2014/main" id="{EA563296-610F-4336-3FBE-25EACD32B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3518" y="800507"/>
            <a:ext cx="3252903" cy="216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Rectangle 1048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Es el momento oportuno de actuar contra la sequía en África">
            <a:extLst>
              <a:ext uri="{FF2B5EF4-FFF2-40B4-BE49-F238E27FC236}">
                <a16:creationId xmlns:a16="http://schemas.microsoft.com/office/drawing/2014/main" id="{95706386-D025-52FA-6F4C-E182DAE08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549" y="3819656"/>
            <a:ext cx="3104943" cy="232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1" name="Rectangle 1050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Somalia, la hambruna que no cesa - La Opinión de Zamora">
            <a:extLst>
              <a:ext uri="{FF2B5EF4-FFF2-40B4-BE49-F238E27FC236}">
                <a16:creationId xmlns:a16="http://schemas.microsoft.com/office/drawing/2014/main" id="{4509A429-0D0B-7E34-F938-74B67158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05433" y="4114395"/>
            <a:ext cx="3217333" cy="180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blación del Cuerno de África amenazada de hambruna por sequía | Al  Mayadeen Español">
            <a:extLst>
              <a:ext uri="{FF2B5EF4-FFF2-40B4-BE49-F238E27FC236}">
                <a16:creationId xmlns:a16="http://schemas.microsoft.com/office/drawing/2014/main" id="{EAE13CE7-9278-348F-E7AE-EC4801FC8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3518" y="3905195"/>
            <a:ext cx="3252903" cy="216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9ED45A74-37EB-1256-5A32-E9A6D9E050FA}"/>
              </a:ext>
            </a:extLst>
          </p:cNvPr>
          <p:cNvSpPr/>
          <p:nvPr/>
        </p:nvSpPr>
        <p:spPr>
          <a:xfrm>
            <a:off x="461331" y="6450281"/>
            <a:ext cx="220925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Fuente: Elaboración Propia</a:t>
            </a:r>
            <a:endParaRPr lang="es-ES" sz="12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3398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AE9BAB56-033D-7182-8C5B-8F4EAE7CE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924946"/>
              </p:ext>
            </p:extLst>
          </p:nvPr>
        </p:nvGraphicFramePr>
        <p:xfrm>
          <a:off x="2270539" y="1263006"/>
          <a:ext cx="8128000" cy="3479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3444454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15492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Desastre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Desarrollo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758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 condiciones de sequia que son gravemente pueden afectar  la calidad del aire, en la cual hay un mayor riesgo de incendios forestales, y tormentas de arena. La materia particulada suspendida en ella, en el aire pueden ocasionar daños a la salud, como son los pulmones. </a:t>
                      </a:r>
                    </a:p>
                    <a:p>
                      <a:endParaRPr lang="es-MX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 sequias son periodos que surgen en determinadas fechas y en la cual son causados por la falta de lluvia, por lo que produce ante un escasez de agua, los tiempos de sequias pueden ocasionar desabastecimiento de agua y problemas de salud pública.  En la cual se debe de tomar ciertas medidas ante la población en general.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243860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A3AD0384-90CC-F127-9A11-C4AEE79B0732}"/>
              </a:ext>
            </a:extLst>
          </p:cNvPr>
          <p:cNvSpPr/>
          <p:nvPr/>
        </p:nvSpPr>
        <p:spPr>
          <a:xfrm>
            <a:off x="2270539" y="4910203"/>
            <a:ext cx="230864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Fuente: Elaboración propia. </a:t>
            </a:r>
          </a:p>
        </p:txBody>
      </p:sp>
    </p:spTree>
    <p:extLst>
      <p:ext uri="{BB962C8B-B14F-4D97-AF65-F5344CB8AC3E}">
        <p14:creationId xmlns:p14="http://schemas.microsoft.com/office/powerpoint/2010/main" val="420538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1FB360-516E-1DF9-8A8C-D91BCF23A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41" y="1580321"/>
            <a:ext cx="11083718" cy="3697357"/>
          </a:xfrm>
        </p:spPr>
        <p:txBody>
          <a:bodyPr>
            <a:normAutofit lnSpcReduction="10000"/>
          </a:bodyPr>
          <a:lstStyle/>
          <a:p>
            <a:r>
              <a:rPr lang="es-MX" dirty="0"/>
              <a:t>Bibliografía</a:t>
            </a:r>
          </a:p>
          <a:p>
            <a:r>
              <a:rPr lang="es-MX" dirty="0"/>
              <a:t>ACNUR (1997), La situación de los refugiados en el mundo. Un programa humanitario, 1997-98, Alto Comisionado de las Naciones Unidas para los Refugiados, Icaria, Madrid.</a:t>
            </a:r>
          </a:p>
          <a:p>
            <a:r>
              <a:rPr lang="en-US" dirty="0"/>
              <a:t>AFRICA WATCH (1991), Evil days. Thirty Years of War and Famine in Ethiopia, An Africa Watch Report, Human Rights Watch, Washington y Londres.</a:t>
            </a:r>
          </a:p>
          <a:p>
            <a:r>
              <a:rPr lang="es-MX" dirty="0"/>
              <a:t>BARRATT-BROWN, Michael (1994), “La marginación de África”, en BERZOSA, Carlos (comp.), La economía mundial en los 90. Tendencias y desafíos, Icaria-</a:t>
            </a:r>
            <a:r>
              <a:rPr lang="es-MX" dirty="0" err="1"/>
              <a:t>Fuhem</a:t>
            </a:r>
            <a:r>
              <a:rPr lang="es-MX" dirty="0"/>
              <a:t>, Barcelona, pp. 425-474.</a:t>
            </a:r>
            <a:endParaRPr lang="en-US" dirty="0"/>
          </a:p>
          <a:p>
            <a:r>
              <a:rPr lang="es-MX" dirty="0"/>
              <a:t>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3235193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215</TotalTime>
  <Words>488</Words>
  <Application>Microsoft Office PowerPoint</Application>
  <PresentationFormat>Panorámica</PresentationFormat>
  <Paragraphs>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Century Gothic</vt:lpstr>
      <vt:lpstr>TiemposText</vt:lpstr>
      <vt:lpstr>Wingdings 3</vt:lpstr>
      <vt:lpstr>Sector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LORENZO CORTEZ DIAZ</dc:creator>
  <cp:lastModifiedBy>Orga3</cp:lastModifiedBy>
  <cp:revision>4</cp:revision>
  <dcterms:created xsi:type="dcterms:W3CDTF">2022-08-18T19:46:19Z</dcterms:created>
  <dcterms:modified xsi:type="dcterms:W3CDTF">2022-08-31T16:20:03Z</dcterms:modified>
</cp:coreProperties>
</file>