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043B65-F3E4-6831-491F-312629D99F9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5C6BAAE9-7454-5806-4ECF-FC8E1D3673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E4072A0D-AB6F-4276-26AF-C014B738B844}"/>
              </a:ext>
            </a:extLst>
          </p:cNvPr>
          <p:cNvSpPr>
            <a:spLocks noGrp="1"/>
          </p:cNvSpPr>
          <p:nvPr>
            <p:ph type="dt" sz="half" idx="10"/>
          </p:nvPr>
        </p:nvSpPr>
        <p:spPr/>
        <p:txBody>
          <a:bodyPr/>
          <a:lstStyle/>
          <a:p>
            <a:fld id="{AE43C1CE-EE95-4313-8255-7B53B5D51BF1}" type="datetimeFigureOut">
              <a:rPr lang="es-MX" smtClean="0"/>
              <a:t>31/08/2022</a:t>
            </a:fld>
            <a:endParaRPr lang="es-MX"/>
          </a:p>
        </p:txBody>
      </p:sp>
      <p:sp>
        <p:nvSpPr>
          <p:cNvPr id="5" name="Marcador de pie de página 4">
            <a:extLst>
              <a:ext uri="{FF2B5EF4-FFF2-40B4-BE49-F238E27FC236}">
                <a16:creationId xmlns:a16="http://schemas.microsoft.com/office/drawing/2014/main" id="{711B8529-40C9-DCFA-CB9B-69DA2A80607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66C8915-DD36-E6E4-760C-E60D0A6F7875}"/>
              </a:ext>
            </a:extLst>
          </p:cNvPr>
          <p:cNvSpPr>
            <a:spLocks noGrp="1"/>
          </p:cNvSpPr>
          <p:nvPr>
            <p:ph type="sldNum" sz="quarter" idx="12"/>
          </p:nvPr>
        </p:nvSpPr>
        <p:spPr/>
        <p:txBody>
          <a:bodyPr/>
          <a:lstStyle/>
          <a:p>
            <a:fld id="{FD7F0D66-B97E-454C-96BC-F682CED65E7B}" type="slidenum">
              <a:rPr lang="es-MX" smtClean="0"/>
              <a:t>‹Nº›</a:t>
            </a:fld>
            <a:endParaRPr lang="es-MX"/>
          </a:p>
        </p:txBody>
      </p:sp>
    </p:spTree>
    <p:extLst>
      <p:ext uri="{BB962C8B-B14F-4D97-AF65-F5344CB8AC3E}">
        <p14:creationId xmlns:p14="http://schemas.microsoft.com/office/powerpoint/2010/main" val="753907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98DC0A-AE17-496D-334F-5CDEC231CBA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A5538DE5-43CA-2685-164C-77C1BA8082A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3B986AC-082A-B84B-88FC-D298E5B6F8FB}"/>
              </a:ext>
            </a:extLst>
          </p:cNvPr>
          <p:cNvSpPr>
            <a:spLocks noGrp="1"/>
          </p:cNvSpPr>
          <p:nvPr>
            <p:ph type="dt" sz="half" idx="10"/>
          </p:nvPr>
        </p:nvSpPr>
        <p:spPr/>
        <p:txBody>
          <a:bodyPr/>
          <a:lstStyle/>
          <a:p>
            <a:fld id="{AE43C1CE-EE95-4313-8255-7B53B5D51BF1}" type="datetimeFigureOut">
              <a:rPr lang="es-MX" smtClean="0"/>
              <a:t>31/08/2022</a:t>
            </a:fld>
            <a:endParaRPr lang="es-MX"/>
          </a:p>
        </p:txBody>
      </p:sp>
      <p:sp>
        <p:nvSpPr>
          <p:cNvPr id="5" name="Marcador de pie de página 4">
            <a:extLst>
              <a:ext uri="{FF2B5EF4-FFF2-40B4-BE49-F238E27FC236}">
                <a16:creationId xmlns:a16="http://schemas.microsoft.com/office/drawing/2014/main" id="{D89B5B2B-BD62-7942-C097-61FC121C49D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AD1C7FB-90B4-4CF4-214B-06A59E5673DD}"/>
              </a:ext>
            </a:extLst>
          </p:cNvPr>
          <p:cNvSpPr>
            <a:spLocks noGrp="1"/>
          </p:cNvSpPr>
          <p:nvPr>
            <p:ph type="sldNum" sz="quarter" idx="12"/>
          </p:nvPr>
        </p:nvSpPr>
        <p:spPr/>
        <p:txBody>
          <a:bodyPr/>
          <a:lstStyle/>
          <a:p>
            <a:fld id="{FD7F0D66-B97E-454C-96BC-F682CED65E7B}" type="slidenum">
              <a:rPr lang="es-MX" smtClean="0"/>
              <a:t>‹Nº›</a:t>
            </a:fld>
            <a:endParaRPr lang="es-MX"/>
          </a:p>
        </p:txBody>
      </p:sp>
    </p:spTree>
    <p:extLst>
      <p:ext uri="{BB962C8B-B14F-4D97-AF65-F5344CB8AC3E}">
        <p14:creationId xmlns:p14="http://schemas.microsoft.com/office/powerpoint/2010/main" val="4248845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B56A088-B587-4DCD-25ED-6A8BA90C327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39DDDABD-17D6-C46F-FAE0-D5419A5F801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FA5C7FEB-3F4F-5704-0B81-8B002B5E0581}"/>
              </a:ext>
            </a:extLst>
          </p:cNvPr>
          <p:cNvSpPr>
            <a:spLocks noGrp="1"/>
          </p:cNvSpPr>
          <p:nvPr>
            <p:ph type="dt" sz="half" idx="10"/>
          </p:nvPr>
        </p:nvSpPr>
        <p:spPr/>
        <p:txBody>
          <a:bodyPr/>
          <a:lstStyle/>
          <a:p>
            <a:fld id="{AE43C1CE-EE95-4313-8255-7B53B5D51BF1}" type="datetimeFigureOut">
              <a:rPr lang="es-MX" smtClean="0"/>
              <a:t>31/08/2022</a:t>
            </a:fld>
            <a:endParaRPr lang="es-MX"/>
          </a:p>
        </p:txBody>
      </p:sp>
      <p:sp>
        <p:nvSpPr>
          <p:cNvPr id="5" name="Marcador de pie de página 4">
            <a:extLst>
              <a:ext uri="{FF2B5EF4-FFF2-40B4-BE49-F238E27FC236}">
                <a16:creationId xmlns:a16="http://schemas.microsoft.com/office/drawing/2014/main" id="{C4DE6E1C-7CA3-8DC8-2C17-31BCAD14471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9E3B79D-DE35-662C-C18B-97606F47171E}"/>
              </a:ext>
            </a:extLst>
          </p:cNvPr>
          <p:cNvSpPr>
            <a:spLocks noGrp="1"/>
          </p:cNvSpPr>
          <p:nvPr>
            <p:ph type="sldNum" sz="quarter" idx="12"/>
          </p:nvPr>
        </p:nvSpPr>
        <p:spPr/>
        <p:txBody>
          <a:bodyPr/>
          <a:lstStyle/>
          <a:p>
            <a:fld id="{FD7F0D66-B97E-454C-96BC-F682CED65E7B}" type="slidenum">
              <a:rPr lang="es-MX" smtClean="0"/>
              <a:t>‹Nº›</a:t>
            </a:fld>
            <a:endParaRPr lang="es-MX"/>
          </a:p>
        </p:txBody>
      </p:sp>
    </p:spTree>
    <p:extLst>
      <p:ext uri="{BB962C8B-B14F-4D97-AF65-F5344CB8AC3E}">
        <p14:creationId xmlns:p14="http://schemas.microsoft.com/office/powerpoint/2010/main" val="3776886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3A904A-F30E-F16A-9CE5-AB3AF070D5D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1ED4190E-E9EF-3628-58FC-20E1A4F3431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DF49AB8-54CA-9391-F6E9-BC6F27A31003}"/>
              </a:ext>
            </a:extLst>
          </p:cNvPr>
          <p:cNvSpPr>
            <a:spLocks noGrp="1"/>
          </p:cNvSpPr>
          <p:nvPr>
            <p:ph type="dt" sz="half" idx="10"/>
          </p:nvPr>
        </p:nvSpPr>
        <p:spPr/>
        <p:txBody>
          <a:bodyPr/>
          <a:lstStyle/>
          <a:p>
            <a:fld id="{AE43C1CE-EE95-4313-8255-7B53B5D51BF1}" type="datetimeFigureOut">
              <a:rPr lang="es-MX" smtClean="0"/>
              <a:t>31/08/2022</a:t>
            </a:fld>
            <a:endParaRPr lang="es-MX"/>
          </a:p>
        </p:txBody>
      </p:sp>
      <p:sp>
        <p:nvSpPr>
          <p:cNvPr id="5" name="Marcador de pie de página 4">
            <a:extLst>
              <a:ext uri="{FF2B5EF4-FFF2-40B4-BE49-F238E27FC236}">
                <a16:creationId xmlns:a16="http://schemas.microsoft.com/office/drawing/2014/main" id="{71CACF66-E550-E9CC-A45C-7731F021941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2F6BAEC-B872-88D2-C4B7-6C3DE2EA999A}"/>
              </a:ext>
            </a:extLst>
          </p:cNvPr>
          <p:cNvSpPr>
            <a:spLocks noGrp="1"/>
          </p:cNvSpPr>
          <p:nvPr>
            <p:ph type="sldNum" sz="quarter" idx="12"/>
          </p:nvPr>
        </p:nvSpPr>
        <p:spPr/>
        <p:txBody>
          <a:bodyPr/>
          <a:lstStyle/>
          <a:p>
            <a:fld id="{FD7F0D66-B97E-454C-96BC-F682CED65E7B}" type="slidenum">
              <a:rPr lang="es-MX" smtClean="0"/>
              <a:t>‹Nº›</a:t>
            </a:fld>
            <a:endParaRPr lang="es-MX"/>
          </a:p>
        </p:txBody>
      </p:sp>
    </p:spTree>
    <p:extLst>
      <p:ext uri="{BB962C8B-B14F-4D97-AF65-F5344CB8AC3E}">
        <p14:creationId xmlns:p14="http://schemas.microsoft.com/office/powerpoint/2010/main" val="124770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904C53-91FD-E9FE-A392-B49DCAFBE8E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1B5EFEF2-9541-D246-CA6D-6F8BCF5041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9314DC0-6A59-CD53-F449-0366C7887147}"/>
              </a:ext>
            </a:extLst>
          </p:cNvPr>
          <p:cNvSpPr>
            <a:spLocks noGrp="1"/>
          </p:cNvSpPr>
          <p:nvPr>
            <p:ph type="dt" sz="half" idx="10"/>
          </p:nvPr>
        </p:nvSpPr>
        <p:spPr/>
        <p:txBody>
          <a:bodyPr/>
          <a:lstStyle/>
          <a:p>
            <a:fld id="{AE43C1CE-EE95-4313-8255-7B53B5D51BF1}" type="datetimeFigureOut">
              <a:rPr lang="es-MX" smtClean="0"/>
              <a:t>31/08/2022</a:t>
            </a:fld>
            <a:endParaRPr lang="es-MX"/>
          </a:p>
        </p:txBody>
      </p:sp>
      <p:sp>
        <p:nvSpPr>
          <p:cNvPr id="5" name="Marcador de pie de página 4">
            <a:extLst>
              <a:ext uri="{FF2B5EF4-FFF2-40B4-BE49-F238E27FC236}">
                <a16:creationId xmlns:a16="http://schemas.microsoft.com/office/drawing/2014/main" id="{16878473-2985-8AAE-D0B6-CA858D499AB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59AD105-B8DC-0CCF-E8E5-FCB6AFCF530C}"/>
              </a:ext>
            </a:extLst>
          </p:cNvPr>
          <p:cNvSpPr>
            <a:spLocks noGrp="1"/>
          </p:cNvSpPr>
          <p:nvPr>
            <p:ph type="sldNum" sz="quarter" idx="12"/>
          </p:nvPr>
        </p:nvSpPr>
        <p:spPr/>
        <p:txBody>
          <a:bodyPr/>
          <a:lstStyle/>
          <a:p>
            <a:fld id="{FD7F0D66-B97E-454C-96BC-F682CED65E7B}" type="slidenum">
              <a:rPr lang="es-MX" smtClean="0"/>
              <a:t>‹Nº›</a:t>
            </a:fld>
            <a:endParaRPr lang="es-MX"/>
          </a:p>
        </p:txBody>
      </p:sp>
    </p:spTree>
    <p:extLst>
      <p:ext uri="{BB962C8B-B14F-4D97-AF65-F5344CB8AC3E}">
        <p14:creationId xmlns:p14="http://schemas.microsoft.com/office/powerpoint/2010/main" val="2475605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8BDBD1-0352-DE20-65EF-E58637D33C4C}"/>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DA098CD5-6574-4873-69D5-DF47C2B08F9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4BD5EA36-830C-343D-378C-839C388FA54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5007D71C-726A-E51E-E42C-D0229AB14625}"/>
              </a:ext>
            </a:extLst>
          </p:cNvPr>
          <p:cNvSpPr>
            <a:spLocks noGrp="1"/>
          </p:cNvSpPr>
          <p:nvPr>
            <p:ph type="dt" sz="half" idx="10"/>
          </p:nvPr>
        </p:nvSpPr>
        <p:spPr/>
        <p:txBody>
          <a:bodyPr/>
          <a:lstStyle/>
          <a:p>
            <a:fld id="{AE43C1CE-EE95-4313-8255-7B53B5D51BF1}" type="datetimeFigureOut">
              <a:rPr lang="es-MX" smtClean="0"/>
              <a:t>31/08/2022</a:t>
            </a:fld>
            <a:endParaRPr lang="es-MX"/>
          </a:p>
        </p:txBody>
      </p:sp>
      <p:sp>
        <p:nvSpPr>
          <p:cNvPr id="6" name="Marcador de pie de página 5">
            <a:extLst>
              <a:ext uri="{FF2B5EF4-FFF2-40B4-BE49-F238E27FC236}">
                <a16:creationId xmlns:a16="http://schemas.microsoft.com/office/drawing/2014/main" id="{29181D79-6091-3D50-9CF2-DC8819CE1F31}"/>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98E05B0A-354E-8CA3-4074-D3CA71EC3A36}"/>
              </a:ext>
            </a:extLst>
          </p:cNvPr>
          <p:cNvSpPr>
            <a:spLocks noGrp="1"/>
          </p:cNvSpPr>
          <p:nvPr>
            <p:ph type="sldNum" sz="quarter" idx="12"/>
          </p:nvPr>
        </p:nvSpPr>
        <p:spPr/>
        <p:txBody>
          <a:bodyPr/>
          <a:lstStyle/>
          <a:p>
            <a:fld id="{FD7F0D66-B97E-454C-96BC-F682CED65E7B}" type="slidenum">
              <a:rPr lang="es-MX" smtClean="0"/>
              <a:t>‹Nº›</a:t>
            </a:fld>
            <a:endParaRPr lang="es-MX"/>
          </a:p>
        </p:txBody>
      </p:sp>
    </p:spTree>
    <p:extLst>
      <p:ext uri="{BB962C8B-B14F-4D97-AF65-F5344CB8AC3E}">
        <p14:creationId xmlns:p14="http://schemas.microsoft.com/office/powerpoint/2010/main" val="861483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B5CE5A-7B9E-223E-BBD1-3B4C5F0B49E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AF9FC8F-FBD7-9377-B1E1-3A9B942EA0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473970F-159D-0EC1-F485-D4A715E8E77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EF193EA7-CDAB-D7EF-69D9-EFA8C7F9A8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BB445B5-D8AB-3CC8-94B0-ADD01DE926A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5A2F48E7-5E04-52A9-9DC2-754DD87A88E0}"/>
              </a:ext>
            </a:extLst>
          </p:cNvPr>
          <p:cNvSpPr>
            <a:spLocks noGrp="1"/>
          </p:cNvSpPr>
          <p:nvPr>
            <p:ph type="dt" sz="half" idx="10"/>
          </p:nvPr>
        </p:nvSpPr>
        <p:spPr/>
        <p:txBody>
          <a:bodyPr/>
          <a:lstStyle/>
          <a:p>
            <a:fld id="{AE43C1CE-EE95-4313-8255-7B53B5D51BF1}" type="datetimeFigureOut">
              <a:rPr lang="es-MX" smtClean="0"/>
              <a:t>31/08/2022</a:t>
            </a:fld>
            <a:endParaRPr lang="es-MX"/>
          </a:p>
        </p:txBody>
      </p:sp>
      <p:sp>
        <p:nvSpPr>
          <p:cNvPr id="8" name="Marcador de pie de página 7">
            <a:extLst>
              <a:ext uri="{FF2B5EF4-FFF2-40B4-BE49-F238E27FC236}">
                <a16:creationId xmlns:a16="http://schemas.microsoft.com/office/drawing/2014/main" id="{3C5880AB-E824-9264-6E6F-F777FE007895}"/>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0B08A72B-58F9-0FFF-365F-9CD4B5F0FD6B}"/>
              </a:ext>
            </a:extLst>
          </p:cNvPr>
          <p:cNvSpPr>
            <a:spLocks noGrp="1"/>
          </p:cNvSpPr>
          <p:nvPr>
            <p:ph type="sldNum" sz="quarter" idx="12"/>
          </p:nvPr>
        </p:nvSpPr>
        <p:spPr/>
        <p:txBody>
          <a:bodyPr/>
          <a:lstStyle/>
          <a:p>
            <a:fld id="{FD7F0D66-B97E-454C-96BC-F682CED65E7B}" type="slidenum">
              <a:rPr lang="es-MX" smtClean="0"/>
              <a:t>‹Nº›</a:t>
            </a:fld>
            <a:endParaRPr lang="es-MX"/>
          </a:p>
        </p:txBody>
      </p:sp>
    </p:spTree>
    <p:extLst>
      <p:ext uri="{BB962C8B-B14F-4D97-AF65-F5344CB8AC3E}">
        <p14:creationId xmlns:p14="http://schemas.microsoft.com/office/powerpoint/2010/main" val="251545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5DFE04-A466-91F7-151F-F4D20B04FD6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A22E9F69-F0B8-6A3A-FB67-540602183FD5}"/>
              </a:ext>
            </a:extLst>
          </p:cNvPr>
          <p:cNvSpPr>
            <a:spLocks noGrp="1"/>
          </p:cNvSpPr>
          <p:nvPr>
            <p:ph type="dt" sz="half" idx="10"/>
          </p:nvPr>
        </p:nvSpPr>
        <p:spPr/>
        <p:txBody>
          <a:bodyPr/>
          <a:lstStyle/>
          <a:p>
            <a:fld id="{AE43C1CE-EE95-4313-8255-7B53B5D51BF1}" type="datetimeFigureOut">
              <a:rPr lang="es-MX" smtClean="0"/>
              <a:t>31/08/2022</a:t>
            </a:fld>
            <a:endParaRPr lang="es-MX"/>
          </a:p>
        </p:txBody>
      </p:sp>
      <p:sp>
        <p:nvSpPr>
          <p:cNvPr id="4" name="Marcador de pie de página 3">
            <a:extLst>
              <a:ext uri="{FF2B5EF4-FFF2-40B4-BE49-F238E27FC236}">
                <a16:creationId xmlns:a16="http://schemas.microsoft.com/office/drawing/2014/main" id="{2D48DB80-277F-CBCE-DAE8-3E9FD0251AB4}"/>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18768B87-C9FC-CADD-30A7-9DA7AB75AF5E}"/>
              </a:ext>
            </a:extLst>
          </p:cNvPr>
          <p:cNvSpPr>
            <a:spLocks noGrp="1"/>
          </p:cNvSpPr>
          <p:nvPr>
            <p:ph type="sldNum" sz="quarter" idx="12"/>
          </p:nvPr>
        </p:nvSpPr>
        <p:spPr/>
        <p:txBody>
          <a:bodyPr/>
          <a:lstStyle/>
          <a:p>
            <a:fld id="{FD7F0D66-B97E-454C-96BC-F682CED65E7B}" type="slidenum">
              <a:rPr lang="es-MX" smtClean="0"/>
              <a:t>‹Nº›</a:t>
            </a:fld>
            <a:endParaRPr lang="es-MX"/>
          </a:p>
        </p:txBody>
      </p:sp>
    </p:spTree>
    <p:extLst>
      <p:ext uri="{BB962C8B-B14F-4D97-AF65-F5344CB8AC3E}">
        <p14:creationId xmlns:p14="http://schemas.microsoft.com/office/powerpoint/2010/main" val="2170123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9B371AF-2C48-5C51-F825-164A41D90D4A}"/>
              </a:ext>
            </a:extLst>
          </p:cNvPr>
          <p:cNvSpPr>
            <a:spLocks noGrp="1"/>
          </p:cNvSpPr>
          <p:nvPr>
            <p:ph type="dt" sz="half" idx="10"/>
          </p:nvPr>
        </p:nvSpPr>
        <p:spPr/>
        <p:txBody>
          <a:bodyPr/>
          <a:lstStyle/>
          <a:p>
            <a:fld id="{AE43C1CE-EE95-4313-8255-7B53B5D51BF1}" type="datetimeFigureOut">
              <a:rPr lang="es-MX" smtClean="0"/>
              <a:t>31/08/2022</a:t>
            </a:fld>
            <a:endParaRPr lang="es-MX"/>
          </a:p>
        </p:txBody>
      </p:sp>
      <p:sp>
        <p:nvSpPr>
          <p:cNvPr id="3" name="Marcador de pie de página 2">
            <a:extLst>
              <a:ext uri="{FF2B5EF4-FFF2-40B4-BE49-F238E27FC236}">
                <a16:creationId xmlns:a16="http://schemas.microsoft.com/office/drawing/2014/main" id="{D4E503CC-D07E-6BC8-6545-AE9EE5009BB6}"/>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CD11A98C-C080-DC4F-FE54-51FFB855EFE5}"/>
              </a:ext>
            </a:extLst>
          </p:cNvPr>
          <p:cNvSpPr>
            <a:spLocks noGrp="1"/>
          </p:cNvSpPr>
          <p:nvPr>
            <p:ph type="sldNum" sz="quarter" idx="12"/>
          </p:nvPr>
        </p:nvSpPr>
        <p:spPr/>
        <p:txBody>
          <a:bodyPr/>
          <a:lstStyle/>
          <a:p>
            <a:fld id="{FD7F0D66-B97E-454C-96BC-F682CED65E7B}" type="slidenum">
              <a:rPr lang="es-MX" smtClean="0"/>
              <a:t>‹Nº›</a:t>
            </a:fld>
            <a:endParaRPr lang="es-MX"/>
          </a:p>
        </p:txBody>
      </p:sp>
    </p:spTree>
    <p:extLst>
      <p:ext uri="{BB962C8B-B14F-4D97-AF65-F5344CB8AC3E}">
        <p14:creationId xmlns:p14="http://schemas.microsoft.com/office/powerpoint/2010/main" val="962050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7D3AC6-E38B-1F42-67E1-D9DA9A6C627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8A28C19A-2F37-CAAE-BC3B-BCB5BA0B14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434949B9-6368-6066-6FAC-AE883CBB0D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EDEB799-999C-8BC3-2BB7-81FE5A6734F6}"/>
              </a:ext>
            </a:extLst>
          </p:cNvPr>
          <p:cNvSpPr>
            <a:spLocks noGrp="1"/>
          </p:cNvSpPr>
          <p:nvPr>
            <p:ph type="dt" sz="half" idx="10"/>
          </p:nvPr>
        </p:nvSpPr>
        <p:spPr/>
        <p:txBody>
          <a:bodyPr/>
          <a:lstStyle/>
          <a:p>
            <a:fld id="{AE43C1CE-EE95-4313-8255-7B53B5D51BF1}" type="datetimeFigureOut">
              <a:rPr lang="es-MX" smtClean="0"/>
              <a:t>31/08/2022</a:t>
            </a:fld>
            <a:endParaRPr lang="es-MX"/>
          </a:p>
        </p:txBody>
      </p:sp>
      <p:sp>
        <p:nvSpPr>
          <p:cNvPr id="6" name="Marcador de pie de página 5">
            <a:extLst>
              <a:ext uri="{FF2B5EF4-FFF2-40B4-BE49-F238E27FC236}">
                <a16:creationId xmlns:a16="http://schemas.microsoft.com/office/drawing/2014/main" id="{FD0275E0-AB96-ABC3-7A11-828DAF35D8E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5EC8459A-67C5-2E09-EC43-CEFE55B2B836}"/>
              </a:ext>
            </a:extLst>
          </p:cNvPr>
          <p:cNvSpPr>
            <a:spLocks noGrp="1"/>
          </p:cNvSpPr>
          <p:nvPr>
            <p:ph type="sldNum" sz="quarter" idx="12"/>
          </p:nvPr>
        </p:nvSpPr>
        <p:spPr/>
        <p:txBody>
          <a:bodyPr/>
          <a:lstStyle/>
          <a:p>
            <a:fld id="{FD7F0D66-B97E-454C-96BC-F682CED65E7B}" type="slidenum">
              <a:rPr lang="es-MX" smtClean="0"/>
              <a:t>‹Nº›</a:t>
            </a:fld>
            <a:endParaRPr lang="es-MX"/>
          </a:p>
        </p:txBody>
      </p:sp>
    </p:spTree>
    <p:extLst>
      <p:ext uri="{BB962C8B-B14F-4D97-AF65-F5344CB8AC3E}">
        <p14:creationId xmlns:p14="http://schemas.microsoft.com/office/powerpoint/2010/main" val="227399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6686F4-D646-2E09-73AA-BC306AAEA64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EF7B80EB-CDAB-5ACE-4FF2-2212AD1E96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132266D9-672D-7A6D-897C-949967F6F6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40CF894-96C3-8899-C262-A5EDCF5EA6DC}"/>
              </a:ext>
            </a:extLst>
          </p:cNvPr>
          <p:cNvSpPr>
            <a:spLocks noGrp="1"/>
          </p:cNvSpPr>
          <p:nvPr>
            <p:ph type="dt" sz="half" idx="10"/>
          </p:nvPr>
        </p:nvSpPr>
        <p:spPr/>
        <p:txBody>
          <a:bodyPr/>
          <a:lstStyle/>
          <a:p>
            <a:fld id="{AE43C1CE-EE95-4313-8255-7B53B5D51BF1}" type="datetimeFigureOut">
              <a:rPr lang="es-MX" smtClean="0"/>
              <a:t>31/08/2022</a:t>
            </a:fld>
            <a:endParaRPr lang="es-MX"/>
          </a:p>
        </p:txBody>
      </p:sp>
      <p:sp>
        <p:nvSpPr>
          <p:cNvPr id="6" name="Marcador de pie de página 5">
            <a:extLst>
              <a:ext uri="{FF2B5EF4-FFF2-40B4-BE49-F238E27FC236}">
                <a16:creationId xmlns:a16="http://schemas.microsoft.com/office/drawing/2014/main" id="{96DA5A76-1417-CABB-3C90-5E88955B06F1}"/>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30AAB58-6227-F41C-462B-54870233720D}"/>
              </a:ext>
            </a:extLst>
          </p:cNvPr>
          <p:cNvSpPr>
            <a:spLocks noGrp="1"/>
          </p:cNvSpPr>
          <p:nvPr>
            <p:ph type="sldNum" sz="quarter" idx="12"/>
          </p:nvPr>
        </p:nvSpPr>
        <p:spPr/>
        <p:txBody>
          <a:bodyPr/>
          <a:lstStyle/>
          <a:p>
            <a:fld id="{FD7F0D66-B97E-454C-96BC-F682CED65E7B}" type="slidenum">
              <a:rPr lang="es-MX" smtClean="0"/>
              <a:t>‹Nº›</a:t>
            </a:fld>
            <a:endParaRPr lang="es-MX"/>
          </a:p>
        </p:txBody>
      </p:sp>
    </p:spTree>
    <p:extLst>
      <p:ext uri="{BB962C8B-B14F-4D97-AF65-F5344CB8AC3E}">
        <p14:creationId xmlns:p14="http://schemas.microsoft.com/office/powerpoint/2010/main" val="557339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1A176E2-C373-E3CE-EA78-5DB84E5185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22268FC-1D4C-DB6E-4E46-AF0C58A239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F947B0B-4BE9-3411-A9DF-D5F5B5462B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43C1CE-EE95-4313-8255-7B53B5D51BF1}" type="datetimeFigureOut">
              <a:rPr lang="es-MX" smtClean="0"/>
              <a:t>31/08/2022</a:t>
            </a:fld>
            <a:endParaRPr lang="es-MX"/>
          </a:p>
        </p:txBody>
      </p:sp>
      <p:sp>
        <p:nvSpPr>
          <p:cNvPr id="5" name="Marcador de pie de página 4">
            <a:extLst>
              <a:ext uri="{FF2B5EF4-FFF2-40B4-BE49-F238E27FC236}">
                <a16:creationId xmlns:a16="http://schemas.microsoft.com/office/drawing/2014/main" id="{4C0D7989-3776-3CE5-98B6-01C7D17004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EF49D262-25DD-0E94-0ABC-566B29ACFF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7F0D66-B97E-454C-96BC-F682CED65E7B}" type="slidenum">
              <a:rPr lang="es-MX" smtClean="0"/>
              <a:t>‹Nº›</a:t>
            </a:fld>
            <a:endParaRPr lang="es-MX"/>
          </a:p>
        </p:txBody>
      </p:sp>
    </p:spTree>
    <p:extLst>
      <p:ext uri="{BB962C8B-B14F-4D97-AF65-F5344CB8AC3E}">
        <p14:creationId xmlns:p14="http://schemas.microsoft.com/office/powerpoint/2010/main" val="474340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3079DC2C-47C0-FDDB-A775-BEB8EF68D744}"/>
              </a:ext>
            </a:extLst>
          </p:cNvPr>
          <p:cNvSpPr>
            <a:spLocks noGrp="1"/>
          </p:cNvSpPr>
          <p:nvPr>
            <p:ph type="subTitle" idx="1"/>
          </p:nvPr>
        </p:nvSpPr>
        <p:spPr>
          <a:xfrm>
            <a:off x="424070" y="1262269"/>
            <a:ext cx="11131826" cy="4333462"/>
          </a:xfrm>
        </p:spPr>
        <p:txBody>
          <a:bodyPr>
            <a:normAutofit lnSpcReduction="10000"/>
          </a:bodyPr>
          <a:lstStyle/>
          <a:p>
            <a:r>
              <a:rPr lang="es-MX" sz="3600" dirty="0"/>
              <a:t>Universidad Nacional Autónoma de México </a:t>
            </a:r>
          </a:p>
          <a:p>
            <a:r>
              <a:rPr lang="es-MX" sz="3600" dirty="0"/>
              <a:t>Escuela Nacional de Estudios Superiores Unidad Mérida, Yucatán </a:t>
            </a:r>
          </a:p>
          <a:p>
            <a:r>
              <a:rPr lang="es-MX" sz="3600" dirty="0"/>
              <a:t>Alumno: Lorenzo Cortez Díaz</a:t>
            </a:r>
          </a:p>
          <a:p>
            <a:r>
              <a:rPr lang="es-MX" sz="3600" dirty="0"/>
              <a:t>Asignatura: Laboratorio Vll </a:t>
            </a:r>
          </a:p>
          <a:p>
            <a:r>
              <a:rPr lang="es-MX" sz="3600" dirty="0"/>
              <a:t>Licenciatura: Geografía Aplicada </a:t>
            </a:r>
          </a:p>
          <a:p>
            <a:r>
              <a:rPr lang="es-MX" sz="3600" dirty="0"/>
              <a:t>Dra. Bertha Hernández Aguilar </a:t>
            </a:r>
          </a:p>
          <a:p>
            <a:r>
              <a:rPr lang="es-MX" dirty="0"/>
              <a:t>  </a:t>
            </a:r>
          </a:p>
        </p:txBody>
      </p:sp>
    </p:spTree>
    <p:extLst>
      <p:ext uri="{BB962C8B-B14F-4D97-AF65-F5344CB8AC3E}">
        <p14:creationId xmlns:p14="http://schemas.microsoft.com/office/powerpoint/2010/main" val="592086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3" name="Straight Connector 103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EFCDD2F4-D85F-C0E0-0499-A73F8CFE8080}"/>
              </a:ext>
            </a:extLst>
          </p:cNvPr>
          <p:cNvSpPr>
            <a:spLocks noGrp="1"/>
          </p:cNvSpPr>
          <p:nvPr>
            <p:ph idx="1"/>
          </p:nvPr>
        </p:nvSpPr>
        <p:spPr>
          <a:xfrm>
            <a:off x="593610" y="1688124"/>
            <a:ext cx="3822192" cy="3488788"/>
          </a:xfrm>
        </p:spPr>
        <p:txBody>
          <a:bodyPr>
            <a:normAutofit/>
          </a:bodyPr>
          <a:lstStyle/>
          <a:p>
            <a:r>
              <a:rPr lang="es-MX" sz="1900" dirty="0">
                <a:solidFill>
                  <a:schemeClr val="bg1"/>
                </a:solidFill>
              </a:rPr>
              <a:t>Pronóstico</a:t>
            </a:r>
          </a:p>
          <a:p>
            <a:pPr algn="just"/>
            <a:r>
              <a:rPr lang="es-MX" sz="1900" dirty="0">
                <a:solidFill>
                  <a:schemeClr val="bg1"/>
                </a:solidFill>
              </a:rPr>
              <a:t>La etapa de pronostico es aquel un proceso de ordenamiento ecológico que consiste en discernir el desenlace de los conflictos ambientales con el tiempo. En esta etapa se establece como ciertas actividades sectoriales en la cual modifican la capacidad de un territorio y los ecosistemas para satisfacer las necesidades de la sociedad.  </a:t>
            </a:r>
          </a:p>
        </p:txBody>
      </p:sp>
      <p:pic>
        <p:nvPicPr>
          <p:cNvPr id="1026" name="Picture 2" descr="Alaska alcanza un nuevo récord de calor | Clima">
            <a:extLst>
              <a:ext uri="{FF2B5EF4-FFF2-40B4-BE49-F238E27FC236}">
                <a16:creationId xmlns:a16="http://schemas.microsoft.com/office/drawing/2014/main" id="{9F551A3D-3077-7D9F-F132-333ACCA080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918"/>
          <a:stretch/>
        </p:blipFill>
        <p:spPr bwMode="auto">
          <a:xfrm>
            <a:off x="5123968" y="760881"/>
            <a:ext cx="6596652" cy="4982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292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4" name="Content Placeholder 2053">
            <a:extLst>
              <a:ext uri="{FF2B5EF4-FFF2-40B4-BE49-F238E27FC236}">
                <a16:creationId xmlns:a16="http://schemas.microsoft.com/office/drawing/2014/main" id="{C7F68F35-BD3D-A13D-55E5-F17087611CA8}"/>
              </a:ext>
            </a:extLst>
          </p:cNvPr>
          <p:cNvSpPr>
            <a:spLocks noGrp="1"/>
          </p:cNvSpPr>
          <p:nvPr>
            <p:ph idx="1"/>
          </p:nvPr>
        </p:nvSpPr>
        <p:spPr>
          <a:xfrm>
            <a:off x="648931" y="1709530"/>
            <a:ext cx="3505494" cy="3511827"/>
          </a:xfrm>
        </p:spPr>
        <p:txBody>
          <a:bodyPr>
            <a:noAutofit/>
          </a:bodyPr>
          <a:lstStyle/>
          <a:p>
            <a:pPr algn="just"/>
            <a:r>
              <a:rPr lang="es-MX" sz="1800" b="0" i="0" dirty="0">
                <a:solidFill>
                  <a:srgbClr val="000000"/>
                </a:solidFill>
                <a:effectLst/>
                <a:latin typeface="wfont_a591e0_aab8ad861d684e02bae2b33200c19c66"/>
              </a:rPr>
              <a:t> Este reglamento también indica que se deben considerar los siguientes fenómenos: el deterioro de los bienes y servicios ambientales, la pérdida de cobertura vegetal, la degradación de ecosistemas y recursos naturales, la extinción de especies sujetas a protección, los efectos del cambio climático, los efectos negativos del crecimiento poblacional y la demanda de infraestructura urbana, y los impactos ambientales acumulativos".</a:t>
            </a:r>
            <a:endParaRPr lang="en-US" sz="1800" dirty="0"/>
          </a:p>
        </p:txBody>
      </p:sp>
      <p:sp>
        <p:nvSpPr>
          <p:cNvPr id="2057" name="Rectangle 2056">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Amenazas a la biodiversidad de la Península de Yucatán, retos y necesidades  de investigación">
            <a:extLst>
              <a:ext uri="{FF2B5EF4-FFF2-40B4-BE49-F238E27FC236}">
                <a16:creationId xmlns:a16="http://schemas.microsoft.com/office/drawing/2014/main" id="{A3D80860-3686-C91D-BD73-CCF97DDEDD7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83592" y="807593"/>
            <a:ext cx="4663871" cy="5239568"/>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1324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9" name="Rectangle 307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0"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BFE9B19F-74FB-6028-EAEF-029395EBEC9C}"/>
              </a:ext>
            </a:extLst>
          </p:cNvPr>
          <p:cNvSpPr>
            <a:spLocks noGrp="1"/>
          </p:cNvSpPr>
          <p:nvPr>
            <p:ph idx="1"/>
          </p:nvPr>
        </p:nvSpPr>
        <p:spPr>
          <a:xfrm>
            <a:off x="4654295" y="502920"/>
            <a:ext cx="6894576" cy="1463040"/>
          </a:xfrm>
        </p:spPr>
        <p:txBody>
          <a:bodyPr anchor="ctr">
            <a:normAutofit/>
          </a:bodyPr>
          <a:lstStyle/>
          <a:p>
            <a:r>
              <a:rPr lang="es-MX" sz="4000" dirty="0"/>
              <a:t>Enfoque sísmico </a:t>
            </a:r>
          </a:p>
          <a:p>
            <a:endParaRPr lang="es-MX" sz="2200" dirty="0"/>
          </a:p>
        </p:txBody>
      </p:sp>
      <p:pic>
        <p:nvPicPr>
          <p:cNvPr id="3074" name="Picture 2" descr="ST Enfoque Sistemico">
            <a:extLst>
              <a:ext uri="{FF2B5EF4-FFF2-40B4-BE49-F238E27FC236}">
                <a16:creationId xmlns:a16="http://schemas.microsoft.com/office/drawing/2014/main" id="{CF574DA9-2CBB-4A27-8778-CF9A2C5AB14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16060" y="2290936"/>
            <a:ext cx="8947688" cy="3959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327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Freeform: Shape 4104">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DE299564-3A78-54CC-8A21-B68157B31856}"/>
              </a:ext>
            </a:extLst>
          </p:cNvPr>
          <p:cNvSpPr>
            <a:spLocks noGrp="1"/>
          </p:cNvSpPr>
          <p:nvPr>
            <p:ph idx="1"/>
          </p:nvPr>
        </p:nvSpPr>
        <p:spPr>
          <a:xfrm>
            <a:off x="1113218" y="393437"/>
            <a:ext cx="3427001" cy="591301"/>
          </a:xfrm>
        </p:spPr>
        <p:txBody>
          <a:bodyPr>
            <a:normAutofit/>
          </a:bodyPr>
          <a:lstStyle/>
          <a:p>
            <a:r>
              <a:rPr lang="es-MX" sz="2000" dirty="0"/>
              <a:t>Sistema Socioambiental </a:t>
            </a:r>
          </a:p>
          <a:p>
            <a:endParaRPr lang="es-MX" sz="2000" dirty="0"/>
          </a:p>
        </p:txBody>
      </p:sp>
      <p:pic>
        <p:nvPicPr>
          <p:cNvPr id="4098" name="Picture 2" descr="La Realidad del Sistema Socio-Ambiental - Página Jimdo de casasana-ciplan">
            <a:extLst>
              <a:ext uri="{FF2B5EF4-FFF2-40B4-BE49-F238E27FC236}">
                <a16:creationId xmlns:a16="http://schemas.microsoft.com/office/drawing/2014/main" id="{2EB699FD-4FC2-4727-5FD4-3285B0E35BE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89983" y="1181686"/>
            <a:ext cx="7540282" cy="5416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7893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796644">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122" name="Picture 2" descr="SIMULACIÓN DEL CAMPO DE ONDAS SÍSMICAS Y CARACTERIZACIÓN DE AMPLITUD Y  PERÍODO CON FINES DE MICROZONIFICACIÓN SÍSMICA PARA LAS CIUDADES  GUARENAS-GUATIRE">
            <a:extLst>
              <a:ext uri="{FF2B5EF4-FFF2-40B4-BE49-F238E27FC236}">
                <a16:creationId xmlns:a16="http://schemas.microsoft.com/office/drawing/2014/main" id="{89F51D34-A28F-B078-6CDA-2D8F6B2757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82" r="-1" b="4894"/>
          <a:stretch/>
        </p:blipFill>
        <p:spPr bwMode="auto">
          <a:xfrm>
            <a:off x="327547" y="320623"/>
            <a:ext cx="7058306" cy="6214534"/>
          </a:xfrm>
          <a:prstGeom prst="rect">
            <a:avLst/>
          </a:prstGeom>
          <a:noFill/>
          <a:extLst>
            <a:ext uri="{909E8E84-426E-40DD-AFC4-6F175D3DCCD1}">
              <a14:hiddenFill xmlns:a14="http://schemas.microsoft.com/office/drawing/2010/main">
                <a:solidFill>
                  <a:srgbClr val="FFFFFF"/>
                </a:solidFill>
              </a14:hiddenFill>
            </a:ext>
          </a:extLst>
        </p:spPr>
      </p:pic>
      <p:sp>
        <p:nvSpPr>
          <p:cNvPr id="5129" name="Rectangle 5128">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65193628-F357-425D-2A20-4FAEFA697A8A}"/>
              </a:ext>
            </a:extLst>
          </p:cNvPr>
          <p:cNvSpPr>
            <a:spLocks noGrp="1"/>
          </p:cNvSpPr>
          <p:nvPr>
            <p:ph idx="1"/>
          </p:nvPr>
        </p:nvSpPr>
        <p:spPr>
          <a:xfrm>
            <a:off x="8198132" y="2658793"/>
            <a:ext cx="3424739" cy="1001139"/>
          </a:xfrm>
        </p:spPr>
        <p:txBody>
          <a:bodyPr anchor="ctr">
            <a:normAutofit/>
          </a:bodyPr>
          <a:lstStyle/>
          <a:p>
            <a:r>
              <a:rPr lang="es-MX" sz="2000" dirty="0">
                <a:solidFill>
                  <a:srgbClr val="FFFFFF"/>
                </a:solidFill>
              </a:rPr>
              <a:t>Patrones y modelos sísmicos </a:t>
            </a:r>
          </a:p>
          <a:p>
            <a:endParaRPr lang="es-MX" sz="2000" dirty="0">
              <a:solidFill>
                <a:srgbClr val="FFFFFF"/>
              </a:solidFill>
            </a:endParaRPr>
          </a:p>
        </p:txBody>
      </p:sp>
    </p:spTree>
    <p:extLst>
      <p:ext uri="{BB962C8B-B14F-4D97-AF65-F5344CB8AC3E}">
        <p14:creationId xmlns:p14="http://schemas.microsoft.com/office/powerpoint/2010/main" val="3577573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487AF7AA-BDED-D845-8483-A88865217672}"/>
              </a:ext>
            </a:extLst>
          </p:cNvPr>
          <p:cNvSpPr>
            <a:spLocks noGrp="1"/>
          </p:cNvSpPr>
          <p:nvPr>
            <p:ph idx="1"/>
          </p:nvPr>
        </p:nvSpPr>
        <p:spPr>
          <a:xfrm>
            <a:off x="237040" y="2807208"/>
            <a:ext cx="2815649" cy="836324"/>
          </a:xfrm>
        </p:spPr>
        <p:txBody>
          <a:bodyPr anchor="t">
            <a:normAutofit/>
          </a:bodyPr>
          <a:lstStyle/>
          <a:p>
            <a:r>
              <a:rPr lang="es-MX" sz="2200" dirty="0"/>
              <a:t>KSIM ordenamiento ecológico</a:t>
            </a:r>
          </a:p>
          <a:p>
            <a:endParaRPr lang="es-MX" sz="2200" dirty="0"/>
          </a:p>
        </p:txBody>
      </p:sp>
      <p:pic>
        <p:nvPicPr>
          <p:cNvPr id="6146" name="Picture 2" descr="Ordenamiento Ecológico del Territorio | Secretaría de Medio Ambiente y  Recursos Naturales | Gobierno | gob.mx">
            <a:extLst>
              <a:ext uri="{FF2B5EF4-FFF2-40B4-BE49-F238E27FC236}">
                <a16:creationId xmlns:a16="http://schemas.microsoft.com/office/drawing/2014/main" id="{41127FCE-A8E7-A51F-DAAC-DA16FB3C021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46133" y="399522"/>
            <a:ext cx="7295505" cy="6058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728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AE8724D-18C0-8388-5EE3-FB9D3485A9F9}"/>
              </a:ext>
            </a:extLst>
          </p:cNvPr>
          <p:cNvSpPr>
            <a:spLocks noGrp="1"/>
          </p:cNvSpPr>
          <p:nvPr>
            <p:ph idx="1"/>
          </p:nvPr>
        </p:nvSpPr>
        <p:spPr>
          <a:xfrm>
            <a:off x="692426" y="2067339"/>
            <a:ext cx="10359887" cy="1934817"/>
          </a:xfrm>
        </p:spPr>
        <p:txBody>
          <a:bodyPr>
            <a:normAutofit/>
          </a:bodyPr>
          <a:lstStyle/>
          <a:p>
            <a:pPr algn="just"/>
            <a:r>
              <a:rPr lang="es-MX" sz="2400" b="0" i="0" dirty="0">
                <a:solidFill>
                  <a:srgbClr val="3C4043"/>
                </a:solidFill>
                <a:effectLst/>
                <a:latin typeface="Roboto" panose="02000000000000000000" pitchFamily="2" charset="0"/>
              </a:rPr>
              <a:t>Dónde está la relación con la gestión del riesgo de desastres?</a:t>
            </a:r>
          </a:p>
          <a:p>
            <a:pPr algn="just"/>
            <a:r>
              <a:rPr lang="es-MX" sz="2400" b="0" i="0" dirty="0">
                <a:solidFill>
                  <a:srgbClr val="3C4043"/>
                </a:solidFill>
                <a:effectLst/>
                <a:latin typeface="Roboto" panose="02000000000000000000" pitchFamily="2" charset="0"/>
              </a:rPr>
              <a:t>Se puede definir en un proceso en la cual se busca an</a:t>
            </a:r>
            <a:r>
              <a:rPr lang="es-MX" sz="2400" dirty="0">
                <a:solidFill>
                  <a:srgbClr val="3C4043"/>
                </a:solidFill>
                <a:latin typeface="Roboto" panose="02000000000000000000" pitchFamily="2" charset="0"/>
              </a:rPr>
              <a:t>alizar y cuantificar ciertas probabilidades de perdidas y efectos secundarios que se pueden desprender ante un desastre, así como las acciones que prevén, correctivas y reductivas, que se deben comprender ante un riesgo. </a:t>
            </a:r>
            <a:endParaRPr lang="es-MX" sz="2400" b="0" i="0" dirty="0">
              <a:solidFill>
                <a:srgbClr val="3C4043"/>
              </a:solidFill>
              <a:effectLst/>
              <a:latin typeface="Roboto" panose="02000000000000000000" pitchFamily="2" charset="0"/>
            </a:endParaRPr>
          </a:p>
        </p:txBody>
      </p:sp>
    </p:spTree>
    <p:extLst>
      <p:ext uri="{BB962C8B-B14F-4D97-AF65-F5344CB8AC3E}">
        <p14:creationId xmlns:p14="http://schemas.microsoft.com/office/powerpoint/2010/main" val="3385156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A6E74AB-384C-BB04-8C10-51D531648E1A}"/>
              </a:ext>
            </a:extLst>
          </p:cNvPr>
          <p:cNvSpPr>
            <a:spLocks noGrp="1"/>
          </p:cNvSpPr>
          <p:nvPr>
            <p:ph idx="1"/>
          </p:nvPr>
        </p:nvSpPr>
        <p:spPr>
          <a:xfrm>
            <a:off x="838200" y="689317"/>
            <a:ext cx="10515600" cy="5487646"/>
          </a:xfrm>
        </p:spPr>
        <p:txBody>
          <a:bodyPr/>
          <a:lstStyle/>
          <a:p>
            <a:r>
              <a:rPr lang="es-MX" dirty="0"/>
              <a:t>Referencias</a:t>
            </a:r>
          </a:p>
          <a:p>
            <a:r>
              <a:rPr lang="es-MX" dirty="0"/>
              <a:t>https://www.yucatan-poety.com/pron%C3%B3stico</a:t>
            </a:r>
          </a:p>
          <a:p>
            <a:endParaRPr lang="es-MX" dirty="0"/>
          </a:p>
        </p:txBody>
      </p:sp>
    </p:spTree>
    <p:extLst>
      <p:ext uri="{BB962C8B-B14F-4D97-AF65-F5344CB8AC3E}">
        <p14:creationId xmlns:p14="http://schemas.microsoft.com/office/powerpoint/2010/main" val="408619599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242</Words>
  <Application>Microsoft Office PowerPoint</Application>
  <PresentationFormat>Panorámica</PresentationFormat>
  <Paragraphs>18</Paragraphs>
  <Slides>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Arial</vt:lpstr>
      <vt:lpstr>Calibri</vt:lpstr>
      <vt:lpstr>Calibri Light</vt:lpstr>
      <vt:lpstr>Roboto</vt:lpstr>
      <vt:lpstr>wfont_a591e0_aab8ad861d684e02bae2b33200c19c66</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LORENZO CORTEZ DIAZ</dc:creator>
  <cp:lastModifiedBy>LORENZO CORTEZ DIAZ</cp:lastModifiedBy>
  <cp:revision>1</cp:revision>
  <dcterms:created xsi:type="dcterms:W3CDTF">2022-08-31T17:28:48Z</dcterms:created>
  <dcterms:modified xsi:type="dcterms:W3CDTF">2022-08-31T19:07:29Z</dcterms:modified>
</cp:coreProperties>
</file>