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8"/>
  </p:notesMasterIdLst>
  <p:sldIdLst>
    <p:sldId id="317" r:id="rId3"/>
    <p:sldId id="328" r:id="rId4"/>
    <p:sldId id="259" r:id="rId5"/>
    <p:sldId id="307" r:id="rId6"/>
    <p:sldId id="3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08" y="22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852CA7D4-0960-4308-9B99-2F50C219E3A8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xmlns="" id="{95892272-F1A0-474B-8624-D0C89598864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2BCA52AC-2B25-4DEE-886E-E6835D09969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xmlns="" id="{D38906DC-52A8-4352-9F0C-5093FADA2BB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xmlns="" id="{34768B45-7144-4394-A589-14D5DFF024A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C1D6DBC0-B46D-47A2-9045-ED529395477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D6C7283-76F9-4083-9BAB-E653AF098B9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02271"/>
            <a:ext cx="2152765" cy="3524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40EFD1ED-BBAA-422B-B1F5-4C3BE430D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D121F06-5760-450E-9F87-BBB7B1CBC0F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AFCDB5-2AFC-40F8-ABB6-7933BBED986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E04A0926-76DC-434C-A0AC-4383A6DCC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3793D1B-11C7-40D2-A10A-92348FF2608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3E8ECD7-6A2F-4DFD-8E11-4A7B458E07CB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CFCA658-C25D-4A86-9B05-53A5C5C8BAD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4B16A33-2EE5-4D0A-AADF-6A5BBD54081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86EFBE3F-6AF5-482A-980B-513EA1442CD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A17A2EE4-8538-4B7F-B63B-51D28F4D8E1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BF27D07-F44A-45D6-BFD7-ADB18A9A616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D32E256-4036-4076-B6C2-148EA007E2C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88C57632-4ACA-40AA-B53B-E26ABD3BA92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8F235E4-2EAD-4175-8A79-AC0519D944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F2E9C5C3-0C0E-43A7-B578-C245B80FC17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3B576379-DFDE-4208-B35C-D88877BCF41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4BD73E4-A2DA-49EC-8A79-B50D94CFFD8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DF2A865-5D00-43F0-A924-A723EAB4D9E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7622A8FF-8C31-40DF-848B-D3B24BF8C0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49C1479A-D7B7-4790-B67F-5343FB7035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9D88141-DF0A-4F75-B1A4-E9B0AA53C529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oundRect">
            <a:avLst>
              <a:gd name="adj" fmla="val 4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D97CC20-4157-461F-BB22-6C14C42616B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oundRect">
            <a:avLst>
              <a:gd name="adj" fmla="val 268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xmlns="" id="{AC73DE2A-F981-417B-817C-7A687C7906A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" fmla="*/ 7412695 w 9486855"/>
              <a:gd name="connsiteY0" fmla="*/ 0 h 4547240"/>
              <a:gd name="connsiteX1" fmla="*/ 7781039 w 9486855"/>
              <a:gd name="connsiteY1" fmla="*/ 294875 h 4547240"/>
              <a:gd name="connsiteX2" fmla="*/ 7726126 w 9486855"/>
              <a:gd name="connsiteY2" fmla="*/ 258215 h 4547240"/>
              <a:gd name="connsiteX3" fmla="*/ 7412695 w 9486855"/>
              <a:gd name="connsiteY3" fmla="*/ 0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6176909 w 9486855"/>
              <a:gd name="connsiteY8" fmla="*/ 0 h 4547240"/>
              <a:gd name="connsiteX9" fmla="*/ 4941124 w 9486855"/>
              <a:gd name="connsiteY9" fmla="*/ 0 h 4547240"/>
              <a:gd name="connsiteX10" fmla="*/ 6062628 w 9486855"/>
              <a:gd name="connsiteY10" fmla="*/ 0 h 4547240"/>
              <a:gd name="connsiteX11" fmla="*/ 9064045 w 9486855"/>
              <a:gd name="connsiteY11" fmla="*/ 2472672 h 4547240"/>
              <a:gd name="connsiteX12" fmla="*/ 9084635 w 9486855"/>
              <a:gd name="connsiteY12" fmla="*/ 2493435 h 4547240"/>
              <a:gd name="connsiteX13" fmla="*/ 8633516 w 9486855"/>
              <a:gd name="connsiteY13" fmla="*/ 3038344 h 4547240"/>
              <a:gd name="connsiteX14" fmla="*/ 8610619 w 9486855"/>
              <a:gd name="connsiteY14" fmla="*/ 3023058 h 4547240"/>
              <a:gd name="connsiteX15" fmla="*/ 4941124 w 9486855"/>
              <a:gd name="connsiteY15" fmla="*/ 0 h 4547240"/>
              <a:gd name="connsiteX16" fmla="*/ 3705338 w 9486855"/>
              <a:gd name="connsiteY16" fmla="*/ 0 h 4547240"/>
              <a:gd name="connsiteX17" fmla="*/ 4826842 w 9486855"/>
              <a:gd name="connsiteY17" fmla="*/ 0 h 4547240"/>
              <a:gd name="connsiteX18" fmla="*/ 9453939 w 9486855"/>
              <a:gd name="connsiteY18" fmla="*/ 3811964 h 4547240"/>
              <a:gd name="connsiteX19" fmla="*/ 9486855 w 9486855"/>
              <a:gd name="connsiteY19" fmla="*/ 3845156 h 4547240"/>
              <a:gd name="connsiteX20" fmla="*/ 9037976 w 9486855"/>
              <a:gd name="connsiteY20" fmla="*/ 4387359 h 4547240"/>
              <a:gd name="connsiteX21" fmla="*/ 9000514 w 9486855"/>
              <a:gd name="connsiteY21" fmla="*/ 4362349 h 4547240"/>
              <a:gd name="connsiteX22" fmla="*/ 3705338 w 9486855"/>
              <a:gd name="connsiteY22" fmla="*/ 0 h 4547240"/>
              <a:gd name="connsiteX23" fmla="*/ 2469555 w 9486855"/>
              <a:gd name="connsiteY23" fmla="*/ 0 h 4547240"/>
              <a:gd name="connsiteX24" fmla="*/ 3591059 w 9486855"/>
              <a:gd name="connsiteY24" fmla="*/ 0 h 4547240"/>
              <a:gd name="connsiteX25" fmla="*/ 7399197 w 9486855"/>
              <a:gd name="connsiteY25" fmla="*/ 3137277 h 4547240"/>
              <a:gd name="connsiteX26" fmla="*/ 7416431 w 9486855"/>
              <a:gd name="connsiteY26" fmla="*/ 3154229 h 4547240"/>
              <a:gd name="connsiteX27" fmla="*/ 6964295 w 9486855"/>
              <a:gd name="connsiteY27" fmla="*/ 3700365 h 4547240"/>
              <a:gd name="connsiteX28" fmla="*/ 6945772 w 9486855"/>
              <a:gd name="connsiteY28" fmla="*/ 3687663 h 4547240"/>
              <a:gd name="connsiteX29" fmla="*/ 2469555 w 9486855"/>
              <a:gd name="connsiteY29" fmla="*/ 0 h 4547240"/>
              <a:gd name="connsiteX30" fmla="*/ 1233769 w 9486855"/>
              <a:gd name="connsiteY30" fmla="*/ 0 h 4547240"/>
              <a:gd name="connsiteX31" fmla="*/ 2355273 w 9486855"/>
              <a:gd name="connsiteY31" fmla="*/ 0 h 4547240"/>
              <a:gd name="connsiteX32" fmla="*/ 7208121 w 9486855"/>
              <a:gd name="connsiteY32" fmla="*/ 3997945 h 4547240"/>
              <a:gd name="connsiteX33" fmla="*/ 6753370 w 9486855"/>
              <a:gd name="connsiteY33" fmla="*/ 4547240 h 4547240"/>
              <a:gd name="connsiteX34" fmla="*/ 1233769 w 9486855"/>
              <a:gd name="connsiteY34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" fmla="*/ 7412695 w 9486855"/>
              <a:gd name="connsiteY0" fmla="*/ 0 h 4547240"/>
              <a:gd name="connsiteX1" fmla="*/ 7726126 w 9486855"/>
              <a:gd name="connsiteY1" fmla="*/ 258215 h 4547240"/>
              <a:gd name="connsiteX2" fmla="*/ 7412695 w 9486855"/>
              <a:gd name="connsiteY2" fmla="*/ 0 h 4547240"/>
              <a:gd name="connsiteX3" fmla="*/ 6176909 w 9486855"/>
              <a:gd name="connsiteY3" fmla="*/ 0 h 4547240"/>
              <a:gd name="connsiteX4" fmla="*/ 7298411 w 9486855"/>
              <a:gd name="connsiteY4" fmla="*/ 0 h 4547240"/>
              <a:gd name="connsiteX5" fmla="*/ 8325765 w 9486855"/>
              <a:gd name="connsiteY5" fmla="*/ 846370 h 4547240"/>
              <a:gd name="connsiteX6" fmla="*/ 7871015 w 9486855"/>
              <a:gd name="connsiteY6" fmla="*/ 1395664 h 4547240"/>
              <a:gd name="connsiteX7" fmla="*/ 6176909 w 9486855"/>
              <a:gd name="connsiteY7" fmla="*/ 0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4941124 w 9486855"/>
              <a:gd name="connsiteY14" fmla="*/ 0 h 4547240"/>
              <a:gd name="connsiteX15" fmla="*/ 3705338 w 9486855"/>
              <a:gd name="connsiteY15" fmla="*/ 0 h 4547240"/>
              <a:gd name="connsiteX16" fmla="*/ 4826842 w 9486855"/>
              <a:gd name="connsiteY16" fmla="*/ 0 h 4547240"/>
              <a:gd name="connsiteX17" fmla="*/ 9453939 w 9486855"/>
              <a:gd name="connsiteY17" fmla="*/ 3811964 h 4547240"/>
              <a:gd name="connsiteX18" fmla="*/ 9486855 w 9486855"/>
              <a:gd name="connsiteY18" fmla="*/ 3845156 h 4547240"/>
              <a:gd name="connsiteX19" fmla="*/ 9037976 w 9486855"/>
              <a:gd name="connsiteY19" fmla="*/ 4387359 h 4547240"/>
              <a:gd name="connsiteX20" fmla="*/ 9000514 w 9486855"/>
              <a:gd name="connsiteY20" fmla="*/ 4362349 h 4547240"/>
              <a:gd name="connsiteX21" fmla="*/ 3705338 w 9486855"/>
              <a:gd name="connsiteY21" fmla="*/ 0 h 4547240"/>
              <a:gd name="connsiteX22" fmla="*/ 2469555 w 9486855"/>
              <a:gd name="connsiteY22" fmla="*/ 0 h 4547240"/>
              <a:gd name="connsiteX23" fmla="*/ 3591059 w 9486855"/>
              <a:gd name="connsiteY23" fmla="*/ 0 h 4547240"/>
              <a:gd name="connsiteX24" fmla="*/ 7399197 w 9486855"/>
              <a:gd name="connsiteY24" fmla="*/ 3137277 h 4547240"/>
              <a:gd name="connsiteX25" fmla="*/ 7416431 w 9486855"/>
              <a:gd name="connsiteY25" fmla="*/ 3154229 h 4547240"/>
              <a:gd name="connsiteX26" fmla="*/ 6964295 w 9486855"/>
              <a:gd name="connsiteY26" fmla="*/ 3700365 h 4547240"/>
              <a:gd name="connsiteX27" fmla="*/ 6945772 w 9486855"/>
              <a:gd name="connsiteY27" fmla="*/ 3687663 h 4547240"/>
              <a:gd name="connsiteX28" fmla="*/ 2469555 w 9486855"/>
              <a:gd name="connsiteY28" fmla="*/ 0 h 4547240"/>
              <a:gd name="connsiteX29" fmla="*/ 1233769 w 9486855"/>
              <a:gd name="connsiteY29" fmla="*/ 0 h 4547240"/>
              <a:gd name="connsiteX30" fmla="*/ 2355273 w 9486855"/>
              <a:gd name="connsiteY30" fmla="*/ 0 h 4547240"/>
              <a:gd name="connsiteX31" fmla="*/ 7208121 w 9486855"/>
              <a:gd name="connsiteY31" fmla="*/ 3997945 h 4547240"/>
              <a:gd name="connsiteX32" fmla="*/ 6753370 w 9486855"/>
              <a:gd name="connsiteY32" fmla="*/ 4547240 h 4547240"/>
              <a:gd name="connsiteX33" fmla="*/ 1233769 w 9486855"/>
              <a:gd name="connsiteY33" fmla="*/ 0 h 4547240"/>
              <a:gd name="connsiteX34" fmla="*/ 0 w 9486855"/>
              <a:gd name="connsiteY34" fmla="*/ 0 h 4547240"/>
              <a:gd name="connsiteX35" fmla="*/ 1119492 w 9486855"/>
              <a:gd name="connsiteY35" fmla="*/ 0 h 4547240"/>
              <a:gd name="connsiteX36" fmla="*/ 5077250 w 9486855"/>
              <a:gd name="connsiteY36" fmla="*/ 3260539 h 4547240"/>
              <a:gd name="connsiteX37" fmla="*/ 4622500 w 9486855"/>
              <a:gd name="connsiteY37" fmla="*/ 3809833 h 4547240"/>
              <a:gd name="connsiteX38" fmla="*/ 8977 w 9486855"/>
              <a:gd name="connsiteY38" fmla="*/ 9054 h 4547240"/>
              <a:gd name="connsiteX39" fmla="*/ 0 w 9486855"/>
              <a:gd name="connsiteY39" fmla="*/ 0 h 4547240"/>
              <a:gd name="connsiteX0" fmla="*/ 6176909 w 9486855"/>
              <a:gd name="connsiteY0" fmla="*/ 0 h 4547240"/>
              <a:gd name="connsiteX1" fmla="*/ 7298411 w 9486855"/>
              <a:gd name="connsiteY1" fmla="*/ 0 h 4547240"/>
              <a:gd name="connsiteX2" fmla="*/ 8325765 w 9486855"/>
              <a:gd name="connsiteY2" fmla="*/ 846370 h 4547240"/>
              <a:gd name="connsiteX3" fmla="*/ 7871015 w 9486855"/>
              <a:gd name="connsiteY3" fmla="*/ 1395664 h 4547240"/>
              <a:gd name="connsiteX4" fmla="*/ 6176909 w 9486855"/>
              <a:gd name="connsiteY4" fmla="*/ 0 h 4547240"/>
              <a:gd name="connsiteX5" fmla="*/ 4941124 w 9486855"/>
              <a:gd name="connsiteY5" fmla="*/ 0 h 4547240"/>
              <a:gd name="connsiteX6" fmla="*/ 6062628 w 9486855"/>
              <a:gd name="connsiteY6" fmla="*/ 0 h 4547240"/>
              <a:gd name="connsiteX7" fmla="*/ 9064045 w 9486855"/>
              <a:gd name="connsiteY7" fmla="*/ 2472672 h 4547240"/>
              <a:gd name="connsiteX8" fmla="*/ 9084635 w 9486855"/>
              <a:gd name="connsiteY8" fmla="*/ 2493435 h 4547240"/>
              <a:gd name="connsiteX9" fmla="*/ 8633516 w 9486855"/>
              <a:gd name="connsiteY9" fmla="*/ 3038344 h 4547240"/>
              <a:gd name="connsiteX10" fmla="*/ 8610619 w 9486855"/>
              <a:gd name="connsiteY10" fmla="*/ 3023058 h 4547240"/>
              <a:gd name="connsiteX11" fmla="*/ 4941124 w 9486855"/>
              <a:gd name="connsiteY11" fmla="*/ 0 h 4547240"/>
              <a:gd name="connsiteX12" fmla="*/ 3705338 w 9486855"/>
              <a:gd name="connsiteY12" fmla="*/ 0 h 4547240"/>
              <a:gd name="connsiteX13" fmla="*/ 4826842 w 9486855"/>
              <a:gd name="connsiteY13" fmla="*/ 0 h 4547240"/>
              <a:gd name="connsiteX14" fmla="*/ 9453939 w 9486855"/>
              <a:gd name="connsiteY14" fmla="*/ 3811964 h 4547240"/>
              <a:gd name="connsiteX15" fmla="*/ 9486855 w 9486855"/>
              <a:gd name="connsiteY15" fmla="*/ 3845156 h 4547240"/>
              <a:gd name="connsiteX16" fmla="*/ 9037976 w 9486855"/>
              <a:gd name="connsiteY16" fmla="*/ 4387359 h 4547240"/>
              <a:gd name="connsiteX17" fmla="*/ 9000514 w 9486855"/>
              <a:gd name="connsiteY17" fmla="*/ 4362349 h 4547240"/>
              <a:gd name="connsiteX18" fmla="*/ 3705338 w 9486855"/>
              <a:gd name="connsiteY18" fmla="*/ 0 h 4547240"/>
              <a:gd name="connsiteX19" fmla="*/ 2469555 w 9486855"/>
              <a:gd name="connsiteY19" fmla="*/ 0 h 4547240"/>
              <a:gd name="connsiteX20" fmla="*/ 3591059 w 9486855"/>
              <a:gd name="connsiteY20" fmla="*/ 0 h 4547240"/>
              <a:gd name="connsiteX21" fmla="*/ 7399197 w 9486855"/>
              <a:gd name="connsiteY21" fmla="*/ 3137277 h 4547240"/>
              <a:gd name="connsiteX22" fmla="*/ 7416431 w 9486855"/>
              <a:gd name="connsiteY22" fmla="*/ 3154229 h 4547240"/>
              <a:gd name="connsiteX23" fmla="*/ 6964295 w 9486855"/>
              <a:gd name="connsiteY23" fmla="*/ 3700365 h 4547240"/>
              <a:gd name="connsiteX24" fmla="*/ 6945772 w 9486855"/>
              <a:gd name="connsiteY24" fmla="*/ 3687663 h 4547240"/>
              <a:gd name="connsiteX25" fmla="*/ 2469555 w 9486855"/>
              <a:gd name="connsiteY25" fmla="*/ 0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1233769 w 9486855"/>
              <a:gd name="connsiteY30" fmla="*/ 0 h 4547240"/>
              <a:gd name="connsiteX31" fmla="*/ 0 w 9486855"/>
              <a:gd name="connsiteY31" fmla="*/ 0 h 4547240"/>
              <a:gd name="connsiteX32" fmla="*/ 1119492 w 9486855"/>
              <a:gd name="connsiteY32" fmla="*/ 0 h 4547240"/>
              <a:gd name="connsiteX33" fmla="*/ 5077250 w 9486855"/>
              <a:gd name="connsiteY33" fmla="*/ 3260539 h 4547240"/>
              <a:gd name="connsiteX34" fmla="*/ 4622500 w 9486855"/>
              <a:gd name="connsiteY34" fmla="*/ 3809833 h 4547240"/>
              <a:gd name="connsiteX35" fmla="*/ 8977 w 9486855"/>
              <a:gd name="connsiteY35" fmla="*/ 9054 h 4547240"/>
              <a:gd name="connsiteX36" fmla="*/ 0 w 9486855"/>
              <a:gd name="connsiteY36" fmla="*/ 0 h 45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017EA31E-22E1-4C23-B701-F58D712FED7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03A8F59-50B4-4306-BC0F-A030DC3C7E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1BF73CC-25A6-4A61-9222-668DE776A683}"/>
              </a:ext>
            </a:extLst>
          </p:cNvPr>
          <p:cNvGrpSpPr/>
          <p:nvPr/>
        </p:nvGrpSpPr>
        <p:grpSpPr>
          <a:xfrm>
            <a:off x="563807" y="5302616"/>
            <a:ext cx="10998447" cy="1008112"/>
            <a:chOff x="563807" y="5302616"/>
            <a:chExt cx="10998447" cy="1008112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57DC6E1D-AA64-4857-989E-2A2A7F71F92F}"/>
                </a:ext>
              </a:extLst>
            </p:cNvPr>
            <p:cNvGrpSpPr/>
            <p:nvPr/>
          </p:nvGrpSpPr>
          <p:grpSpPr>
            <a:xfrm>
              <a:off x="4524796" y="5302616"/>
              <a:ext cx="3077231" cy="1008112"/>
              <a:chOff x="4493712" y="5612841"/>
              <a:chExt cx="3077231" cy="1008112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xmlns="" id="{BB5F5B42-35D3-4599-B909-800A4D49BFBA}"/>
                  </a:ext>
                </a:extLst>
              </p:cNvPr>
              <p:cNvSpPr/>
              <p:nvPr/>
            </p:nvSpPr>
            <p:spPr>
              <a:xfrm>
                <a:off x="4870943" y="5612841"/>
                <a:ext cx="2700000" cy="1008112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xmlns="" id="{3BFA1964-AD30-4807-934E-99BC9C73CDA6}"/>
                  </a:ext>
                </a:extLst>
              </p:cNvPr>
              <p:cNvSpPr/>
              <p:nvPr/>
            </p:nvSpPr>
            <p:spPr>
              <a:xfrm>
                <a:off x="4493712" y="5740517"/>
                <a:ext cx="752762" cy="7527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6" name="Group 6">
                <a:extLst>
                  <a:ext uri="{FF2B5EF4-FFF2-40B4-BE49-F238E27FC236}">
                    <a16:creationId xmlns:a16="http://schemas.microsoft.com/office/drawing/2014/main" xmlns="" id="{E72D7179-21FB-4694-BA83-ED8F78939156}"/>
                  </a:ext>
                </a:extLst>
              </p:cNvPr>
              <p:cNvGrpSpPr/>
              <p:nvPr/>
            </p:nvGrpSpPr>
            <p:grpSpPr>
              <a:xfrm>
                <a:off x="5380443" y="5671857"/>
                <a:ext cx="2098288" cy="507458"/>
                <a:chOff x="3131840" y="2220253"/>
                <a:chExt cx="3096344" cy="50745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1D6411E7-9E63-420F-B2B1-D343BBD67319}"/>
                    </a:ext>
                  </a:extLst>
                </p:cNvPr>
                <p:cNvSpPr txBox="1"/>
                <p:nvPr/>
              </p:nvSpPr>
              <p:spPr>
                <a:xfrm>
                  <a:off x="3131840" y="2220253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zh-TW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Frontend Developer</a:t>
                  </a:r>
                  <a:endPara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5C400A19-F945-4631-8C2C-15FF2B2E0CBD}"/>
                    </a:ext>
                  </a:extLst>
                </p:cNvPr>
                <p:cNvSpPr txBox="1"/>
                <p:nvPr/>
              </p:nvSpPr>
              <p:spPr>
                <a:xfrm>
                  <a:off x="3131840" y="2450712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dirty="0">
                      <a:solidFill>
                        <a:schemeClr val="bg1"/>
                      </a:solidFill>
                      <a:cs typeface="Arial" pitchFamily="34" charset="0"/>
                    </a:rPr>
                    <a:t>賴宗佑</a:t>
                  </a:r>
                  <a:endPara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7" name="Donut 39">
                <a:extLst>
                  <a:ext uri="{FF2B5EF4-FFF2-40B4-BE49-F238E27FC236}">
                    <a16:creationId xmlns:a16="http://schemas.microsoft.com/office/drawing/2014/main" xmlns="" id="{1656578F-1FC3-41CA-9781-8F5F7FF05011}"/>
                  </a:ext>
                </a:extLst>
              </p:cNvPr>
              <p:cNvSpPr/>
              <p:nvPr/>
            </p:nvSpPr>
            <p:spPr>
              <a:xfrm>
                <a:off x="4690943" y="5935979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1152300" y="922782"/>
                    </a:moveTo>
                    <a:lnTo>
                      <a:pt x="2354400" y="1620000"/>
                    </a:lnTo>
                    <a:lnTo>
                      <a:pt x="1152300" y="2317218"/>
                    </a:lnTo>
                    <a:close/>
                    <a:moveTo>
                      <a:pt x="1620000" y="342403"/>
                    </a:moveTo>
                    <a:cubicBezTo>
                      <a:pt x="914403" y="342403"/>
                      <a:pt x="342403" y="914403"/>
                      <a:pt x="342403" y="1620000"/>
                    </a:cubicBezTo>
                    <a:cubicBezTo>
                      <a:pt x="342403" y="2325597"/>
                      <a:pt x="914403" y="2897597"/>
                      <a:pt x="1620000" y="2897597"/>
                    </a:cubicBezTo>
                    <a:cubicBezTo>
                      <a:pt x="2325597" y="2897597"/>
                      <a:pt x="2897597" y="2325597"/>
                      <a:pt x="2897597" y="1620000"/>
                    </a:cubicBezTo>
                    <a:cubicBezTo>
                      <a:pt x="2897597" y="914403"/>
                      <a:pt x="2325597" y="342403"/>
                      <a:pt x="1620000" y="342403"/>
                    </a:cubicBezTo>
                    <a:close/>
                    <a:moveTo>
                      <a:pt x="1620000" y="0"/>
                    </a:moveTo>
                    <a:cubicBezTo>
                      <a:pt x="2514701" y="0"/>
                      <a:pt x="3240000" y="725299"/>
                      <a:pt x="3240000" y="1620000"/>
                    </a:cubicBezTo>
                    <a:cubicBezTo>
                      <a:pt x="3240000" y="2514701"/>
                      <a:pt x="2514701" y="3240000"/>
                      <a:pt x="1620000" y="3240000"/>
                    </a:cubicBezTo>
                    <a:cubicBezTo>
                      <a:pt x="725299" y="3240000"/>
                      <a:pt x="0" y="2514701"/>
                      <a:pt x="0" y="1620000"/>
                    </a:cubicBezTo>
                    <a:cubicBezTo>
                      <a:pt x="0" y="725299"/>
                      <a:pt x="725299" y="0"/>
                      <a:pt x="162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xmlns="" id="{DEADF720-FE9E-48DF-B6CA-AC9F6AA894EC}"/>
                </a:ext>
              </a:extLst>
            </p:cNvPr>
            <p:cNvGrpSpPr/>
            <p:nvPr/>
          </p:nvGrpSpPr>
          <p:grpSpPr>
            <a:xfrm>
              <a:off x="563807" y="5302616"/>
              <a:ext cx="3077994" cy="1008112"/>
              <a:chOff x="465936" y="5605076"/>
              <a:chExt cx="3077994" cy="1008112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xmlns="" id="{08BDB34B-4A24-4A02-B737-509A35309CE2}"/>
                  </a:ext>
                </a:extLst>
              </p:cNvPr>
              <p:cNvSpPr/>
              <p:nvPr/>
            </p:nvSpPr>
            <p:spPr>
              <a:xfrm>
                <a:off x="843930" y="5605076"/>
                <a:ext cx="2700000" cy="10081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xmlns="" id="{B3C98965-5CBA-46F0-BBC7-922ECC9A768E}"/>
                  </a:ext>
                </a:extLst>
              </p:cNvPr>
              <p:cNvSpPr/>
              <p:nvPr/>
            </p:nvSpPr>
            <p:spPr>
              <a:xfrm>
                <a:off x="465936" y="5732751"/>
                <a:ext cx="752762" cy="7527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grpSp>
            <p:nvGrpSpPr>
              <p:cNvPr id="23" name="Group 13">
                <a:extLst>
                  <a:ext uri="{FF2B5EF4-FFF2-40B4-BE49-F238E27FC236}">
                    <a16:creationId xmlns:a16="http://schemas.microsoft.com/office/drawing/2014/main" xmlns="" id="{8E4CF22C-72B9-4CAD-8DA2-5031AD578F90}"/>
                  </a:ext>
                </a:extLst>
              </p:cNvPr>
              <p:cNvGrpSpPr/>
              <p:nvPr/>
            </p:nvGrpSpPr>
            <p:grpSpPr>
              <a:xfrm>
                <a:off x="1327603" y="5671857"/>
                <a:ext cx="2098288" cy="507458"/>
                <a:chOff x="3131840" y="2220253"/>
                <a:chExt cx="3096344" cy="507458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D8FA8E3F-7602-44A4-90CE-C70E981D3872}"/>
                    </a:ext>
                  </a:extLst>
                </p:cNvPr>
                <p:cNvSpPr txBox="1"/>
                <p:nvPr/>
              </p:nvSpPr>
              <p:spPr>
                <a:xfrm>
                  <a:off x="3131840" y="2220253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 err="1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Figma</a:t>
                  </a:r>
                  <a:r>
                    <a:rPr lang="en-US" altLang="ko-K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designer</a:t>
                  </a:r>
                  <a:endPara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79AB8B4C-694D-4857-8CAD-C489BA194089}"/>
                    </a:ext>
                  </a:extLst>
                </p:cNvPr>
                <p:cNvSpPr txBox="1"/>
                <p:nvPr/>
              </p:nvSpPr>
              <p:spPr>
                <a:xfrm>
                  <a:off x="3131840" y="2450712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/>
                      </a:solidFill>
                      <a:cs typeface="Arial" pitchFamily="34" charset="0"/>
                    </a:rPr>
                    <a:t>林</a:t>
                  </a:r>
                  <a:r>
                    <a:rPr lang="zh-TW" altLang="en-US" sz="1200" dirty="0">
                      <a:solidFill>
                        <a:schemeClr val="bg1"/>
                      </a:solidFill>
                      <a:cs typeface="Arial" pitchFamily="34" charset="0"/>
                    </a:rPr>
                    <a:t>均</a:t>
                  </a:r>
                  <a:r>
                    <a:rPr lang="zh-TW" altLang="en-US" sz="1200" dirty="0" smtClean="0">
                      <a:solidFill>
                        <a:schemeClr val="bg1"/>
                      </a:solidFill>
                      <a:cs typeface="Arial" pitchFamily="34" charset="0"/>
                    </a:rPr>
                    <a:t>翰</a:t>
                  </a:r>
                  <a:endPara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xmlns="" id="{019A166D-91EC-4238-B821-7C614DB8E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8743" y="5946203"/>
                <a:ext cx="336743" cy="33955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7" name="Group 17">
              <a:extLst>
                <a:ext uri="{FF2B5EF4-FFF2-40B4-BE49-F238E27FC236}">
                  <a16:creationId xmlns:a16="http://schemas.microsoft.com/office/drawing/2014/main" xmlns="" id="{F08F36D0-0699-4A08-876D-FA9DD69C23BC}"/>
                </a:ext>
              </a:extLst>
            </p:cNvPr>
            <p:cNvGrpSpPr/>
            <p:nvPr/>
          </p:nvGrpSpPr>
          <p:grpSpPr>
            <a:xfrm>
              <a:off x="8485023" y="5302616"/>
              <a:ext cx="3077231" cy="1008112"/>
              <a:chOff x="8387152" y="5553825"/>
              <a:chExt cx="3077231" cy="1008112"/>
            </a:xfrm>
          </p:grpSpPr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xmlns="" id="{2C811039-9E59-41FC-B9F5-5D3BCCA9E72C}"/>
                  </a:ext>
                </a:extLst>
              </p:cNvPr>
              <p:cNvSpPr/>
              <p:nvPr/>
            </p:nvSpPr>
            <p:spPr>
              <a:xfrm>
                <a:off x="8764383" y="5553825"/>
                <a:ext cx="2700000" cy="1008112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xmlns="" id="{208B0BA3-C730-4E1D-ABF5-8575D91410FB}"/>
                  </a:ext>
                </a:extLst>
              </p:cNvPr>
              <p:cNvSpPr/>
              <p:nvPr/>
            </p:nvSpPr>
            <p:spPr>
              <a:xfrm>
                <a:off x="8387152" y="5681501"/>
                <a:ext cx="752762" cy="75276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0" name="Group 20">
                <a:extLst>
                  <a:ext uri="{FF2B5EF4-FFF2-40B4-BE49-F238E27FC236}">
                    <a16:creationId xmlns:a16="http://schemas.microsoft.com/office/drawing/2014/main" xmlns="" id="{002F310E-5F9E-4FA5-AA9E-D80B9088FBBF}"/>
                  </a:ext>
                </a:extLst>
              </p:cNvPr>
              <p:cNvGrpSpPr/>
              <p:nvPr/>
            </p:nvGrpSpPr>
            <p:grpSpPr>
              <a:xfrm>
                <a:off x="9273883" y="5612841"/>
                <a:ext cx="2098288" cy="507458"/>
                <a:chOff x="3131840" y="2220253"/>
                <a:chExt cx="3096344" cy="50745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6A2A00E6-4D01-404E-BC7E-79E8D6FA33C8}"/>
                    </a:ext>
                  </a:extLst>
                </p:cNvPr>
                <p:cNvSpPr txBox="1"/>
                <p:nvPr/>
              </p:nvSpPr>
              <p:spPr>
                <a:xfrm>
                  <a:off x="3131840" y="2220253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zh-TW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Backend Developer</a:t>
                  </a:r>
                  <a:endPara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F17FDF71-36BA-4730-A28D-2F42D7CF91C6}"/>
                    </a:ext>
                  </a:extLst>
                </p:cNvPr>
                <p:cNvSpPr txBox="1"/>
                <p:nvPr/>
              </p:nvSpPr>
              <p:spPr>
                <a:xfrm>
                  <a:off x="3131840" y="2450712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dirty="0">
                      <a:solidFill>
                        <a:schemeClr val="bg1"/>
                      </a:solidFill>
                      <a:cs typeface="Arial" pitchFamily="34" charset="0"/>
                    </a:rPr>
                    <a:t>林皋樓</a:t>
                  </a:r>
                  <a:endPara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xmlns="" id="{2536737F-ADB1-4FAF-95E5-5B5D33ED3597}"/>
                </a:ext>
              </a:extLst>
            </p:cNvPr>
            <p:cNvSpPr/>
            <p:nvPr/>
          </p:nvSpPr>
          <p:spPr>
            <a:xfrm>
              <a:off x="8667041" y="5613656"/>
              <a:ext cx="388726" cy="354774"/>
            </a:xfrm>
            <a:custGeom>
              <a:avLst/>
              <a:gdLst/>
              <a:ahLst/>
              <a:cxnLst/>
              <a:rect l="l" t="t" r="r" b="b"/>
              <a:pathLst>
                <a:path w="3912285" h="3570584">
                  <a:moveTo>
                    <a:pt x="1735286" y="1923802"/>
                  </a:moveTo>
                  <a:cubicBezTo>
                    <a:pt x="1696807" y="1923802"/>
                    <a:pt x="1665614" y="1954995"/>
                    <a:pt x="1665614" y="1993474"/>
                  </a:cubicBezTo>
                  <a:lnTo>
                    <a:pt x="1665614" y="2272151"/>
                  </a:lnTo>
                  <a:cubicBezTo>
                    <a:pt x="1665614" y="2310630"/>
                    <a:pt x="1696807" y="2341823"/>
                    <a:pt x="1735286" y="2341823"/>
                  </a:cubicBezTo>
                  <a:lnTo>
                    <a:pt x="2120746" y="2341823"/>
                  </a:lnTo>
                  <a:cubicBezTo>
                    <a:pt x="2159225" y="2341823"/>
                    <a:pt x="2190418" y="2310630"/>
                    <a:pt x="2190418" y="2272151"/>
                  </a:cubicBezTo>
                  <a:lnTo>
                    <a:pt x="2190418" y="1993474"/>
                  </a:lnTo>
                  <a:cubicBezTo>
                    <a:pt x="2190418" y="1954995"/>
                    <a:pt x="2159225" y="1923802"/>
                    <a:pt x="2120746" y="1923802"/>
                  </a:cubicBezTo>
                  <a:close/>
                  <a:moveTo>
                    <a:pt x="1562868" y="288032"/>
                  </a:moveTo>
                  <a:cubicBezTo>
                    <a:pt x="1509767" y="288032"/>
                    <a:pt x="1466720" y="331079"/>
                    <a:pt x="1466720" y="384180"/>
                  </a:cubicBezTo>
                  <a:lnTo>
                    <a:pt x="1466720" y="665962"/>
                  </a:lnTo>
                  <a:lnTo>
                    <a:pt x="2398596" y="665962"/>
                  </a:lnTo>
                  <a:lnTo>
                    <a:pt x="2398596" y="384180"/>
                  </a:lnTo>
                  <a:cubicBezTo>
                    <a:pt x="2398596" y="331079"/>
                    <a:pt x="2355549" y="288032"/>
                    <a:pt x="2302448" y="288032"/>
                  </a:cubicBezTo>
                  <a:close/>
                  <a:moveTo>
                    <a:pt x="1328618" y="0"/>
                  </a:moveTo>
                  <a:lnTo>
                    <a:pt x="2528746" y="0"/>
                  </a:lnTo>
                  <a:cubicBezTo>
                    <a:pt x="2614913" y="0"/>
                    <a:pt x="2684766" y="69853"/>
                    <a:pt x="2684766" y="156020"/>
                  </a:cubicBezTo>
                  <a:lnTo>
                    <a:pt x="2684766" y="665962"/>
                  </a:lnTo>
                  <a:lnTo>
                    <a:pt x="3428172" y="665962"/>
                  </a:lnTo>
                  <a:cubicBezTo>
                    <a:pt x="3695540" y="665962"/>
                    <a:pt x="3912285" y="882707"/>
                    <a:pt x="3912285" y="1150075"/>
                  </a:cubicBezTo>
                  <a:lnTo>
                    <a:pt x="3912285" y="2061141"/>
                  </a:lnTo>
                  <a:lnTo>
                    <a:pt x="2398595" y="2061141"/>
                  </a:lnTo>
                  <a:lnTo>
                    <a:pt x="2398595" y="2204482"/>
                  </a:lnTo>
                  <a:lnTo>
                    <a:pt x="3912285" y="2204482"/>
                  </a:lnTo>
                  <a:lnTo>
                    <a:pt x="3912285" y="3086471"/>
                  </a:lnTo>
                  <a:cubicBezTo>
                    <a:pt x="3912285" y="3353839"/>
                    <a:pt x="3695540" y="3570584"/>
                    <a:pt x="3428172" y="3570584"/>
                  </a:cubicBezTo>
                  <a:lnTo>
                    <a:pt x="484113" y="3570584"/>
                  </a:lnTo>
                  <a:cubicBezTo>
                    <a:pt x="216745" y="3570584"/>
                    <a:pt x="0" y="3353839"/>
                    <a:pt x="0" y="3086471"/>
                  </a:cubicBezTo>
                  <a:lnTo>
                    <a:pt x="0" y="2204482"/>
                  </a:lnTo>
                  <a:lnTo>
                    <a:pt x="1495037" y="2204482"/>
                  </a:lnTo>
                  <a:lnTo>
                    <a:pt x="1495037" y="2061141"/>
                  </a:lnTo>
                  <a:lnTo>
                    <a:pt x="0" y="2061141"/>
                  </a:lnTo>
                  <a:lnTo>
                    <a:pt x="0" y="1150075"/>
                  </a:lnTo>
                  <a:cubicBezTo>
                    <a:pt x="0" y="882707"/>
                    <a:pt x="216745" y="665962"/>
                    <a:pt x="484113" y="665962"/>
                  </a:cubicBezTo>
                  <a:lnTo>
                    <a:pt x="1172598" y="665962"/>
                  </a:lnTo>
                  <a:lnTo>
                    <a:pt x="1172598" y="156020"/>
                  </a:lnTo>
                  <a:cubicBezTo>
                    <a:pt x="1172598" y="69853"/>
                    <a:pt x="1242451" y="0"/>
                    <a:pt x="13286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18E2EF-719D-4598-9455-036386735906}"/>
              </a:ext>
            </a:extLst>
          </p:cNvPr>
          <p:cNvSpPr txBox="1"/>
          <p:nvPr/>
        </p:nvSpPr>
        <p:spPr>
          <a:xfrm>
            <a:off x="1103357" y="4198037"/>
            <a:ext cx="464208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金融數據</a:t>
            </a:r>
            <a:r>
              <a:rPr lang="zh-TW" altLang="en-US" sz="1867" dirty="0" smtClean="0">
                <a:solidFill>
                  <a:schemeClr val="bg1"/>
                </a:solidFill>
                <a:cs typeface="Arial" pitchFamily="34" charset="0"/>
              </a:rPr>
              <a:t>分析視覺化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xmlns="" id="{9B38B9A1-2643-4BC6-A6E9-26AF7481289C}"/>
              </a:ext>
            </a:extLst>
          </p:cNvPr>
          <p:cNvSpPr txBox="1">
            <a:spLocks/>
          </p:cNvSpPr>
          <p:nvPr/>
        </p:nvSpPr>
        <p:spPr>
          <a:xfrm>
            <a:off x="892405" y="4073361"/>
            <a:ext cx="4519122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AB531BE-93B0-4E08-9537-DD26E671F68B}"/>
              </a:ext>
            </a:extLst>
          </p:cNvPr>
          <p:cNvSpPr txBox="1"/>
          <p:nvPr/>
        </p:nvSpPr>
        <p:spPr>
          <a:xfrm>
            <a:off x="676673" y="2950276"/>
            <a:ext cx="4331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</a:rPr>
              <a:t>雲端技術專案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BE A SOFTWARE DEVELOPER</a:t>
            </a:r>
            <a:endParaRPr 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DD90AC3D-54F7-47C8-BE10-E720C6739812}"/>
              </a:ext>
            </a:extLst>
          </p:cNvPr>
          <p:cNvSpPr/>
          <p:nvPr/>
        </p:nvSpPr>
        <p:spPr>
          <a:xfrm>
            <a:off x="6092082" y="26328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xmlns="" id="{160D36E7-90FB-4431-BCA3-3C7117241AFC}"/>
              </a:ext>
            </a:extLst>
          </p:cNvPr>
          <p:cNvSpPr/>
          <p:nvPr/>
        </p:nvSpPr>
        <p:spPr>
          <a:xfrm>
            <a:off x="860499" y="33168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xmlns="" id="{E092ABE6-6055-4D08-838A-8E23E37CEF90}"/>
              </a:ext>
            </a:extLst>
          </p:cNvPr>
          <p:cNvSpPr/>
          <p:nvPr/>
        </p:nvSpPr>
        <p:spPr>
          <a:xfrm>
            <a:off x="6092082" y="40008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9E3D6AB9-8297-434C-B928-86FCB2E7E5FE}"/>
              </a:ext>
            </a:extLst>
          </p:cNvPr>
          <p:cNvSpPr/>
          <p:nvPr/>
        </p:nvSpPr>
        <p:spPr>
          <a:xfrm>
            <a:off x="860499" y="46848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6" name="Picture 3" descr="D:\Fullppt\005-PNG이미지\magnifying-glass-189254.png">
            <a:extLst>
              <a:ext uri="{FF2B5EF4-FFF2-40B4-BE49-F238E27FC236}">
                <a16:creationId xmlns:a16="http://schemas.microsoft.com/office/drawing/2014/main" xmlns="" id="{2AC434AB-5C10-4436-A827-2442564F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1574" flipH="1">
            <a:off x="4739911" y="2237754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8">
            <a:extLst>
              <a:ext uri="{FF2B5EF4-FFF2-40B4-BE49-F238E27FC236}">
                <a16:creationId xmlns:a16="http://schemas.microsoft.com/office/drawing/2014/main" xmlns="" id="{01F349FF-04EC-429E-AFA2-2D9EB70523F7}"/>
              </a:ext>
            </a:extLst>
          </p:cNvPr>
          <p:cNvGrpSpPr/>
          <p:nvPr/>
        </p:nvGrpSpPr>
        <p:grpSpPr>
          <a:xfrm>
            <a:off x="4763460" y="2657076"/>
            <a:ext cx="2700000" cy="2700000"/>
            <a:chOff x="7794000" y="1096324"/>
            <a:chExt cx="2700000" cy="2700000"/>
          </a:xfrm>
        </p:grpSpPr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xmlns="" id="{F30059D4-300D-4834-A482-2E599CD188E8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xmlns="" id="{CC9B1A92-578B-40DD-B4E1-87AFF8D221F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xmlns="" id="{0D855A40-2D51-4FDB-BBC3-E5BDF7E08868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xmlns="" id="{9745AD36-F446-41D4-8BA1-832971F27A83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xmlns="" id="{2A976C41-8FC3-40E0-981F-3BF669E9CCB5}"/>
              </a:ext>
            </a:extLst>
          </p:cNvPr>
          <p:cNvGrpSpPr/>
          <p:nvPr/>
        </p:nvGrpSpPr>
        <p:grpSpPr>
          <a:xfrm>
            <a:off x="7747143" y="2632154"/>
            <a:ext cx="3423488" cy="589690"/>
            <a:chOff x="803640" y="3267171"/>
            <a:chExt cx="2059657" cy="58969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6D9E968-8486-4AF0-97BF-D732FA0BD62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金融業、製造業生產車間數據資料應用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CD4B9E0-D133-4974-B6C8-EE508B28D618}"/>
                </a:ext>
              </a:extLst>
            </p:cNvPr>
            <p:cNvSpPr txBox="1"/>
            <p:nvPr/>
          </p:nvSpPr>
          <p:spPr>
            <a:xfrm>
              <a:off x="803640" y="3267171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cs typeface="Arial" pitchFamily="34" charset="0"/>
                </a:rPr>
                <a:t>Data Visualization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1">
            <a:extLst>
              <a:ext uri="{FF2B5EF4-FFF2-40B4-BE49-F238E27FC236}">
                <a16:creationId xmlns:a16="http://schemas.microsoft.com/office/drawing/2014/main" xmlns="" id="{5DD0FB47-AB44-4551-8C30-A8AD5C89E104}"/>
              </a:ext>
            </a:extLst>
          </p:cNvPr>
          <p:cNvGrpSpPr/>
          <p:nvPr/>
        </p:nvGrpSpPr>
        <p:grpSpPr>
          <a:xfrm>
            <a:off x="7747143" y="4033192"/>
            <a:ext cx="3423488" cy="556652"/>
            <a:chOff x="803640" y="3300209"/>
            <a:chExt cx="2059657" cy="55665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CE1728A-E51F-4A70-88B0-9CC76B3F03D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資料傳輸、控制、儲存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C83F6E56-B0D4-42F6-8485-793D8030E989}"/>
                </a:ext>
              </a:extLst>
            </p:cNvPr>
            <p:cNvSpPr txBox="1"/>
            <p:nvPr/>
          </p:nvSpPr>
          <p:spPr>
            <a:xfrm>
              <a:off x="803640" y="3300209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JAVA / 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PHP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bg1"/>
                  </a:solidFill>
                  <a:cs typeface="Arial" pitchFamily="34" charset="0"/>
                </a:rPr>
                <a:t>+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bg1"/>
                  </a:solidFill>
                  <a:cs typeface="Arial" pitchFamily="34" charset="0"/>
                </a:rPr>
                <a:t>SQL +</a:t>
              </a:r>
              <a:r>
                <a:rPr lang="en-US" altLang="zh-TW" sz="1600" b="1" dirty="0" err="1" smtClean="0">
                  <a:solidFill>
                    <a:schemeClr val="bg1"/>
                  </a:solidFill>
                  <a:cs typeface="Arial" pitchFamily="34" charset="0"/>
                </a:rPr>
                <a:t>Springboot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xmlns="" id="{B03E3FB4-F876-4486-8F8D-C866435B3B40}"/>
              </a:ext>
            </a:extLst>
          </p:cNvPr>
          <p:cNvGrpSpPr/>
          <p:nvPr/>
        </p:nvGrpSpPr>
        <p:grpSpPr>
          <a:xfrm>
            <a:off x="1054344" y="4722052"/>
            <a:ext cx="3479081" cy="546253"/>
            <a:chOff x="803640" y="3310608"/>
            <a:chExt cx="2063092" cy="5462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1771668-467C-4412-B97D-65D15B39A66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Git</a:t>
              </a:r>
              <a:r>
                <a:rPr lang="en-US" altLang="zh-TW" sz="1200" dirty="0" err="1" smtClean="0">
                  <a:solidFill>
                    <a:schemeClr val="bg1"/>
                  </a:solidFill>
                  <a:cs typeface="Arial" pitchFamily="34" charset="0"/>
                </a:rPr>
                <a:t>Hub</a:t>
              </a:r>
              <a:r>
                <a:rPr lang="en-US" altLang="zh-TW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31813AE-5E1E-49C9-8092-D6EAF3E81F97}"/>
                </a:ext>
              </a:extLst>
            </p:cNvPr>
            <p:cNvSpPr txBox="1"/>
            <p:nvPr/>
          </p:nvSpPr>
          <p:spPr>
            <a:xfrm>
              <a:off x="807075" y="3310608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Version Control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37">
            <a:extLst>
              <a:ext uri="{FF2B5EF4-FFF2-40B4-BE49-F238E27FC236}">
                <a16:creationId xmlns:a16="http://schemas.microsoft.com/office/drawing/2014/main" xmlns="" id="{480DA99E-6441-48C9-BDFC-2C81639E8487}"/>
              </a:ext>
            </a:extLst>
          </p:cNvPr>
          <p:cNvGrpSpPr/>
          <p:nvPr/>
        </p:nvGrpSpPr>
        <p:grpSpPr>
          <a:xfrm>
            <a:off x="1003543" y="3379578"/>
            <a:ext cx="3483769" cy="541459"/>
            <a:chOff x="797425" y="3315402"/>
            <a:chExt cx="2065872" cy="54145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A9754E8-6E67-4F64-B04F-F0178EB20F4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200" dirty="0" smtClean="0">
                  <a:solidFill>
                    <a:schemeClr val="bg1"/>
                  </a:solidFill>
                  <a:cs typeface="Arial" pitchFamily="34" charset="0"/>
                </a:rPr>
                <a:t>Html + CSS + </a:t>
              </a:r>
              <a:r>
                <a:rPr lang="en-US" altLang="zh-TW" sz="1200" dirty="0" err="1" smtClean="0">
                  <a:solidFill>
                    <a:schemeClr val="bg1"/>
                  </a:solidFill>
                  <a:cs typeface="Arial" pitchFamily="34" charset="0"/>
                </a:rPr>
                <a:t>Javascript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EA1E83C-AD45-45F5-9F65-D2C95B33270E}"/>
                </a:ext>
              </a:extLst>
            </p:cNvPr>
            <p:cNvSpPr txBox="1"/>
            <p:nvPr/>
          </p:nvSpPr>
          <p:spPr>
            <a:xfrm>
              <a:off x="797425" y="3315402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UI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5231EB6-0E0E-483E-B70A-A2B343105B1F}"/>
              </a:ext>
            </a:extLst>
          </p:cNvPr>
          <p:cNvSpPr txBox="1"/>
          <p:nvPr/>
        </p:nvSpPr>
        <p:spPr>
          <a:xfrm>
            <a:off x="860500" y="5635957"/>
            <a:ext cx="613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xmlns="" id="{623869EF-10A6-4FE1-9961-31D0C125ED59}"/>
              </a:ext>
            </a:extLst>
          </p:cNvPr>
          <p:cNvSpPr>
            <a:spLocks noChangeAspect="1"/>
          </p:cNvSpPr>
          <p:nvPr/>
        </p:nvSpPr>
        <p:spPr>
          <a:xfrm>
            <a:off x="5893104" y="487770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5861468" y="4092195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5882499" y="280407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5876356" y="3464247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A8AE84A-8F4B-4DF2-84AD-30DEA004D9F9}"/>
              </a:ext>
            </a:extLst>
          </p:cNvPr>
          <p:cNvCxnSpPr>
            <a:cxnSpLocks/>
          </p:cNvCxnSpPr>
          <p:nvPr/>
        </p:nvCxnSpPr>
        <p:spPr>
          <a:xfrm flipV="1">
            <a:off x="8376872" y="3412693"/>
            <a:ext cx="1834698" cy="158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9837E46C-09DA-414F-B638-B86B87CA5D91}"/>
              </a:ext>
            </a:extLst>
          </p:cNvPr>
          <p:cNvGrpSpPr/>
          <p:nvPr/>
        </p:nvGrpSpPr>
        <p:grpSpPr>
          <a:xfrm>
            <a:off x="10211570" y="3276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xmlns="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843114" y="2650102"/>
            <a:ext cx="1024939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Sep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8FCF7ED7-422F-4EB4-B51F-C59C690275DF}"/>
              </a:ext>
            </a:extLst>
          </p:cNvPr>
          <p:cNvGrpSpPr/>
          <p:nvPr/>
        </p:nvGrpSpPr>
        <p:grpSpPr>
          <a:xfrm>
            <a:off x="3840716" y="3276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3467785" y="2650102"/>
            <a:ext cx="1024939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June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xmlns="" id="{79A90438-1D3C-4186-ADB7-FDC8F330E088}"/>
              </a:ext>
            </a:extLst>
          </p:cNvPr>
          <p:cNvGrpSpPr/>
          <p:nvPr/>
        </p:nvGrpSpPr>
        <p:grpSpPr>
          <a:xfrm>
            <a:off x="5966110" y="3276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xmlns="" id="{4CC7A2DB-7E34-47CB-BDE3-1BCC15E5345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xmlns="" id="{A4460CA2-D84D-4F67-94F5-53D737EF1C6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 Placeholder 17">
            <a:extLst>
              <a:ext uri="{FF2B5EF4-FFF2-40B4-BE49-F238E27FC236}">
                <a16:creationId xmlns:a16="http://schemas.microsoft.com/office/drawing/2014/main" xmlns="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5592894" y="2650102"/>
            <a:ext cx="1024939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July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xmlns="" id="{32474B04-34CA-4A48-9992-802ECA249AC8}"/>
              </a:ext>
            </a:extLst>
          </p:cNvPr>
          <p:cNvGrpSpPr/>
          <p:nvPr/>
        </p:nvGrpSpPr>
        <p:grpSpPr>
          <a:xfrm>
            <a:off x="1715322" y="3276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xmlns="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xmlns="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342676" y="2650102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May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7718003" y="2650102"/>
            <a:ext cx="1024939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Aug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xmlns="" id="{B2A5B270-F5E0-49D2-B235-DCDDC22E0B62}"/>
              </a:ext>
            </a:extLst>
          </p:cNvPr>
          <p:cNvCxnSpPr>
            <a:cxnSpLocks/>
          </p:cNvCxnSpPr>
          <p:nvPr/>
        </p:nvCxnSpPr>
        <p:spPr>
          <a:xfrm flipV="1">
            <a:off x="2003354" y="3420616"/>
            <a:ext cx="1837362" cy="1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xmlns="" id="{929CB8C5-09B5-496F-BDC9-A55C5B18FB85}"/>
              </a:ext>
            </a:extLst>
          </p:cNvPr>
          <p:cNvCxnSpPr>
            <a:cxnSpLocks/>
          </p:cNvCxnSpPr>
          <p:nvPr/>
        </p:nvCxnSpPr>
        <p:spPr>
          <a:xfrm>
            <a:off x="4128748" y="3420616"/>
            <a:ext cx="1837362" cy="1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B8BAF280-8B04-45E4-86A2-A9AF9E5E59A8}"/>
              </a:ext>
            </a:extLst>
          </p:cNvPr>
          <p:cNvGrpSpPr/>
          <p:nvPr/>
        </p:nvGrpSpPr>
        <p:grpSpPr>
          <a:xfrm>
            <a:off x="8088840" y="3276600"/>
            <a:ext cx="288032" cy="288032"/>
            <a:chOff x="8231110" y="3940428"/>
            <a:chExt cx="288032" cy="288032"/>
          </a:xfrm>
        </p:grpSpPr>
        <p:sp>
          <p:nvSpPr>
            <p:cNvPr id="24" name="Oval 24">
              <a:extLst>
                <a:ext uri="{FF2B5EF4-FFF2-40B4-BE49-F238E27FC236}">
                  <a16:creationId xmlns:a16="http://schemas.microsoft.com/office/drawing/2014/main" xmlns="" id="{CD186EE5-77E2-43A0-8846-FA6C8329C99D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xmlns="" id="{5AEA8183-8D83-4F08-8D7B-1CC96920CAC3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xmlns="" id="{259C0830-5E94-4B64-8FCA-F2BF473105CD}"/>
              </a:ext>
            </a:extLst>
          </p:cNvPr>
          <p:cNvCxnSpPr>
            <a:cxnSpLocks/>
          </p:cNvCxnSpPr>
          <p:nvPr/>
        </p:nvCxnSpPr>
        <p:spPr>
          <a:xfrm>
            <a:off x="6254142" y="3412693"/>
            <a:ext cx="1834698" cy="15846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0AD82D4-A1AD-4F1D-8690-23ABB3F16352}"/>
              </a:ext>
            </a:extLst>
          </p:cNvPr>
          <p:cNvSpPr txBox="1"/>
          <p:nvPr/>
        </p:nvSpPr>
        <p:spPr>
          <a:xfrm>
            <a:off x="865057" y="3831090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專題確認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C5C3232-4E4D-4CD4-9729-936B038C9679}"/>
              </a:ext>
            </a:extLst>
          </p:cNvPr>
          <p:cNvSpPr txBox="1"/>
          <p:nvPr/>
        </p:nvSpPr>
        <p:spPr>
          <a:xfrm>
            <a:off x="2990167" y="3831090"/>
            <a:ext cx="198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團隊成員 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籌組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AC60DC7-FC44-4A7E-A6FE-BA99761295E9}"/>
              </a:ext>
            </a:extLst>
          </p:cNvPr>
          <p:cNvSpPr txBox="1"/>
          <p:nvPr/>
        </p:nvSpPr>
        <p:spPr>
          <a:xfrm>
            <a:off x="5115277" y="3831090"/>
            <a:ext cx="19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任務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分工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:</a:t>
            </a:r>
          </a:p>
          <a:p>
            <a:pPr algn="ct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設計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前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端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後端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D369B-456A-44DE-9681-DF61462600CD}"/>
              </a:ext>
            </a:extLst>
          </p:cNvPr>
          <p:cNvSpPr txBox="1"/>
          <p:nvPr/>
        </p:nvSpPr>
        <p:spPr>
          <a:xfrm>
            <a:off x="7240387" y="3831090"/>
            <a:ext cx="198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功能模塊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整合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34B70E7-68A3-48E0-8002-CA2EC4E4FFB8}"/>
              </a:ext>
            </a:extLst>
          </p:cNvPr>
          <p:cNvSpPr txBox="1"/>
          <p:nvPr/>
        </p:nvSpPr>
        <p:spPr>
          <a:xfrm>
            <a:off x="9365495" y="3831090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修整優化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4" r="603" b="27108"/>
          <a:stretch/>
        </p:blipFill>
        <p:spPr>
          <a:xfrm>
            <a:off x="6977790" y="2474164"/>
            <a:ext cx="3598708" cy="137321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10" b="9081"/>
          <a:stretch/>
        </p:blipFill>
        <p:spPr>
          <a:xfrm>
            <a:off x="4557708" y="4009585"/>
            <a:ext cx="1981594" cy="113981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E0D1356-C2A7-48A4-8C9D-9F3D9046D799}"/>
              </a:ext>
            </a:extLst>
          </p:cNvPr>
          <p:cNvGrpSpPr/>
          <p:nvPr/>
        </p:nvGrpSpPr>
        <p:grpSpPr>
          <a:xfrm>
            <a:off x="2721918" y="1217005"/>
            <a:ext cx="8421513" cy="5335034"/>
            <a:chOff x="3853978" y="1922656"/>
            <a:chExt cx="7266674" cy="4027558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xmlns="" id="{67024D2E-E584-4F20-B521-A1759A61D9D3}"/>
                </a:ext>
              </a:extLst>
            </p:cNvPr>
            <p:cNvGrpSpPr/>
            <p:nvPr/>
          </p:nvGrpSpPr>
          <p:grpSpPr>
            <a:xfrm>
              <a:off x="3853978" y="1922656"/>
              <a:ext cx="5855851" cy="849562"/>
              <a:chOff x="3923554" y="2171131"/>
              <a:chExt cx="5855851" cy="849562"/>
            </a:xfrm>
          </p:grpSpPr>
          <p:sp>
            <p:nvSpPr>
              <p:cNvPr id="5" name="Oval 3">
                <a:extLst>
                  <a:ext uri="{FF2B5EF4-FFF2-40B4-BE49-F238E27FC236}">
                    <a16:creationId xmlns:a16="http://schemas.microsoft.com/office/drawing/2014/main" xmlns="" id="{20E8B97B-5F94-45A4-8C8E-FC3C52B0E2E5}"/>
                  </a:ext>
                </a:extLst>
              </p:cNvPr>
              <p:cNvSpPr/>
              <p:nvPr/>
            </p:nvSpPr>
            <p:spPr>
              <a:xfrm>
                <a:off x="4276262" y="2415144"/>
                <a:ext cx="605549" cy="60554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" name="Freeform 31">
                <a:extLst>
                  <a:ext uri="{FF2B5EF4-FFF2-40B4-BE49-F238E27FC236}">
                    <a16:creationId xmlns:a16="http://schemas.microsoft.com/office/drawing/2014/main" xmlns="" id="{028E3BCB-84AA-40CE-A77C-5552A9EF34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80000">
                <a:off x="4416880" y="2556194"/>
                <a:ext cx="324311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7" name="Group 5">
                <a:extLst>
                  <a:ext uri="{FF2B5EF4-FFF2-40B4-BE49-F238E27FC236}">
                    <a16:creationId xmlns:a16="http://schemas.microsoft.com/office/drawing/2014/main" xmlns="" id="{CABE7A5D-FC41-4BF4-88A9-63F74B6A2FEC}"/>
                  </a:ext>
                </a:extLst>
              </p:cNvPr>
              <p:cNvGrpSpPr/>
              <p:nvPr/>
            </p:nvGrpSpPr>
            <p:grpSpPr>
              <a:xfrm>
                <a:off x="3923554" y="2171131"/>
                <a:ext cx="5855851" cy="386790"/>
                <a:chOff x="34089" y="1693222"/>
                <a:chExt cx="2919496" cy="38679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4914325F-B79F-4D54-AE69-F2E672A3E39B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C8C5BEDF-4BAA-4222-9355-9DB91D9D1C94}"/>
                    </a:ext>
                  </a:extLst>
                </p:cNvPr>
                <p:cNvSpPr txBox="1"/>
                <p:nvPr/>
              </p:nvSpPr>
              <p:spPr>
                <a:xfrm>
                  <a:off x="34089" y="1693222"/>
                  <a:ext cx="2361075" cy="209114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zh-TW" sz="12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Version Control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xmlns="" id="{34E07546-D1CD-4803-8F58-586019E44BD2}"/>
                </a:ext>
              </a:extLst>
            </p:cNvPr>
            <p:cNvGrpSpPr/>
            <p:nvPr/>
          </p:nvGrpSpPr>
          <p:grpSpPr>
            <a:xfrm>
              <a:off x="4974041" y="5111576"/>
              <a:ext cx="6146611" cy="838638"/>
              <a:chOff x="5043618" y="4180057"/>
              <a:chExt cx="6146611" cy="838638"/>
            </a:xfrm>
          </p:grpSpPr>
          <p:sp>
            <p:nvSpPr>
              <p:cNvPr id="11" name="Oval 9">
                <a:extLst>
                  <a:ext uri="{FF2B5EF4-FFF2-40B4-BE49-F238E27FC236}">
                    <a16:creationId xmlns:a16="http://schemas.microsoft.com/office/drawing/2014/main" xmlns="" id="{A6DA0A42-F717-4236-A526-B064D2F77B51}"/>
                  </a:ext>
                </a:extLst>
              </p:cNvPr>
              <p:cNvSpPr/>
              <p:nvPr/>
            </p:nvSpPr>
            <p:spPr>
              <a:xfrm>
                <a:off x="6611915" y="4413146"/>
                <a:ext cx="605549" cy="60554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xmlns="" id="{E7EF8779-A55B-4886-80A8-5874722BE2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7957" y="4569474"/>
                <a:ext cx="293456" cy="29289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xmlns="" id="{6F1FC11E-5BBA-4B72-A23F-1B751266B88D}"/>
                  </a:ext>
                </a:extLst>
              </p:cNvPr>
              <p:cNvGrpSpPr/>
              <p:nvPr/>
            </p:nvGrpSpPr>
            <p:grpSpPr>
              <a:xfrm>
                <a:off x="5043618" y="4180057"/>
                <a:ext cx="6146611" cy="666417"/>
                <a:chOff x="592509" y="1413595"/>
                <a:chExt cx="3064458" cy="66641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2B61EA0E-78B9-48B4-BFAC-DD7CDC75CDF0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7CCB257E-D5A9-43C2-90F3-A23D0AD68FDA}"/>
                    </a:ext>
                  </a:extLst>
                </p:cNvPr>
                <p:cNvSpPr txBox="1"/>
                <p:nvPr/>
              </p:nvSpPr>
              <p:spPr>
                <a:xfrm>
                  <a:off x="1295892" y="1413595"/>
                  <a:ext cx="2361075" cy="209114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Refactoring design patterns from PHP to JAVA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xmlns="" id="{23A6B763-3274-44DB-A021-936E109B9E73}"/>
                </a:ext>
              </a:extLst>
            </p:cNvPr>
            <p:cNvGrpSpPr/>
            <p:nvPr/>
          </p:nvGrpSpPr>
          <p:grpSpPr>
            <a:xfrm>
              <a:off x="3853979" y="4081799"/>
              <a:ext cx="4735784" cy="845623"/>
              <a:chOff x="2687788" y="2734379"/>
              <a:chExt cx="4735784" cy="845623"/>
            </a:xfrm>
          </p:grpSpPr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xmlns="" id="{1E36D32B-AC40-4DCD-B0A4-A8691C803116}"/>
                  </a:ext>
                </a:extLst>
              </p:cNvPr>
              <p:cNvSpPr/>
              <p:nvPr/>
            </p:nvSpPr>
            <p:spPr>
              <a:xfrm>
                <a:off x="3040495" y="2974453"/>
                <a:ext cx="605549" cy="605549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ed Rectangle 9">
                <a:extLst>
                  <a:ext uri="{FF2B5EF4-FFF2-40B4-BE49-F238E27FC236}">
                    <a16:creationId xmlns:a16="http://schemas.microsoft.com/office/drawing/2014/main" xmlns="" id="{E05CFD38-08BC-4F62-A7F2-F773B9F8A9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2384" y="3136343"/>
                <a:ext cx="281770" cy="28177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AA2043F-D675-4759-993D-D4A9C3483047}"/>
                  </a:ext>
                </a:extLst>
              </p:cNvPr>
              <p:cNvSpPr txBox="1"/>
              <p:nvPr/>
            </p:nvSpPr>
            <p:spPr>
              <a:xfrm>
                <a:off x="2687788" y="2734379"/>
                <a:ext cx="4735784" cy="20911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TW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Deploy on Linux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xmlns="" id="{A6F8F452-1AE9-40B2-B9BA-CBCA4FE2D12B}"/>
                </a:ext>
              </a:extLst>
            </p:cNvPr>
            <p:cNvGrpSpPr/>
            <p:nvPr/>
          </p:nvGrpSpPr>
          <p:grpSpPr>
            <a:xfrm>
              <a:off x="6172361" y="2914772"/>
              <a:ext cx="4773234" cy="845429"/>
              <a:chOff x="5006171" y="3579149"/>
              <a:chExt cx="4773234" cy="845429"/>
            </a:xfrm>
          </p:grpSpPr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xmlns="" id="{8CBB2919-269F-4E1D-974C-C8FCFE3467E6}"/>
                  </a:ext>
                </a:extLst>
              </p:cNvPr>
              <p:cNvSpPr/>
              <p:nvPr/>
            </p:nvSpPr>
            <p:spPr>
              <a:xfrm>
                <a:off x="5349831" y="3819029"/>
                <a:ext cx="605549" cy="6055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4" name="Donut 6">
                <a:extLst>
                  <a:ext uri="{FF2B5EF4-FFF2-40B4-BE49-F238E27FC236}">
                    <a16:creationId xmlns:a16="http://schemas.microsoft.com/office/drawing/2014/main" xmlns="" id="{05D56E83-79C6-426C-815C-CCB32CB38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9567" y="3948766"/>
                <a:ext cx="346079" cy="346079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980000" y="1260000"/>
                    </a:moveTo>
                    <a:cubicBezTo>
                      <a:pt x="2377645" y="1260000"/>
                      <a:pt x="2700000" y="1582355"/>
                      <a:pt x="2700000" y="1980000"/>
                    </a:cubicBezTo>
                    <a:cubicBezTo>
                      <a:pt x="2700000" y="2377645"/>
                      <a:pt x="2377645" y="2700000"/>
                      <a:pt x="1980000" y="2700000"/>
                    </a:cubicBezTo>
                    <a:cubicBezTo>
                      <a:pt x="1582355" y="2700000"/>
                      <a:pt x="1260000" y="2377645"/>
                      <a:pt x="1260000" y="1980000"/>
                    </a:cubicBezTo>
                    <a:cubicBezTo>
                      <a:pt x="1260000" y="1582355"/>
                      <a:pt x="1582355" y="1260000"/>
                      <a:pt x="1980000" y="1260000"/>
                    </a:cubicBezTo>
                    <a:close/>
                    <a:moveTo>
                      <a:pt x="2490424" y="1258488"/>
                    </a:moveTo>
                    <a:lnTo>
                      <a:pt x="3822407" y="1258488"/>
                    </a:lnTo>
                    <a:cubicBezTo>
                      <a:pt x="3911854" y="1481555"/>
                      <a:pt x="3960000" y="1725155"/>
                      <a:pt x="3960000" y="1980000"/>
                    </a:cubicBezTo>
                    <a:cubicBezTo>
                      <a:pt x="3960000" y="3073524"/>
                      <a:pt x="3073524" y="3960000"/>
                      <a:pt x="1980000" y="3960000"/>
                    </a:cubicBezTo>
                    <a:lnTo>
                      <a:pt x="1852759" y="3953575"/>
                    </a:lnTo>
                    <a:lnTo>
                      <a:pt x="2729076" y="2455486"/>
                    </a:lnTo>
                    <a:lnTo>
                      <a:pt x="2726868" y="2454194"/>
                    </a:lnTo>
                    <a:cubicBezTo>
                      <a:pt x="2814857" y="2317465"/>
                      <a:pt x="2865416" y="2154637"/>
                      <a:pt x="2865416" y="1980000"/>
                    </a:cubicBezTo>
                    <a:cubicBezTo>
                      <a:pt x="2865416" y="1681504"/>
                      <a:pt x="2717708" y="1417508"/>
                      <a:pt x="2490424" y="1258488"/>
                    </a:cubicBezTo>
                    <a:close/>
                    <a:moveTo>
                      <a:pt x="334727" y="878603"/>
                    </a:moveTo>
                    <a:lnTo>
                      <a:pt x="1154753" y="2298930"/>
                    </a:lnTo>
                    <a:cubicBezTo>
                      <a:pt x="1281989" y="2630497"/>
                      <a:pt x="1603560" y="2865416"/>
                      <a:pt x="1980000" y="2865416"/>
                    </a:cubicBezTo>
                    <a:cubicBezTo>
                      <a:pt x="2123408" y="2865416"/>
                      <a:pt x="2258854" y="2831322"/>
                      <a:pt x="2378271" y="2770003"/>
                    </a:cubicBezTo>
                    <a:lnTo>
                      <a:pt x="1695481" y="3937251"/>
                    </a:lnTo>
                    <a:cubicBezTo>
                      <a:pt x="736579" y="3801546"/>
                      <a:pt x="0" y="2976792"/>
                      <a:pt x="0" y="1980000"/>
                    </a:cubicBezTo>
                    <a:cubicBezTo>
                      <a:pt x="0" y="1572291"/>
                      <a:pt x="123228" y="1193364"/>
                      <a:pt x="334727" y="878603"/>
                    </a:cubicBezTo>
                    <a:close/>
                    <a:moveTo>
                      <a:pt x="1980000" y="0"/>
                    </a:moveTo>
                    <a:cubicBezTo>
                      <a:pt x="2762762" y="0"/>
                      <a:pt x="3439434" y="454224"/>
                      <a:pt x="3758731" y="1114488"/>
                    </a:cubicBezTo>
                    <a:lnTo>
                      <a:pt x="2165892" y="1114488"/>
                    </a:lnTo>
                    <a:cubicBezTo>
                      <a:pt x="2106002" y="1101330"/>
                      <a:pt x="2043789" y="1094584"/>
                      <a:pt x="1980000" y="1094584"/>
                    </a:cubicBezTo>
                    <a:cubicBezTo>
                      <a:pt x="1916211" y="1094584"/>
                      <a:pt x="1853998" y="1101330"/>
                      <a:pt x="1794108" y="1114488"/>
                    </a:cubicBezTo>
                    <a:lnTo>
                      <a:pt x="1774506" y="1114488"/>
                    </a:lnTo>
                    <a:lnTo>
                      <a:pt x="1774506" y="1119528"/>
                    </a:lnTo>
                    <a:cubicBezTo>
                      <a:pt x="1405645" y="1206316"/>
                      <a:pt x="1126346" y="1524537"/>
                      <a:pt x="1097987" y="1912608"/>
                    </a:cubicBezTo>
                    <a:lnTo>
                      <a:pt x="428214" y="752526"/>
                    </a:lnTo>
                    <a:cubicBezTo>
                      <a:pt x="789694" y="293724"/>
                      <a:pt x="1350545" y="0"/>
                      <a:pt x="19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5" name="Group 23">
                <a:extLst>
                  <a:ext uri="{FF2B5EF4-FFF2-40B4-BE49-F238E27FC236}">
                    <a16:creationId xmlns:a16="http://schemas.microsoft.com/office/drawing/2014/main" xmlns="" id="{FCD2E988-E534-4CBC-9FFA-0B2826831FCD}"/>
                  </a:ext>
                </a:extLst>
              </p:cNvPr>
              <p:cNvGrpSpPr/>
              <p:nvPr/>
            </p:nvGrpSpPr>
            <p:grpSpPr>
              <a:xfrm>
                <a:off x="5006171" y="3579149"/>
                <a:ext cx="4773234" cy="504474"/>
                <a:chOff x="573839" y="1575538"/>
                <a:chExt cx="2379746" cy="50447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05CB3486-A2FC-4B7C-B956-C29612C2E54C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34C1440E-09EB-40EE-BA6B-260CE6B9C154}"/>
                    </a:ext>
                  </a:extLst>
                </p:cNvPr>
                <p:cNvSpPr txBox="1"/>
                <p:nvPr/>
              </p:nvSpPr>
              <p:spPr>
                <a:xfrm>
                  <a:off x="573839" y="1575538"/>
                  <a:ext cx="2361075" cy="209114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Charts Visualization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xmlns="" id="{A50B1D71-2F52-405C-9A40-39B374564788}"/>
              </a:ext>
            </a:extLst>
          </p:cNvPr>
          <p:cNvGrpSpPr/>
          <p:nvPr/>
        </p:nvGrpSpPr>
        <p:grpSpPr>
          <a:xfrm>
            <a:off x="717032" y="1504790"/>
            <a:ext cx="1513429" cy="3728045"/>
            <a:chOff x="953311" y="1053817"/>
            <a:chExt cx="2100413" cy="5324912"/>
          </a:xfrm>
        </p:grpSpPr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xmlns="" id="{768FE649-F9FE-4D3F-AA5C-6902AA5501F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xmlns="" id="{5F99ED98-7AE9-4F04-AA48-67294F990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32" name="Block Arc 30">
                <a:extLst>
                  <a:ext uri="{FF2B5EF4-FFF2-40B4-BE49-F238E27FC236}">
                    <a16:creationId xmlns:a16="http://schemas.microsoft.com/office/drawing/2014/main" xmlns="" id="{33FF11E4-8D7E-47FE-B83D-EB53FF3CAD96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>
              <a:extLst>
                <a:ext uri="{FF2B5EF4-FFF2-40B4-BE49-F238E27FC236}">
                  <a16:creationId xmlns:a16="http://schemas.microsoft.com/office/drawing/2014/main" xmlns="" id="{7F94163C-9F9E-47A0-9B81-13A8AAF4ABA3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87" y="1252829"/>
            <a:ext cx="1897671" cy="114651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0" t="18046" r="1858" b="4373"/>
          <a:stretch/>
        </p:blipFill>
        <p:spPr>
          <a:xfrm>
            <a:off x="6766837" y="5736596"/>
            <a:ext cx="1386111" cy="936456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9" b="-15239"/>
          <a:stretch/>
        </p:blipFill>
        <p:spPr>
          <a:xfrm>
            <a:off x="9083387" y="5719563"/>
            <a:ext cx="1857165" cy="1122038"/>
          </a:xfrm>
          <a:prstGeom prst="rect">
            <a:avLst/>
          </a:prstGeom>
        </p:spPr>
      </p:pic>
      <p:sp>
        <p:nvSpPr>
          <p:cNvPr id="40" name="向右箭號 39"/>
          <p:cNvSpPr/>
          <p:nvPr/>
        </p:nvSpPr>
        <p:spPr>
          <a:xfrm>
            <a:off x="8465884" y="6145435"/>
            <a:ext cx="430778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447B73F0-4D35-4CD7-B76F-B4783A653C90}"/>
              </a:ext>
            </a:extLst>
          </p:cNvPr>
          <p:cNvGrpSpPr/>
          <p:nvPr/>
        </p:nvGrpSpPr>
        <p:grpSpPr>
          <a:xfrm>
            <a:off x="6573210" y="457580"/>
            <a:ext cx="3933092" cy="609291"/>
            <a:chOff x="1985513" y="4307149"/>
            <a:chExt cx="2380861" cy="6092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1603C0A-0E78-4C35-A316-423558BBD6C2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Html +CSS +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Javascript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200" dirty="0" smtClean="0">
                  <a:solidFill>
                    <a:schemeClr val="bg1"/>
                  </a:solidFill>
                  <a:cs typeface="Arial" pitchFamily="34" charset="0"/>
                </a:rPr>
                <a:t>+JAVA +</a:t>
              </a:r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200" dirty="0" err="1" smtClean="0">
                  <a:solidFill>
                    <a:schemeClr val="bg1"/>
                  </a:solidFill>
                  <a:cs typeface="Arial" pitchFamily="34" charset="0"/>
                </a:rPr>
                <a:t>SpringBoot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EEA53DD-A7B0-4826-8E0B-32031F64F0E2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完整程式開發</a:t>
              </a:r>
              <a:r>
                <a:rPr lang="zh-TW" altLang="en-US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技能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B02F7C39-E526-4989-B419-B0E9B67A333D}"/>
              </a:ext>
            </a:extLst>
          </p:cNvPr>
          <p:cNvGrpSpPr/>
          <p:nvPr/>
        </p:nvGrpSpPr>
        <p:grpSpPr>
          <a:xfrm>
            <a:off x="6032966" y="1521944"/>
            <a:ext cx="3933092" cy="609291"/>
            <a:chOff x="1985513" y="4307149"/>
            <a:chExt cx="2380861" cy="6092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B698196-5BB0-4C1F-97DE-DBABAC5EBAFB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金融數據化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9563D9D-2B36-4423-98A0-D5F47FC923F4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專案作品</a:t>
              </a:r>
              <a:r>
                <a:rPr lang="en-US" altLang="ko-KR" sz="16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48619284-A6D1-4E4A-862E-EDD7A0AF2829}"/>
              </a:ext>
            </a:extLst>
          </p:cNvPr>
          <p:cNvGrpSpPr/>
          <p:nvPr/>
        </p:nvGrpSpPr>
        <p:grpSpPr>
          <a:xfrm>
            <a:off x="6656822" y="2265479"/>
            <a:ext cx="3933092" cy="978623"/>
            <a:chOff x="1985513" y="4307149"/>
            <a:chExt cx="2380861" cy="9786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837A0FA-F4CD-409F-AB32-9727FF77EF05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英文</a:t>
              </a:r>
              <a:endParaRPr lang="en-US" altLang="zh-TW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程式物件導向開發邏輯</a:t>
              </a:r>
              <a:endParaRPr lang="en-US" altLang="zh-TW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團隊合作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9649472-E82E-4DBA-8181-F494C8CDC3B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個人</a:t>
              </a:r>
              <a:r>
                <a:rPr lang="en-US" altLang="zh-TW" sz="1600" dirty="0" smtClean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API</a:t>
              </a:r>
              <a:r>
                <a:rPr lang="zh-TW" altLang="en-US" sz="1600" dirty="0" smtClean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建立</a:t>
              </a:r>
              <a:r>
                <a:rPr lang="en-US" altLang="ko-KR" sz="1600" dirty="0" smtClean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F5543216-3CDB-46C9-80FC-ACE99DDD7805}"/>
              </a:ext>
            </a:extLst>
          </p:cNvPr>
          <p:cNvGrpSpPr/>
          <p:nvPr/>
        </p:nvGrpSpPr>
        <p:grpSpPr>
          <a:xfrm>
            <a:off x="6064081" y="3220328"/>
            <a:ext cx="3933092" cy="609291"/>
            <a:chOff x="1985513" y="4307149"/>
            <a:chExt cx="2380861" cy="609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59C3487-3BB7-419E-BBFA-A2933D772967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需求與功能實現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99E6B40-C148-45E0-B0BD-F3272520C9B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README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Freeform: Shape 14">
            <a:extLst>
              <a:ext uri="{FF2B5EF4-FFF2-40B4-BE49-F238E27FC236}">
                <a16:creationId xmlns:a16="http://schemas.microsoft.com/office/drawing/2014/main" xmlns="" id="{4CF20EA3-28B3-4518-8CC7-48577608BB47}"/>
              </a:ext>
            </a:extLst>
          </p:cNvPr>
          <p:cNvSpPr/>
          <p:nvPr/>
        </p:nvSpPr>
        <p:spPr>
          <a:xfrm>
            <a:off x="5970135" y="2384008"/>
            <a:ext cx="511690" cy="556898"/>
          </a:xfrm>
          <a:custGeom>
            <a:avLst/>
            <a:gdLst>
              <a:gd name="connsiteX0" fmla="*/ 443807 w 893686"/>
              <a:gd name="connsiteY0" fmla="*/ 947581 h 972643"/>
              <a:gd name="connsiteX1" fmla="*/ 498389 w 893686"/>
              <a:gd name="connsiteY1" fmla="*/ 957639 h 972643"/>
              <a:gd name="connsiteX2" fmla="*/ 390684 w 893686"/>
              <a:gd name="connsiteY2" fmla="*/ 962829 h 972643"/>
              <a:gd name="connsiteX3" fmla="*/ 443807 w 893686"/>
              <a:gd name="connsiteY3" fmla="*/ 947581 h 972643"/>
              <a:gd name="connsiteX4" fmla="*/ 507472 w 893686"/>
              <a:gd name="connsiteY4" fmla="*/ 879780 h 972643"/>
              <a:gd name="connsiteX5" fmla="*/ 524990 w 893686"/>
              <a:gd name="connsiteY5" fmla="*/ 910274 h 972643"/>
              <a:gd name="connsiteX6" fmla="*/ 504228 w 893686"/>
              <a:gd name="connsiteY6" fmla="*/ 918060 h 972643"/>
              <a:gd name="connsiteX7" fmla="*/ 377708 w 893686"/>
              <a:gd name="connsiteY7" fmla="*/ 918060 h 972643"/>
              <a:gd name="connsiteX8" fmla="*/ 353052 w 893686"/>
              <a:gd name="connsiteY8" fmla="*/ 899893 h 972643"/>
              <a:gd name="connsiteX9" fmla="*/ 376410 w 893686"/>
              <a:gd name="connsiteY9" fmla="*/ 881077 h 972643"/>
              <a:gd name="connsiteX10" fmla="*/ 507472 w 893686"/>
              <a:gd name="connsiteY10" fmla="*/ 879780 h 972643"/>
              <a:gd name="connsiteX11" fmla="*/ 445590 w 893686"/>
              <a:gd name="connsiteY11" fmla="*/ 799894 h 972643"/>
              <a:gd name="connsiteX12" fmla="*/ 532126 w 893686"/>
              <a:gd name="connsiteY12" fmla="*/ 805166 h 972643"/>
              <a:gd name="connsiteX13" fmla="*/ 539263 w 893686"/>
              <a:gd name="connsiteY13" fmla="*/ 825928 h 972643"/>
              <a:gd name="connsiteX14" fmla="*/ 517204 w 893686"/>
              <a:gd name="connsiteY14" fmla="*/ 842798 h 972643"/>
              <a:gd name="connsiteX15" fmla="*/ 366678 w 893686"/>
              <a:gd name="connsiteY15" fmla="*/ 842798 h 972643"/>
              <a:gd name="connsiteX16" fmla="*/ 346564 w 893686"/>
              <a:gd name="connsiteY16" fmla="*/ 825280 h 972643"/>
              <a:gd name="connsiteX17" fmla="*/ 357594 w 893686"/>
              <a:gd name="connsiteY17" fmla="*/ 805815 h 972643"/>
              <a:gd name="connsiteX18" fmla="*/ 445590 w 893686"/>
              <a:gd name="connsiteY18" fmla="*/ 799894 h 972643"/>
              <a:gd name="connsiteX19" fmla="*/ 27995 w 893686"/>
              <a:gd name="connsiteY19" fmla="*/ 447668 h 972643"/>
              <a:gd name="connsiteX20" fmla="*/ 137646 w 893686"/>
              <a:gd name="connsiteY20" fmla="*/ 472323 h 972643"/>
              <a:gd name="connsiteX21" fmla="*/ 30590 w 893686"/>
              <a:gd name="connsiteY21" fmla="*/ 517741 h 972643"/>
              <a:gd name="connsiteX22" fmla="*/ 96 w 893686"/>
              <a:gd name="connsiteY22" fmla="*/ 480109 h 972643"/>
              <a:gd name="connsiteX23" fmla="*/ 27995 w 893686"/>
              <a:gd name="connsiteY23" fmla="*/ 447668 h 972643"/>
              <a:gd name="connsiteX24" fmla="*/ 874135 w 893686"/>
              <a:gd name="connsiteY24" fmla="*/ 375324 h 972643"/>
              <a:gd name="connsiteX25" fmla="*/ 885083 w 893686"/>
              <a:gd name="connsiteY25" fmla="*/ 384084 h 972643"/>
              <a:gd name="connsiteX26" fmla="*/ 890274 w 893686"/>
              <a:gd name="connsiteY26" fmla="*/ 445074 h 972643"/>
              <a:gd name="connsiteX27" fmla="*/ 864321 w 893686"/>
              <a:gd name="connsiteY27" fmla="*/ 449615 h 972643"/>
              <a:gd name="connsiteX28" fmla="*/ 751426 w 893686"/>
              <a:gd name="connsiteY28" fmla="*/ 419120 h 972643"/>
              <a:gd name="connsiteX29" fmla="*/ 859780 w 893686"/>
              <a:gd name="connsiteY29" fmla="*/ 378244 h 972643"/>
              <a:gd name="connsiteX30" fmla="*/ 874135 w 893686"/>
              <a:gd name="connsiteY30" fmla="*/ 375324 h 972643"/>
              <a:gd name="connsiteX31" fmla="*/ 441455 w 893686"/>
              <a:gd name="connsiteY31" fmla="*/ 241019 h 972643"/>
              <a:gd name="connsiteX32" fmla="*/ 597009 w 893686"/>
              <a:gd name="connsiteY32" fmla="*/ 291303 h 972643"/>
              <a:gd name="connsiteX33" fmla="*/ 613230 w 893686"/>
              <a:gd name="connsiteY33" fmla="*/ 583271 h 972643"/>
              <a:gd name="connsiteX34" fmla="*/ 593116 w 893686"/>
              <a:gd name="connsiteY34" fmla="*/ 607277 h 972643"/>
              <a:gd name="connsiteX35" fmla="*/ 541860 w 893686"/>
              <a:gd name="connsiteY35" fmla="*/ 737040 h 972643"/>
              <a:gd name="connsiteX36" fmla="*/ 506824 w 893686"/>
              <a:gd name="connsiteY36" fmla="*/ 774672 h 972643"/>
              <a:gd name="connsiteX37" fmla="*/ 439347 w 893686"/>
              <a:gd name="connsiteY37" fmla="*/ 779862 h 972643"/>
              <a:gd name="connsiteX38" fmla="*/ 344618 w 893686"/>
              <a:gd name="connsiteY38" fmla="*/ 696814 h 972643"/>
              <a:gd name="connsiteX39" fmla="*/ 290766 w 893686"/>
              <a:gd name="connsiteY39" fmla="*/ 595598 h 972643"/>
              <a:gd name="connsiteX40" fmla="*/ 286874 w 893686"/>
              <a:gd name="connsiteY40" fmla="*/ 307523 h 972643"/>
              <a:gd name="connsiteX41" fmla="*/ 441455 w 893686"/>
              <a:gd name="connsiteY41" fmla="*/ 241019 h 972643"/>
              <a:gd name="connsiteX42" fmla="*/ 82577 w 893686"/>
              <a:gd name="connsiteY42" fmla="*/ 235666 h 972643"/>
              <a:gd name="connsiteX43" fmla="*/ 100014 w 893686"/>
              <a:gd name="connsiteY43" fmla="*/ 248480 h 972643"/>
              <a:gd name="connsiteX44" fmla="*/ 160354 w 893686"/>
              <a:gd name="connsiteY44" fmla="*/ 309469 h 972643"/>
              <a:gd name="connsiteX45" fmla="*/ 156461 w 893686"/>
              <a:gd name="connsiteY45" fmla="*/ 318553 h 972643"/>
              <a:gd name="connsiteX46" fmla="*/ 71466 w 893686"/>
              <a:gd name="connsiteY46" fmla="*/ 305576 h 972643"/>
              <a:gd name="connsiteX47" fmla="*/ 39674 w 893686"/>
              <a:gd name="connsiteY47" fmla="*/ 282868 h 972643"/>
              <a:gd name="connsiteX48" fmla="*/ 61734 w 893686"/>
              <a:gd name="connsiteY48" fmla="*/ 237451 h 972643"/>
              <a:gd name="connsiteX49" fmla="*/ 82577 w 893686"/>
              <a:gd name="connsiteY49" fmla="*/ 235666 h 972643"/>
              <a:gd name="connsiteX50" fmla="*/ 783138 w 893686"/>
              <a:gd name="connsiteY50" fmla="*/ 170703 h 972643"/>
              <a:gd name="connsiteX51" fmla="*/ 798790 w 893686"/>
              <a:gd name="connsiteY51" fmla="*/ 175164 h 972643"/>
              <a:gd name="connsiteX52" fmla="*/ 829285 w 893686"/>
              <a:gd name="connsiteY52" fmla="*/ 217986 h 972643"/>
              <a:gd name="connsiteX53" fmla="*/ 809820 w 893686"/>
              <a:gd name="connsiteY53" fmla="*/ 240046 h 972643"/>
              <a:gd name="connsiteX54" fmla="*/ 704063 w 893686"/>
              <a:gd name="connsiteY54" fmla="*/ 271190 h 972643"/>
              <a:gd name="connsiteX55" fmla="*/ 768945 w 893686"/>
              <a:gd name="connsiteY55" fmla="*/ 180354 h 972643"/>
              <a:gd name="connsiteX56" fmla="*/ 783138 w 893686"/>
              <a:gd name="connsiteY56" fmla="*/ 170703 h 972643"/>
              <a:gd name="connsiteX57" fmla="*/ 223350 w 893686"/>
              <a:gd name="connsiteY57" fmla="*/ 65879 h 972643"/>
              <a:gd name="connsiteX58" fmla="*/ 244701 w 893686"/>
              <a:gd name="connsiteY58" fmla="*/ 88871 h 972643"/>
              <a:gd name="connsiteX59" fmla="*/ 268707 w 893686"/>
              <a:gd name="connsiteY59" fmla="*/ 186194 h 972643"/>
              <a:gd name="connsiteX60" fmla="*/ 185009 w 893686"/>
              <a:gd name="connsiteY60" fmla="*/ 123907 h 972643"/>
              <a:gd name="connsiteX61" fmla="*/ 210313 w 893686"/>
              <a:gd name="connsiteY61" fmla="*/ 72651 h 972643"/>
              <a:gd name="connsiteX62" fmla="*/ 223350 w 893686"/>
              <a:gd name="connsiteY62" fmla="*/ 65879 h 972643"/>
              <a:gd name="connsiteX63" fmla="*/ 615824 w 893686"/>
              <a:gd name="connsiteY63" fmla="*/ 35668 h 972643"/>
              <a:gd name="connsiteX64" fmla="*/ 667729 w 893686"/>
              <a:gd name="connsiteY64" fmla="*/ 59026 h 972643"/>
              <a:gd name="connsiteX65" fmla="*/ 656051 w 893686"/>
              <a:gd name="connsiteY65" fmla="*/ 90818 h 972643"/>
              <a:gd name="connsiteX66" fmla="*/ 576246 w 893686"/>
              <a:gd name="connsiteY66" fmla="*/ 169325 h 972643"/>
              <a:gd name="connsiteX67" fmla="*/ 593764 w 893686"/>
              <a:gd name="connsiteY67" fmla="*/ 61621 h 972643"/>
              <a:gd name="connsiteX68" fmla="*/ 615824 w 893686"/>
              <a:gd name="connsiteY68" fmla="*/ 35668 h 972643"/>
              <a:gd name="connsiteX69" fmla="*/ 430262 w 893686"/>
              <a:gd name="connsiteY69" fmla="*/ 1282 h 972643"/>
              <a:gd name="connsiteX70" fmla="*/ 452971 w 893686"/>
              <a:gd name="connsiteY70" fmla="*/ 25937 h 972643"/>
              <a:gd name="connsiteX71" fmla="*/ 421179 w 893686"/>
              <a:gd name="connsiteY71" fmla="*/ 134938 h 972643"/>
              <a:gd name="connsiteX72" fmla="*/ 380303 w 893686"/>
              <a:gd name="connsiteY72" fmla="*/ 27234 h 972643"/>
              <a:gd name="connsiteX73" fmla="*/ 430262 w 893686"/>
              <a:gd name="connsiteY73" fmla="*/ 1282 h 97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93686" h="972643">
                <a:moveTo>
                  <a:pt x="443807" y="947581"/>
                </a:moveTo>
                <a:cubicBezTo>
                  <a:pt x="461082" y="948392"/>
                  <a:pt x="478600" y="953421"/>
                  <a:pt x="498389" y="957639"/>
                </a:cubicBezTo>
                <a:cubicBezTo>
                  <a:pt x="459459" y="979699"/>
                  <a:pt x="429614" y="973859"/>
                  <a:pt x="390684" y="962829"/>
                </a:cubicBezTo>
                <a:cubicBezTo>
                  <a:pt x="409500" y="950176"/>
                  <a:pt x="426531" y="946770"/>
                  <a:pt x="443807" y="947581"/>
                </a:cubicBezTo>
                <a:close/>
                <a:moveTo>
                  <a:pt x="507472" y="879780"/>
                </a:moveTo>
                <a:cubicBezTo>
                  <a:pt x="525639" y="879780"/>
                  <a:pt x="534722" y="888863"/>
                  <a:pt x="524990" y="910274"/>
                </a:cubicBezTo>
                <a:cubicBezTo>
                  <a:pt x="519151" y="912869"/>
                  <a:pt x="511365" y="917411"/>
                  <a:pt x="504228" y="918060"/>
                </a:cubicBezTo>
                <a:cubicBezTo>
                  <a:pt x="462055" y="918709"/>
                  <a:pt x="419882" y="918709"/>
                  <a:pt x="377708" y="918060"/>
                </a:cubicBezTo>
                <a:cubicBezTo>
                  <a:pt x="366678" y="918060"/>
                  <a:pt x="353701" y="914816"/>
                  <a:pt x="353052" y="899893"/>
                </a:cubicBezTo>
                <a:cubicBezTo>
                  <a:pt x="352404" y="884970"/>
                  <a:pt x="365380" y="881077"/>
                  <a:pt x="376410" y="881077"/>
                </a:cubicBezTo>
                <a:cubicBezTo>
                  <a:pt x="419882" y="879780"/>
                  <a:pt x="464001" y="879131"/>
                  <a:pt x="507472" y="879780"/>
                </a:cubicBezTo>
                <a:close/>
                <a:moveTo>
                  <a:pt x="445590" y="799894"/>
                </a:moveTo>
                <a:cubicBezTo>
                  <a:pt x="486547" y="799813"/>
                  <a:pt x="527260" y="801597"/>
                  <a:pt x="532126" y="805166"/>
                </a:cubicBezTo>
                <a:cubicBezTo>
                  <a:pt x="539263" y="810357"/>
                  <a:pt x="542507" y="817494"/>
                  <a:pt x="539263" y="825928"/>
                </a:cubicBezTo>
                <a:cubicBezTo>
                  <a:pt x="536019" y="836309"/>
                  <a:pt x="527584" y="842798"/>
                  <a:pt x="517204" y="842798"/>
                </a:cubicBezTo>
                <a:cubicBezTo>
                  <a:pt x="467244" y="843447"/>
                  <a:pt x="416637" y="843447"/>
                  <a:pt x="366678" y="842798"/>
                </a:cubicBezTo>
                <a:cubicBezTo>
                  <a:pt x="356946" y="842798"/>
                  <a:pt x="347862" y="836309"/>
                  <a:pt x="346564" y="825280"/>
                </a:cubicBezTo>
                <a:cubicBezTo>
                  <a:pt x="345267" y="816196"/>
                  <a:pt x="350457" y="810357"/>
                  <a:pt x="357594" y="805815"/>
                </a:cubicBezTo>
                <a:cubicBezTo>
                  <a:pt x="363433" y="801922"/>
                  <a:pt x="404634" y="799975"/>
                  <a:pt x="445590" y="799894"/>
                </a:cubicBezTo>
                <a:close/>
                <a:moveTo>
                  <a:pt x="27995" y="447668"/>
                </a:moveTo>
                <a:cubicBezTo>
                  <a:pt x="61085" y="454805"/>
                  <a:pt x="92878" y="462591"/>
                  <a:pt x="137646" y="472323"/>
                </a:cubicBezTo>
                <a:cubicBezTo>
                  <a:pt x="98717" y="502818"/>
                  <a:pt x="64329" y="509955"/>
                  <a:pt x="30590" y="517741"/>
                </a:cubicBezTo>
                <a:cubicBezTo>
                  <a:pt x="2043" y="524229"/>
                  <a:pt x="745" y="499574"/>
                  <a:pt x="96" y="480109"/>
                </a:cubicBezTo>
                <a:cubicBezTo>
                  <a:pt x="-553" y="461293"/>
                  <a:pt x="1394" y="442477"/>
                  <a:pt x="27995" y="447668"/>
                </a:cubicBezTo>
                <a:close/>
                <a:moveTo>
                  <a:pt x="874135" y="375324"/>
                </a:moveTo>
                <a:cubicBezTo>
                  <a:pt x="878758" y="375649"/>
                  <a:pt x="882813" y="377920"/>
                  <a:pt x="885083" y="384084"/>
                </a:cubicBezTo>
                <a:cubicBezTo>
                  <a:pt x="892220" y="403548"/>
                  <a:pt x="897411" y="424960"/>
                  <a:pt x="890274" y="445074"/>
                </a:cubicBezTo>
                <a:cubicBezTo>
                  <a:pt x="886381" y="456104"/>
                  <a:pt x="873405" y="452211"/>
                  <a:pt x="864321" y="449615"/>
                </a:cubicBezTo>
                <a:cubicBezTo>
                  <a:pt x="829934" y="441181"/>
                  <a:pt x="794897" y="439883"/>
                  <a:pt x="751426" y="419120"/>
                </a:cubicBezTo>
                <a:cubicBezTo>
                  <a:pt x="794897" y="402900"/>
                  <a:pt x="827339" y="389923"/>
                  <a:pt x="859780" y="378244"/>
                </a:cubicBezTo>
                <a:cubicBezTo>
                  <a:pt x="864321" y="376622"/>
                  <a:pt x="869512" y="375000"/>
                  <a:pt x="874135" y="375324"/>
                </a:cubicBezTo>
                <a:close/>
                <a:moveTo>
                  <a:pt x="441455" y="241019"/>
                </a:moveTo>
                <a:cubicBezTo>
                  <a:pt x="498713" y="237938"/>
                  <a:pt x="556133" y="254320"/>
                  <a:pt x="597009" y="291303"/>
                </a:cubicBezTo>
                <a:cubicBezTo>
                  <a:pt x="683302" y="367863"/>
                  <a:pt x="689790" y="485948"/>
                  <a:pt x="613230" y="583271"/>
                </a:cubicBezTo>
                <a:cubicBezTo>
                  <a:pt x="607391" y="589110"/>
                  <a:pt x="602200" y="594949"/>
                  <a:pt x="593116" y="607277"/>
                </a:cubicBezTo>
                <a:cubicBezTo>
                  <a:pt x="559378" y="638420"/>
                  <a:pt x="540562" y="683188"/>
                  <a:pt x="541860" y="737040"/>
                </a:cubicBezTo>
                <a:cubicBezTo>
                  <a:pt x="542509" y="760398"/>
                  <a:pt x="530830" y="772725"/>
                  <a:pt x="506824" y="774672"/>
                </a:cubicBezTo>
                <a:cubicBezTo>
                  <a:pt x="484115" y="775969"/>
                  <a:pt x="461407" y="779862"/>
                  <a:pt x="439347" y="779862"/>
                </a:cubicBezTo>
                <a:cubicBezTo>
                  <a:pt x="356297" y="779214"/>
                  <a:pt x="355000" y="778565"/>
                  <a:pt x="344618" y="696814"/>
                </a:cubicBezTo>
                <a:cubicBezTo>
                  <a:pt x="339428" y="655938"/>
                  <a:pt x="316719" y="624795"/>
                  <a:pt x="290766" y="595598"/>
                </a:cubicBezTo>
                <a:cubicBezTo>
                  <a:pt x="209016" y="504764"/>
                  <a:pt x="207069" y="388625"/>
                  <a:pt x="286874" y="307523"/>
                </a:cubicBezTo>
                <a:cubicBezTo>
                  <a:pt x="327101" y="266647"/>
                  <a:pt x="384197" y="244101"/>
                  <a:pt x="441455" y="241019"/>
                </a:cubicBezTo>
                <a:close/>
                <a:moveTo>
                  <a:pt x="82577" y="235666"/>
                </a:moveTo>
                <a:cubicBezTo>
                  <a:pt x="88984" y="238423"/>
                  <a:pt x="94823" y="243614"/>
                  <a:pt x="100014" y="248480"/>
                </a:cubicBezTo>
                <a:cubicBezTo>
                  <a:pt x="120776" y="267945"/>
                  <a:pt x="140241" y="289356"/>
                  <a:pt x="160354" y="309469"/>
                </a:cubicBezTo>
                <a:cubicBezTo>
                  <a:pt x="159056" y="312713"/>
                  <a:pt x="157759" y="315957"/>
                  <a:pt x="156461" y="318553"/>
                </a:cubicBezTo>
                <a:cubicBezTo>
                  <a:pt x="127913" y="314011"/>
                  <a:pt x="100014" y="310767"/>
                  <a:pt x="71466" y="305576"/>
                </a:cubicBezTo>
                <a:cubicBezTo>
                  <a:pt x="57841" y="302981"/>
                  <a:pt x="39674" y="301683"/>
                  <a:pt x="39674" y="282868"/>
                </a:cubicBezTo>
                <a:cubicBezTo>
                  <a:pt x="39674" y="264701"/>
                  <a:pt x="46162" y="247183"/>
                  <a:pt x="61734" y="237451"/>
                </a:cubicBezTo>
                <a:cubicBezTo>
                  <a:pt x="69195" y="232584"/>
                  <a:pt x="76170" y="232909"/>
                  <a:pt x="82577" y="235666"/>
                </a:cubicBezTo>
                <a:close/>
                <a:moveTo>
                  <a:pt x="783138" y="170703"/>
                </a:moveTo>
                <a:cubicBezTo>
                  <a:pt x="788409" y="169324"/>
                  <a:pt x="793924" y="170297"/>
                  <a:pt x="798790" y="175164"/>
                </a:cubicBezTo>
                <a:cubicBezTo>
                  <a:pt x="811118" y="187491"/>
                  <a:pt x="822797" y="202414"/>
                  <a:pt x="829285" y="217986"/>
                </a:cubicBezTo>
                <a:cubicBezTo>
                  <a:pt x="835124" y="231612"/>
                  <a:pt x="820201" y="236802"/>
                  <a:pt x="809820" y="240046"/>
                </a:cubicBezTo>
                <a:cubicBezTo>
                  <a:pt x="778028" y="250428"/>
                  <a:pt x="746236" y="258862"/>
                  <a:pt x="704063" y="271190"/>
                </a:cubicBezTo>
                <a:cubicBezTo>
                  <a:pt x="723528" y="229015"/>
                  <a:pt x="747534" y="205658"/>
                  <a:pt x="768945" y="180354"/>
                </a:cubicBezTo>
                <a:cubicBezTo>
                  <a:pt x="772838" y="175812"/>
                  <a:pt x="777866" y="172082"/>
                  <a:pt x="783138" y="170703"/>
                </a:cubicBezTo>
                <a:close/>
                <a:moveTo>
                  <a:pt x="223350" y="65879"/>
                </a:moveTo>
                <a:cubicBezTo>
                  <a:pt x="234482" y="64054"/>
                  <a:pt x="240321" y="75732"/>
                  <a:pt x="244701" y="88871"/>
                </a:cubicBezTo>
                <a:cubicBezTo>
                  <a:pt x="254433" y="118068"/>
                  <a:pt x="266112" y="147914"/>
                  <a:pt x="268707" y="186194"/>
                </a:cubicBezTo>
                <a:cubicBezTo>
                  <a:pt x="232373" y="170622"/>
                  <a:pt x="205772" y="149211"/>
                  <a:pt x="185009" y="123907"/>
                </a:cubicBezTo>
                <a:cubicBezTo>
                  <a:pt x="162950" y="96657"/>
                  <a:pt x="194742" y="85627"/>
                  <a:pt x="210313" y="72651"/>
                </a:cubicBezTo>
                <a:cubicBezTo>
                  <a:pt x="215341" y="68596"/>
                  <a:pt x="219640" y="66487"/>
                  <a:pt x="223350" y="65879"/>
                </a:cubicBezTo>
                <a:close/>
                <a:moveTo>
                  <a:pt x="615824" y="35668"/>
                </a:moveTo>
                <a:cubicBezTo>
                  <a:pt x="635288" y="37615"/>
                  <a:pt x="654753" y="44752"/>
                  <a:pt x="667729" y="59026"/>
                </a:cubicBezTo>
                <a:cubicBezTo>
                  <a:pt x="679408" y="72651"/>
                  <a:pt x="665783" y="83032"/>
                  <a:pt x="656051" y="90818"/>
                </a:cubicBezTo>
                <a:cubicBezTo>
                  <a:pt x="628800" y="112229"/>
                  <a:pt x="615175" y="147914"/>
                  <a:pt x="576246" y="169325"/>
                </a:cubicBezTo>
                <a:cubicBezTo>
                  <a:pt x="583383" y="125205"/>
                  <a:pt x="588574" y="93413"/>
                  <a:pt x="593764" y="61621"/>
                </a:cubicBezTo>
                <a:cubicBezTo>
                  <a:pt x="595711" y="48645"/>
                  <a:pt x="597657" y="33722"/>
                  <a:pt x="615824" y="35668"/>
                </a:cubicBezTo>
                <a:close/>
                <a:moveTo>
                  <a:pt x="430262" y="1282"/>
                </a:moveTo>
                <a:cubicBezTo>
                  <a:pt x="449078" y="-3909"/>
                  <a:pt x="457513" y="7121"/>
                  <a:pt x="452971" y="25937"/>
                </a:cubicBezTo>
                <a:cubicBezTo>
                  <a:pt x="444536" y="59675"/>
                  <a:pt x="443888" y="95360"/>
                  <a:pt x="421179" y="134938"/>
                </a:cubicBezTo>
                <a:cubicBezTo>
                  <a:pt x="396523" y="97955"/>
                  <a:pt x="384844" y="62270"/>
                  <a:pt x="380303" y="27234"/>
                </a:cubicBezTo>
                <a:cubicBezTo>
                  <a:pt x="375761" y="-8451"/>
                  <a:pt x="411447" y="6472"/>
                  <a:pt x="430262" y="1282"/>
                </a:cubicBezTo>
                <a:close/>
              </a:path>
            </a:pathLst>
          </a:custGeom>
          <a:solidFill>
            <a:schemeClr val="accent4"/>
          </a:solidFill>
          <a:ln w="64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ACE31E4-F073-4C92-8E94-BD05428B02B0}"/>
              </a:ext>
            </a:extLst>
          </p:cNvPr>
          <p:cNvSpPr/>
          <p:nvPr/>
        </p:nvSpPr>
        <p:spPr>
          <a:xfrm>
            <a:off x="10294038" y="3401261"/>
            <a:ext cx="431723" cy="563176"/>
          </a:xfrm>
          <a:custGeom>
            <a:avLst/>
            <a:gdLst>
              <a:gd name="connsiteX0" fmla="*/ 167379 w 754020"/>
              <a:gd name="connsiteY0" fmla="*/ 718869 h 983607"/>
              <a:gd name="connsiteX1" fmla="*/ 192055 w 754020"/>
              <a:gd name="connsiteY1" fmla="*/ 719376 h 983607"/>
              <a:gd name="connsiteX2" fmla="*/ 267966 w 754020"/>
              <a:gd name="connsiteY2" fmla="*/ 777121 h 983607"/>
              <a:gd name="connsiteX3" fmla="*/ 203734 w 754020"/>
              <a:gd name="connsiteY3" fmla="*/ 836812 h 983607"/>
              <a:gd name="connsiteX4" fmla="*/ 131065 w 754020"/>
              <a:gd name="connsiteY4" fmla="*/ 774526 h 983607"/>
              <a:gd name="connsiteX5" fmla="*/ 167379 w 754020"/>
              <a:gd name="connsiteY5" fmla="*/ 718869 h 983607"/>
              <a:gd name="connsiteX6" fmla="*/ 380212 w 754020"/>
              <a:gd name="connsiteY6" fmla="*/ 718079 h 983607"/>
              <a:gd name="connsiteX7" fmla="*/ 442498 w 754020"/>
              <a:gd name="connsiteY7" fmla="*/ 779068 h 983607"/>
              <a:gd name="connsiteX8" fmla="*/ 365938 w 754020"/>
              <a:gd name="connsiteY8" fmla="*/ 836164 h 983607"/>
              <a:gd name="connsiteX9" fmla="*/ 306246 w 754020"/>
              <a:gd name="connsiteY9" fmla="*/ 779068 h 983607"/>
              <a:gd name="connsiteX10" fmla="*/ 380212 w 754020"/>
              <a:gd name="connsiteY10" fmla="*/ 718079 h 983607"/>
              <a:gd name="connsiteX11" fmla="*/ 375670 w 754020"/>
              <a:gd name="connsiteY11" fmla="*/ 564309 h 983607"/>
              <a:gd name="connsiteX12" fmla="*/ 442498 w 754020"/>
              <a:gd name="connsiteY12" fmla="*/ 624649 h 983607"/>
              <a:gd name="connsiteX13" fmla="*/ 376968 w 754020"/>
              <a:gd name="connsiteY13" fmla="*/ 681096 h 983607"/>
              <a:gd name="connsiteX14" fmla="*/ 306895 w 754020"/>
              <a:gd name="connsiteY14" fmla="*/ 624000 h 983607"/>
              <a:gd name="connsiteX15" fmla="*/ 375670 w 754020"/>
              <a:gd name="connsiteY15" fmla="*/ 564309 h 983607"/>
              <a:gd name="connsiteX16" fmla="*/ 201137 w 754020"/>
              <a:gd name="connsiteY16" fmla="*/ 564309 h 983607"/>
              <a:gd name="connsiteX17" fmla="*/ 267317 w 754020"/>
              <a:gd name="connsiteY17" fmla="*/ 624000 h 983607"/>
              <a:gd name="connsiteX18" fmla="*/ 197893 w 754020"/>
              <a:gd name="connsiteY18" fmla="*/ 681096 h 983607"/>
              <a:gd name="connsiteX19" fmla="*/ 131714 w 754020"/>
              <a:gd name="connsiteY19" fmla="*/ 621405 h 983607"/>
              <a:gd name="connsiteX20" fmla="*/ 201137 w 754020"/>
              <a:gd name="connsiteY20" fmla="*/ 564309 h 983607"/>
              <a:gd name="connsiteX21" fmla="*/ 539830 w 754020"/>
              <a:gd name="connsiteY21" fmla="*/ 558561 h 983607"/>
              <a:gd name="connsiteX22" fmla="*/ 589779 w 754020"/>
              <a:gd name="connsiteY22" fmla="*/ 565606 h 983607"/>
              <a:gd name="connsiteX23" fmla="*/ 617029 w 754020"/>
              <a:gd name="connsiteY23" fmla="*/ 599994 h 983607"/>
              <a:gd name="connsiteX24" fmla="*/ 617678 w 754020"/>
              <a:gd name="connsiteY24" fmla="*/ 798532 h 983607"/>
              <a:gd name="connsiteX25" fmla="*/ 578100 w 754020"/>
              <a:gd name="connsiteY25" fmla="*/ 836812 h 983607"/>
              <a:gd name="connsiteX26" fmla="*/ 524897 w 754020"/>
              <a:gd name="connsiteY26" fmla="*/ 836812 h 983607"/>
              <a:gd name="connsiteX27" fmla="*/ 482075 w 754020"/>
              <a:gd name="connsiteY27" fmla="*/ 792044 h 983607"/>
              <a:gd name="connsiteX28" fmla="*/ 482075 w 754020"/>
              <a:gd name="connsiteY28" fmla="*/ 699263 h 983607"/>
              <a:gd name="connsiteX29" fmla="*/ 482075 w 754020"/>
              <a:gd name="connsiteY29" fmla="*/ 646060 h 983607"/>
              <a:gd name="connsiteX30" fmla="*/ 539830 w 754020"/>
              <a:gd name="connsiteY30" fmla="*/ 558561 h 983607"/>
              <a:gd name="connsiteX31" fmla="*/ 551500 w 754020"/>
              <a:gd name="connsiteY31" fmla="*/ 408593 h 983607"/>
              <a:gd name="connsiteX32" fmla="*/ 617680 w 754020"/>
              <a:gd name="connsiteY32" fmla="*/ 466338 h 983607"/>
              <a:gd name="connsiteX33" fmla="*/ 550202 w 754020"/>
              <a:gd name="connsiteY33" fmla="*/ 526029 h 983607"/>
              <a:gd name="connsiteX34" fmla="*/ 481427 w 754020"/>
              <a:gd name="connsiteY34" fmla="*/ 467636 h 983607"/>
              <a:gd name="connsiteX35" fmla="*/ 551500 w 754020"/>
              <a:gd name="connsiteY35" fmla="*/ 408593 h 983607"/>
              <a:gd name="connsiteX36" fmla="*/ 202436 w 754020"/>
              <a:gd name="connsiteY36" fmla="*/ 408593 h 983607"/>
              <a:gd name="connsiteX37" fmla="*/ 267967 w 754020"/>
              <a:gd name="connsiteY37" fmla="*/ 466987 h 983607"/>
              <a:gd name="connsiteX38" fmla="*/ 192704 w 754020"/>
              <a:gd name="connsiteY38" fmla="*/ 526029 h 983607"/>
              <a:gd name="connsiteX39" fmla="*/ 131066 w 754020"/>
              <a:gd name="connsiteY39" fmla="*/ 471528 h 983607"/>
              <a:gd name="connsiteX40" fmla="*/ 202436 w 754020"/>
              <a:gd name="connsiteY40" fmla="*/ 408593 h 983607"/>
              <a:gd name="connsiteX41" fmla="*/ 380212 w 754020"/>
              <a:gd name="connsiteY41" fmla="*/ 407944 h 983607"/>
              <a:gd name="connsiteX42" fmla="*/ 443147 w 754020"/>
              <a:gd name="connsiteY42" fmla="*/ 468933 h 983607"/>
              <a:gd name="connsiteX43" fmla="*/ 365938 w 754020"/>
              <a:gd name="connsiteY43" fmla="*/ 526029 h 983607"/>
              <a:gd name="connsiteX44" fmla="*/ 306246 w 754020"/>
              <a:gd name="connsiteY44" fmla="*/ 468933 h 983607"/>
              <a:gd name="connsiteX45" fmla="*/ 380212 w 754020"/>
              <a:gd name="connsiteY45" fmla="*/ 407944 h 983607"/>
              <a:gd name="connsiteX46" fmla="*/ 223847 w 754020"/>
              <a:gd name="connsiteY46" fmla="*/ 183454 h 983607"/>
              <a:gd name="connsiteX47" fmla="*/ 169995 w 754020"/>
              <a:gd name="connsiteY47" fmla="*/ 252878 h 983607"/>
              <a:gd name="connsiteX48" fmla="*/ 224496 w 754020"/>
              <a:gd name="connsiteY48" fmla="*/ 321653 h 983607"/>
              <a:gd name="connsiteX49" fmla="*/ 496350 w 754020"/>
              <a:gd name="connsiteY49" fmla="*/ 321004 h 983607"/>
              <a:gd name="connsiteX50" fmla="*/ 579398 w 754020"/>
              <a:gd name="connsiteY50" fmla="*/ 232765 h 983607"/>
              <a:gd name="connsiteX51" fmla="*/ 529440 w 754020"/>
              <a:gd name="connsiteY51" fmla="*/ 184102 h 983607"/>
              <a:gd name="connsiteX52" fmla="*/ 378914 w 754020"/>
              <a:gd name="connsiteY52" fmla="*/ 184102 h 983607"/>
              <a:gd name="connsiteX53" fmla="*/ 223847 w 754020"/>
              <a:gd name="connsiteY53" fmla="*/ 183454 h 983607"/>
              <a:gd name="connsiteX54" fmla="*/ 568369 w 754020"/>
              <a:gd name="connsiteY54" fmla="*/ 145173 h 983607"/>
              <a:gd name="connsiteX55" fmla="*/ 617679 w 754020"/>
              <a:gd name="connsiteY55" fmla="*/ 194484 h 983607"/>
              <a:gd name="connsiteX56" fmla="*/ 617030 w 754020"/>
              <a:gd name="connsiteY56" fmla="*/ 321004 h 983607"/>
              <a:gd name="connsiteX57" fmla="*/ 578101 w 754020"/>
              <a:gd name="connsiteY57" fmla="*/ 359933 h 983607"/>
              <a:gd name="connsiteX58" fmla="*/ 170644 w 754020"/>
              <a:gd name="connsiteY58" fmla="*/ 359933 h 983607"/>
              <a:gd name="connsiteX59" fmla="*/ 131714 w 754020"/>
              <a:gd name="connsiteY59" fmla="*/ 321004 h 983607"/>
              <a:gd name="connsiteX60" fmla="*/ 131066 w 754020"/>
              <a:gd name="connsiteY60" fmla="*/ 189942 h 983607"/>
              <a:gd name="connsiteX61" fmla="*/ 179727 w 754020"/>
              <a:gd name="connsiteY61" fmla="*/ 145822 h 983607"/>
              <a:gd name="connsiteX62" fmla="*/ 378914 w 754020"/>
              <a:gd name="connsiteY62" fmla="*/ 145822 h 983607"/>
              <a:gd name="connsiteX63" fmla="*/ 568369 w 754020"/>
              <a:gd name="connsiteY63" fmla="*/ 145173 h 983607"/>
              <a:gd name="connsiteX64" fmla="*/ 160263 w 754020"/>
              <a:gd name="connsiteY64" fmla="*/ 67964 h 983607"/>
              <a:gd name="connsiteX65" fmla="*/ 64238 w 754020"/>
              <a:gd name="connsiteY65" fmla="*/ 159447 h 983607"/>
              <a:gd name="connsiteX66" fmla="*/ 64238 w 754020"/>
              <a:gd name="connsiteY66" fmla="*/ 816050 h 983607"/>
              <a:gd name="connsiteX67" fmla="*/ 166102 w 754020"/>
              <a:gd name="connsiteY67" fmla="*/ 914021 h 983607"/>
              <a:gd name="connsiteX68" fmla="*/ 579398 w 754020"/>
              <a:gd name="connsiteY68" fmla="*/ 914021 h 983607"/>
              <a:gd name="connsiteX69" fmla="*/ 685805 w 754020"/>
              <a:gd name="connsiteY69" fmla="*/ 807616 h 983607"/>
              <a:gd name="connsiteX70" fmla="*/ 685156 w 754020"/>
              <a:gd name="connsiteY70" fmla="*/ 496183 h 983607"/>
              <a:gd name="connsiteX71" fmla="*/ 684507 w 754020"/>
              <a:gd name="connsiteY71" fmla="*/ 155554 h 983607"/>
              <a:gd name="connsiteX72" fmla="*/ 597566 w 754020"/>
              <a:gd name="connsiteY72" fmla="*/ 67964 h 983607"/>
              <a:gd name="connsiteX73" fmla="*/ 160263 w 754020"/>
              <a:gd name="connsiteY73" fmla="*/ 67964 h 983607"/>
              <a:gd name="connsiteX74" fmla="*/ 166102 w 754020"/>
              <a:gd name="connsiteY74" fmla="*/ 486 h 983607"/>
              <a:gd name="connsiteX75" fmla="*/ 593673 w 754020"/>
              <a:gd name="connsiteY75" fmla="*/ 486 h 983607"/>
              <a:gd name="connsiteX76" fmla="*/ 752633 w 754020"/>
              <a:gd name="connsiteY76" fmla="*/ 156851 h 983607"/>
              <a:gd name="connsiteX77" fmla="*/ 751984 w 754020"/>
              <a:gd name="connsiteY77" fmla="*/ 823187 h 983607"/>
              <a:gd name="connsiteX78" fmla="*/ 593673 w 754020"/>
              <a:gd name="connsiteY78" fmla="*/ 982147 h 983607"/>
              <a:gd name="connsiteX79" fmla="*/ 160911 w 754020"/>
              <a:gd name="connsiteY79" fmla="*/ 982147 h 983607"/>
              <a:gd name="connsiteX80" fmla="*/ 3249 w 754020"/>
              <a:gd name="connsiteY80" fmla="*/ 821241 h 983607"/>
              <a:gd name="connsiteX81" fmla="*/ 3249 w 754020"/>
              <a:gd name="connsiteY81" fmla="*/ 495534 h 983607"/>
              <a:gd name="connsiteX82" fmla="*/ 5 w 754020"/>
              <a:gd name="connsiteY82" fmla="*/ 495534 h 983607"/>
              <a:gd name="connsiteX83" fmla="*/ 5 w 754020"/>
              <a:gd name="connsiteY83" fmla="*/ 169828 h 983607"/>
              <a:gd name="connsiteX84" fmla="*/ 166102 w 754020"/>
              <a:gd name="connsiteY84" fmla="*/ 486 h 9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54020" h="983607">
                <a:moveTo>
                  <a:pt x="167379" y="718869"/>
                </a:moveTo>
                <a:cubicBezTo>
                  <a:pt x="174942" y="717916"/>
                  <a:pt x="183296" y="718241"/>
                  <a:pt x="192055" y="719376"/>
                </a:cubicBezTo>
                <a:cubicBezTo>
                  <a:pt x="261478" y="719376"/>
                  <a:pt x="264722" y="723918"/>
                  <a:pt x="267966" y="777121"/>
                </a:cubicBezTo>
                <a:cubicBezTo>
                  <a:pt x="271210" y="826431"/>
                  <a:pt x="247853" y="838110"/>
                  <a:pt x="203734" y="836812"/>
                </a:cubicBezTo>
                <a:cubicBezTo>
                  <a:pt x="140149" y="834866"/>
                  <a:pt x="133660" y="829026"/>
                  <a:pt x="131065" y="774526"/>
                </a:cubicBezTo>
                <a:cubicBezTo>
                  <a:pt x="129119" y="736083"/>
                  <a:pt x="144691" y="721728"/>
                  <a:pt x="167379" y="718869"/>
                </a:cubicBezTo>
                <a:close/>
                <a:moveTo>
                  <a:pt x="380212" y="718079"/>
                </a:moveTo>
                <a:cubicBezTo>
                  <a:pt x="425629" y="716132"/>
                  <a:pt x="445742" y="731704"/>
                  <a:pt x="442498" y="779068"/>
                </a:cubicBezTo>
                <a:cubicBezTo>
                  <a:pt x="439903" y="832271"/>
                  <a:pt x="436659" y="836813"/>
                  <a:pt x="365938" y="836164"/>
                </a:cubicBezTo>
                <a:cubicBezTo>
                  <a:pt x="328954" y="841354"/>
                  <a:pt x="303001" y="829676"/>
                  <a:pt x="306246" y="779068"/>
                </a:cubicBezTo>
                <a:cubicBezTo>
                  <a:pt x="309490" y="725216"/>
                  <a:pt x="315329" y="720674"/>
                  <a:pt x="380212" y="718079"/>
                </a:cubicBezTo>
                <a:close/>
                <a:moveTo>
                  <a:pt x="375670" y="564309"/>
                </a:moveTo>
                <a:cubicBezTo>
                  <a:pt x="437308" y="564309"/>
                  <a:pt x="442498" y="569499"/>
                  <a:pt x="442498" y="624649"/>
                </a:cubicBezTo>
                <a:cubicBezTo>
                  <a:pt x="441849" y="676554"/>
                  <a:pt x="436658" y="681096"/>
                  <a:pt x="376968" y="681096"/>
                </a:cubicBezTo>
                <a:cubicBezTo>
                  <a:pt x="312735" y="681096"/>
                  <a:pt x="306895" y="676554"/>
                  <a:pt x="306895" y="624000"/>
                </a:cubicBezTo>
                <a:cubicBezTo>
                  <a:pt x="306895" y="570797"/>
                  <a:pt x="314681" y="564309"/>
                  <a:pt x="375670" y="564309"/>
                </a:cubicBezTo>
                <a:close/>
                <a:moveTo>
                  <a:pt x="201137" y="564309"/>
                </a:moveTo>
                <a:cubicBezTo>
                  <a:pt x="262126" y="564309"/>
                  <a:pt x="267965" y="569499"/>
                  <a:pt x="267317" y="624000"/>
                </a:cubicBezTo>
                <a:cubicBezTo>
                  <a:pt x="266668" y="677203"/>
                  <a:pt x="261477" y="681096"/>
                  <a:pt x="197893" y="681096"/>
                </a:cubicBezTo>
                <a:cubicBezTo>
                  <a:pt x="136905" y="681096"/>
                  <a:pt x="131065" y="675905"/>
                  <a:pt x="131714" y="621405"/>
                </a:cubicBezTo>
                <a:cubicBezTo>
                  <a:pt x="131714" y="568850"/>
                  <a:pt x="136905" y="564309"/>
                  <a:pt x="201137" y="564309"/>
                </a:cubicBezTo>
                <a:close/>
                <a:moveTo>
                  <a:pt x="539830" y="558561"/>
                </a:moveTo>
                <a:cubicBezTo>
                  <a:pt x="553608" y="558145"/>
                  <a:pt x="570152" y="560578"/>
                  <a:pt x="589779" y="565606"/>
                </a:cubicBezTo>
                <a:cubicBezTo>
                  <a:pt x="608594" y="570148"/>
                  <a:pt x="617029" y="581827"/>
                  <a:pt x="617029" y="599994"/>
                </a:cubicBezTo>
                <a:cubicBezTo>
                  <a:pt x="617678" y="666173"/>
                  <a:pt x="617678" y="732352"/>
                  <a:pt x="617678" y="798532"/>
                </a:cubicBezTo>
                <a:cubicBezTo>
                  <a:pt x="617678" y="824485"/>
                  <a:pt x="603404" y="836163"/>
                  <a:pt x="578100" y="836812"/>
                </a:cubicBezTo>
                <a:cubicBezTo>
                  <a:pt x="560582" y="836812"/>
                  <a:pt x="542415" y="836812"/>
                  <a:pt x="524897" y="836812"/>
                </a:cubicBezTo>
                <a:cubicBezTo>
                  <a:pt x="493754" y="837461"/>
                  <a:pt x="482075" y="821240"/>
                  <a:pt x="482075" y="792044"/>
                </a:cubicBezTo>
                <a:cubicBezTo>
                  <a:pt x="482724" y="760901"/>
                  <a:pt x="482075" y="729757"/>
                  <a:pt x="482075" y="699263"/>
                </a:cubicBezTo>
                <a:cubicBezTo>
                  <a:pt x="482075" y="681745"/>
                  <a:pt x="482075" y="663578"/>
                  <a:pt x="482075" y="646060"/>
                </a:cubicBezTo>
                <a:cubicBezTo>
                  <a:pt x="482075" y="586693"/>
                  <a:pt x="498499" y="559808"/>
                  <a:pt x="539830" y="558561"/>
                </a:cubicBezTo>
                <a:close/>
                <a:moveTo>
                  <a:pt x="551500" y="408593"/>
                </a:moveTo>
                <a:cubicBezTo>
                  <a:pt x="593025" y="407296"/>
                  <a:pt x="620275" y="414432"/>
                  <a:pt x="617680" y="466338"/>
                </a:cubicBezTo>
                <a:cubicBezTo>
                  <a:pt x="615084" y="520839"/>
                  <a:pt x="612489" y="526029"/>
                  <a:pt x="550202" y="526029"/>
                </a:cubicBezTo>
                <a:cubicBezTo>
                  <a:pt x="487915" y="526029"/>
                  <a:pt x="481427" y="520190"/>
                  <a:pt x="481427" y="467636"/>
                </a:cubicBezTo>
                <a:cubicBezTo>
                  <a:pt x="482076" y="415730"/>
                  <a:pt x="489862" y="410540"/>
                  <a:pt x="551500" y="408593"/>
                </a:cubicBezTo>
                <a:close/>
                <a:moveTo>
                  <a:pt x="202436" y="408593"/>
                </a:moveTo>
                <a:cubicBezTo>
                  <a:pt x="245258" y="407295"/>
                  <a:pt x="270562" y="416378"/>
                  <a:pt x="267967" y="466987"/>
                </a:cubicBezTo>
                <a:cubicBezTo>
                  <a:pt x="264723" y="520838"/>
                  <a:pt x="261479" y="526029"/>
                  <a:pt x="192704" y="526029"/>
                </a:cubicBezTo>
                <a:cubicBezTo>
                  <a:pt x="158965" y="529922"/>
                  <a:pt x="128470" y="524731"/>
                  <a:pt x="131066" y="471528"/>
                </a:cubicBezTo>
                <a:cubicBezTo>
                  <a:pt x="133661" y="416378"/>
                  <a:pt x="140149" y="410539"/>
                  <a:pt x="202436" y="408593"/>
                </a:cubicBezTo>
                <a:close/>
                <a:moveTo>
                  <a:pt x="380212" y="407944"/>
                </a:moveTo>
                <a:cubicBezTo>
                  <a:pt x="425629" y="406646"/>
                  <a:pt x="445742" y="420920"/>
                  <a:pt x="443147" y="468933"/>
                </a:cubicBezTo>
                <a:cubicBezTo>
                  <a:pt x="439903" y="521487"/>
                  <a:pt x="436659" y="526029"/>
                  <a:pt x="365938" y="526029"/>
                </a:cubicBezTo>
                <a:cubicBezTo>
                  <a:pt x="328954" y="531219"/>
                  <a:pt x="303001" y="520189"/>
                  <a:pt x="306246" y="468933"/>
                </a:cubicBezTo>
                <a:cubicBezTo>
                  <a:pt x="309490" y="415081"/>
                  <a:pt x="315329" y="410539"/>
                  <a:pt x="380212" y="407944"/>
                </a:cubicBezTo>
                <a:close/>
                <a:moveTo>
                  <a:pt x="223847" y="183454"/>
                </a:moveTo>
                <a:cubicBezTo>
                  <a:pt x="169346" y="180858"/>
                  <a:pt x="169995" y="214598"/>
                  <a:pt x="169995" y="252878"/>
                </a:cubicBezTo>
                <a:cubicBezTo>
                  <a:pt x="169995" y="291807"/>
                  <a:pt x="170644" y="323599"/>
                  <a:pt x="224496" y="321653"/>
                </a:cubicBezTo>
                <a:cubicBezTo>
                  <a:pt x="315330" y="319057"/>
                  <a:pt x="405516" y="321004"/>
                  <a:pt x="496350" y="321004"/>
                </a:cubicBezTo>
                <a:cubicBezTo>
                  <a:pt x="580048" y="321004"/>
                  <a:pt x="581994" y="317760"/>
                  <a:pt x="579398" y="232765"/>
                </a:cubicBezTo>
                <a:cubicBezTo>
                  <a:pt x="578101" y="197728"/>
                  <a:pt x="564476" y="183454"/>
                  <a:pt x="529440" y="184102"/>
                </a:cubicBezTo>
                <a:cubicBezTo>
                  <a:pt x="479481" y="184751"/>
                  <a:pt x="428873" y="184102"/>
                  <a:pt x="378914" y="184102"/>
                </a:cubicBezTo>
                <a:cubicBezTo>
                  <a:pt x="327657" y="184102"/>
                  <a:pt x="275752" y="186049"/>
                  <a:pt x="223847" y="183454"/>
                </a:cubicBezTo>
                <a:close/>
                <a:moveTo>
                  <a:pt x="568369" y="145173"/>
                </a:moveTo>
                <a:cubicBezTo>
                  <a:pt x="603405" y="144525"/>
                  <a:pt x="618977" y="159447"/>
                  <a:pt x="617679" y="194484"/>
                </a:cubicBezTo>
                <a:cubicBezTo>
                  <a:pt x="616381" y="236658"/>
                  <a:pt x="617030" y="278831"/>
                  <a:pt x="617030" y="321004"/>
                </a:cubicBezTo>
                <a:cubicBezTo>
                  <a:pt x="617030" y="346957"/>
                  <a:pt x="604054" y="359933"/>
                  <a:pt x="578101" y="359933"/>
                </a:cubicBezTo>
                <a:cubicBezTo>
                  <a:pt x="442498" y="359933"/>
                  <a:pt x="306247" y="359933"/>
                  <a:pt x="170644" y="359933"/>
                </a:cubicBezTo>
                <a:cubicBezTo>
                  <a:pt x="144691" y="359933"/>
                  <a:pt x="131714" y="346957"/>
                  <a:pt x="131714" y="321004"/>
                </a:cubicBezTo>
                <a:cubicBezTo>
                  <a:pt x="131066" y="277533"/>
                  <a:pt x="131714" y="233414"/>
                  <a:pt x="131066" y="189942"/>
                </a:cubicBezTo>
                <a:cubicBezTo>
                  <a:pt x="130417" y="155555"/>
                  <a:pt x="148584" y="145173"/>
                  <a:pt x="179727" y="145822"/>
                </a:cubicBezTo>
                <a:cubicBezTo>
                  <a:pt x="246555" y="146471"/>
                  <a:pt x="312735" y="145822"/>
                  <a:pt x="378914" y="145822"/>
                </a:cubicBezTo>
                <a:cubicBezTo>
                  <a:pt x="442498" y="145822"/>
                  <a:pt x="505434" y="146471"/>
                  <a:pt x="568369" y="145173"/>
                </a:cubicBezTo>
                <a:close/>
                <a:moveTo>
                  <a:pt x="160263" y="67964"/>
                </a:moveTo>
                <a:cubicBezTo>
                  <a:pt x="97327" y="68612"/>
                  <a:pt x="64886" y="98458"/>
                  <a:pt x="64238" y="159447"/>
                </a:cubicBezTo>
                <a:cubicBezTo>
                  <a:pt x="62940" y="378747"/>
                  <a:pt x="62291" y="597399"/>
                  <a:pt x="64238" y="816050"/>
                </a:cubicBezTo>
                <a:cubicBezTo>
                  <a:pt x="64886" y="882230"/>
                  <a:pt x="99923" y="913373"/>
                  <a:pt x="166102" y="914021"/>
                </a:cubicBezTo>
                <a:cubicBezTo>
                  <a:pt x="303651" y="915319"/>
                  <a:pt x="441850" y="914670"/>
                  <a:pt x="579398" y="914021"/>
                </a:cubicBezTo>
                <a:cubicBezTo>
                  <a:pt x="655310" y="914021"/>
                  <a:pt x="685805" y="882230"/>
                  <a:pt x="685805" y="807616"/>
                </a:cubicBezTo>
                <a:cubicBezTo>
                  <a:pt x="685805" y="703805"/>
                  <a:pt x="685805" y="599994"/>
                  <a:pt x="685156" y="496183"/>
                </a:cubicBezTo>
                <a:cubicBezTo>
                  <a:pt x="685156" y="382640"/>
                  <a:pt x="685805" y="269097"/>
                  <a:pt x="684507" y="155554"/>
                </a:cubicBezTo>
                <a:cubicBezTo>
                  <a:pt x="683858" y="96511"/>
                  <a:pt x="656608" y="68612"/>
                  <a:pt x="597566" y="67964"/>
                </a:cubicBezTo>
                <a:cubicBezTo>
                  <a:pt x="452230" y="66666"/>
                  <a:pt x="306247" y="66666"/>
                  <a:pt x="160263" y="67964"/>
                </a:cubicBezTo>
                <a:close/>
                <a:moveTo>
                  <a:pt x="166102" y="486"/>
                </a:moveTo>
                <a:cubicBezTo>
                  <a:pt x="308842" y="-162"/>
                  <a:pt x="450933" y="-162"/>
                  <a:pt x="593673" y="486"/>
                </a:cubicBezTo>
                <a:cubicBezTo>
                  <a:pt x="693591" y="486"/>
                  <a:pt x="751984" y="56285"/>
                  <a:pt x="752633" y="156851"/>
                </a:cubicBezTo>
                <a:cubicBezTo>
                  <a:pt x="754579" y="378747"/>
                  <a:pt x="754579" y="600643"/>
                  <a:pt x="751984" y="823187"/>
                </a:cubicBezTo>
                <a:cubicBezTo>
                  <a:pt x="751984" y="921159"/>
                  <a:pt x="690995" y="980849"/>
                  <a:pt x="593673" y="982147"/>
                </a:cubicBezTo>
                <a:cubicBezTo>
                  <a:pt x="448986" y="984094"/>
                  <a:pt x="304949" y="984094"/>
                  <a:pt x="160911" y="982147"/>
                </a:cubicBezTo>
                <a:cubicBezTo>
                  <a:pt x="56452" y="980849"/>
                  <a:pt x="3249" y="925051"/>
                  <a:pt x="3249" y="821241"/>
                </a:cubicBezTo>
                <a:cubicBezTo>
                  <a:pt x="3249" y="712888"/>
                  <a:pt x="3249" y="603887"/>
                  <a:pt x="3249" y="495534"/>
                </a:cubicBezTo>
                <a:cubicBezTo>
                  <a:pt x="2600" y="495534"/>
                  <a:pt x="1302" y="495534"/>
                  <a:pt x="5" y="495534"/>
                </a:cubicBezTo>
                <a:cubicBezTo>
                  <a:pt x="5" y="386533"/>
                  <a:pt x="654" y="278180"/>
                  <a:pt x="5" y="169828"/>
                </a:cubicBezTo>
                <a:cubicBezTo>
                  <a:pt x="-644" y="59529"/>
                  <a:pt x="55154" y="1135"/>
                  <a:pt x="166102" y="486"/>
                </a:cubicBezTo>
                <a:close/>
              </a:path>
            </a:pathLst>
          </a:custGeom>
          <a:solidFill>
            <a:schemeClr val="bg1"/>
          </a:solidFill>
          <a:ln w="64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9">
            <a:extLst>
              <a:ext uri="{FF2B5EF4-FFF2-40B4-BE49-F238E27FC236}">
                <a16:creationId xmlns:a16="http://schemas.microsoft.com/office/drawing/2014/main" xmlns="" id="{B98B9F88-2CE7-4400-A7CF-A073ACBD19D2}"/>
              </a:ext>
            </a:extLst>
          </p:cNvPr>
          <p:cNvSpPr/>
          <p:nvPr/>
        </p:nvSpPr>
        <p:spPr>
          <a:xfrm>
            <a:off x="10066337" y="1584819"/>
            <a:ext cx="617550" cy="559254"/>
          </a:xfrm>
          <a:custGeom>
            <a:avLst/>
            <a:gdLst>
              <a:gd name="connsiteX0" fmla="*/ 374524 w 762313"/>
              <a:gd name="connsiteY0" fmla="*/ 189007 h 690351"/>
              <a:gd name="connsiteX1" fmla="*/ 389388 w 762313"/>
              <a:gd name="connsiteY1" fmla="*/ 195167 h 690351"/>
              <a:gd name="connsiteX2" fmla="*/ 635350 w 762313"/>
              <a:gd name="connsiteY2" fmla="*/ 383256 h 690351"/>
              <a:gd name="connsiteX3" fmla="*/ 658861 w 762313"/>
              <a:gd name="connsiteY3" fmla="*/ 430730 h 690351"/>
              <a:gd name="connsiteX4" fmla="*/ 659313 w 762313"/>
              <a:gd name="connsiteY4" fmla="*/ 626957 h 690351"/>
              <a:gd name="connsiteX5" fmla="*/ 615908 w 762313"/>
              <a:gd name="connsiteY5" fmla="*/ 682117 h 690351"/>
              <a:gd name="connsiteX6" fmla="*/ 573407 w 762313"/>
              <a:gd name="connsiteY6" fmla="*/ 684378 h 690351"/>
              <a:gd name="connsiteX7" fmla="*/ 458112 w 762313"/>
              <a:gd name="connsiteY7" fmla="*/ 686639 h 690351"/>
              <a:gd name="connsiteX8" fmla="*/ 430080 w 762313"/>
              <a:gd name="connsiteY8" fmla="*/ 658154 h 690351"/>
              <a:gd name="connsiteX9" fmla="*/ 427819 w 762313"/>
              <a:gd name="connsiteY9" fmla="*/ 529748 h 690351"/>
              <a:gd name="connsiteX10" fmla="*/ 378989 w 762313"/>
              <a:gd name="connsiteY10" fmla="*/ 481821 h 690351"/>
              <a:gd name="connsiteX11" fmla="*/ 308908 w 762313"/>
              <a:gd name="connsiteY11" fmla="*/ 482725 h 690351"/>
              <a:gd name="connsiteX12" fmla="*/ 260529 w 762313"/>
              <a:gd name="connsiteY12" fmla="*/ 532460 h 690351"/>
              <a:gd name="connsiteX13" fmla="*/ 262338 w 762313"/>
              <a:gd name="connsiteY13" fmla="*/ 663580 h 690351"/>
              <a:gd name="connsiteX14" fmla="*/ 236566 w 762313"/>
              <a:gd name="connsiteY14" fmla="*/ 690256 h 690351"/>
              <a:gd name="connsiteX15" fmla="*/ 171006 w 762313"/>
              <a:gd name="connsiteY15" fmla="*/ 690256 h 690351"/>
              <a:gd name="connsiteX16" fmla="*/ 115394 w 762313"/>
              <a:gd name="connsiteY16" fmla="*/ 635095 h 690351"/>
              <a:gd name="connsiteX17" fmla="*/ 112681 w 762313"/>
              <a:gd name="connsiteY17" fmla="*/ 436608 h 690351"/>
              <a:gd name="connsiteX18" fmla="*/ 127601 w 762313"/>
              <a:gd name="connsiteY18" fmla="*/ 403602 h 690351"/>
              <a:gd name="connsiteX19" fmla="*/ 359999 w 762313"/>
              <a:gd name="connsiteY19" fmla="*/ 196072 h 690351"/>
              <a:gd name="connsiteX20" fmla="*/ 374524 w 762313"/>
              <a:gd name="connsiteY20" fmla="*/ 189007 h 690351"/>
              <a:gd name="connsiteX21" fmla="*/ 571597 w 762313"/>
              <a:gd name="connsiteY21" fmla="*/ 297 h 690351"/>
              <a:gd name="connsiteX22" fmla="*/ 626306 w 762313"/>
              <a:gd name="connsiteY22" fmla="*/ 54101 h 690351"/>
              <a:gd name="connsiteX23" fmla="*/ 627662 w 762313"/>
              <a:gd name="connsiteY23" fmla="*/ 182508 h 690351"/>
              <a:gd name="connsiteX24" fmla="*/ 649817 w 762313"/>
              <a:gd name="connsiteY24" fmla="*/ 229077 h 690351"/>
              <a:gd name="connsiteX25" fmla="*/ 744313 w 762313"/>
              <a:gd name="connsiteY25" fmla="*/ 306393 h 690351"/>
              <a:gd name="connsiteX26" fmla="*/ 759234 w 762313"/>
              <a:gd name="connsiteY26" fmla="*/ 342111 h 690351"/>
              <a:gd name="connsiteX27" fmla="*/ 728489 w 762313"/>
              <a:gd name="connsiteY27" fmla="*/ 357936 h 690351"/>
              <a:gd name="connsiteX28" fmla="*/ 613194 w 762313"/>
              <a:gd name="connsiteY28" fmla="*/ 326287 h 690351"/>
              <a:gd name="connsiteX29" fmla="*/ 388935 w 762313"/>
              <a:gd name="connsiteY29" fmla="*/ 151310 h 690351"/>
              <a:gd name="connsiteX30" fmla="*/ 352764 w 762313"/>
              <a:gd name="connsiteY30" fmla="*/ 152667 h 690351"/>
              <a:gd name="connsiteX31" fmla="*/ 128053 w 762313"/>
              <a:gd name="connsiteY31" fmla="*/ 351606 h 690351"/>
              <a:gd name="connsiteX32" fmla="*/ 86004 w 762313"/>
              <a:gd name="connsiteY32" fmla="*/ 367431 h 690351"/>
              <a:gd name="connsiteX33" fmla="*/ 25418 w 762313"/>
              <a:gd name="connsiteY33" fmla="*/ 367431 h 690351"/>
              <a:gd name="connsiteX34" fmla="*/ 99 w 762313"/>
              <a:gd name="connsiteY34" fmla="*/ 355675 h 690351"/>
              <a:gd name="connsiteX35" fmla="*/ 11854 w 762313"/>
              <a:gd name="connsiteY35" fmla="*/ 327191 h 690351"/>
              <a:gd name="connsiteX36" fmla="*/ 190900 w 762313"/>
              <a:gd name="connsiteY36" fmla="*/ 168491 h 690351"/>
              <a:gd name="connsiteX37" fmla="*/ 306646 w 762313"/>
              <a:gd name="connsiteY37" fmla="*/ 68117 h 690351"/>
              <a:gd name="connsiteX38" fmla="*/ 451781 w 762313"/>
              <a:gd name="connsiteY38" fmla="*/ 65857 h 690351"/>
              <a:gd name="connsiteX39" fmla="*/ 479362 w 762313"/>
              <a:gd name="connsiteY39" fmla="*/ 86203 h 690351"/>
              <a:gd name="connsiteX40" fmla="*/ 480266 w 762313"/>
              <a:gd name="connsiteY40" fmla="*/ 49580 h 690351"/>
              <a:gd name="connsiteX41" fmla="*/ 528644 w 762313"/>
              <a:gd name="connsiteY41" fmla="*/ 749 h 690351"/>
              <a:gd name="connsiteX42" fmla="*/ 571597 w 762313"/>
              <a:gd name="connsiteY42" fmla="*/ 297 h 69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62313" h="690351">
                <a:moveTo>
                  <a:pt x="374524" y="189007"/>
                </a:moveTo>
                <a:cubicBezTo>
                  <a:pt x="379215" y="188951"/>
                  <a:pt x="383963" y="191098"/>
                  <a:pt x="389388" y="195167"/>
                </a:cubicBezTo>
                <a:cubicBezTo>
                  <a:pt x="471224" y="258014"/>
                  <a:pt x="553513" y="320861"/>
                  <a:pt x="635350" y="383256"/>
                </a:cubicBezTo>
                <a:cubicBezTo>
                  <a:pt x="651174" y="395011"/>
                  <a:pt x="659313" y="409027"/>
                  <a:pt x="658861" y="430730"/>
                </a:cubicBezTo>
                <a:cubicBezTo>
                  <a:pt x="657504" y="496290"/>
                  <a:pt x="658861" y="561849"/>
                  <a:pt x="659313" y="626957"/>
                </a:cubicBezTo>
                <a:cubicBezTo>
                  <a:pt x="659313" y="655893"/>
                  <a:pt x="646201" y="673527"/>
                  <a:pt x="615908" y="682117"/>
                </a:cubicBezTo>
                <a:cubicBezTo>
                  <a:pt x="605056" y="682569"/>
                  <a:pt x="589232" y="683926"/>
                  <a:pt x="573407" y="684378"/>
                </a:cubicBezTo>
                <a:cubicBezTo>
                  <a:pt x="534975" y="685282"/>
                  <a:pt x="496544" y="683926"/>
                  <a:pt x="458112" y="686639"/>
                </a:cubicBezTo>
                <a:cubicBezTo>
                  <a:pt x="434602" y="688447"/>
                  <a:pt x="430080" y="678500"/>
                  <a:pt x="430080" y="658154"/>
                </a:cubicBezTo>
                <a:cubicBezTo>
                  <a:pt x="430532" y="615653"/>
                  <a:pt x="429176" y="572701"/>
                  <a:pt x="427819" y="529748"/>
                </a:cubicBezTo>
                <a:cubicBezTo>
                  <a:pt x="426915" y="495385"/>
                  <a:pt x="413803" y="482725"/>
                  <a:pt x="378989" y="481821"/>
                </a:cubicBezTo>
                <a:cubicBezTo>
                  <a:pt x="355478" y="481369"/>
                  <a:pt x="332419" y="481821"/>
                  <a:pt x="308908" y="482725"/>
                </a:cubicBezTo>
                <a:cubicBezTo>
                  <a:pt x="276354" y="484082"/>
                  <a:pt x="260529" y="499907"/>
                  <a:pt x="260529" y="532460"/>
                </a:cubicBezTo>
                <a:cubicBezTo>
                  <a:pt x="260529" y="576318"/>
                  <a:pt x="260529" y="620175"/>
                  <a:pt x="262338" y="663580"/>
                </a:cubicBezTo>
                <a:cubicBezTo>
                  <a:pt x="263242" y="683474"/>
                  <a:pt x="256008" y="690708"/>
                  <a:pt x="236566" y="690256"/>
                </a:cubicBezTo>
                <a:cubicBezTo>
                  <a:pt x="214864" y="689351"/>
                  <a:pt x="192709" y="690708"/>
                  <a:pt x="171006" y="690256"/>
                </a:cubicBezTo>
                <a:cubicBezTo>
                  <a:pt x="136644" y="689351"/>
                  <a:pt x="116298" y="669457"/>
                  <a:pt x="115394" y="635095"/>
                </a:cubicBezTo>
                <a:cubicBezTo>
                  <a:pt x="114037" y="569083"/>
                  <a:pt x="112229" y="502620"/>
                  <a:pt x="112681" y="436608"/>
                </a:cubicBezTo>
                <a:cubicBezTo>
                  <a:pt x="113133" y="425304"/>
                  <a:pt x="119463" y="411288"/>
                  <a:pt x="127601" y="403602"/>
                </a:cubicBezTo>
                <a:cubicBezTo>
                  <a:pt x="204464" y="333973"/>
                  <a:pt x="282684" y="265248"/>
                  <a:pt x="359999" y="196072"/>
                </a:cubicBezTo>
                <a:cubicBezTo>
                  <a:pt x="365199" y="191325"/>
                  <a:pt x="369833" y="189064"/>
                  <a:pt x="374524" y="189007"/>
                </a:cubicBezTo>
                <a:close/>
                <a:moveTo>
                  <a:pt x="571597" y="297"/>
                </a:moveTo>
                <a:cubicBezTo>
                  <a:pt x="609125" y="1201"/>
                  <a:pt x="625402" y="16574"/>
                  <a:pt x="626306" y="54101"/>
                </a:cubicBezTo>
                <a:cubicBezTo>
                  <a:pt x="627662" y="96602"/>
                  <a:pt x="628114" y="139555"/>
                  <a:pt x="627662" y="182508"/>
                </a:cubicBezTo>
                <a:cubicBezTo>
                  <a:pt x="627662" y="202854"/>
                  <a:pt x="633992" y="216870"/>
                  <a:pt x="649817" y="229077"/>
                </a:cubicBezTo>
                <a:cubicBezTo>
                  <a:pt x="681918" y="254397"/>
                  <a:pt x="713116" y="280621"/>
                  <a:pt x="744313" y="306393"/>
                </a:cubicBezTo>
                <a:cubicBezTo>
                  <a:pt x="755617" y="315887"/>
                  <a:pt x="768276" y="327191"/>
                  <a:pt x="759234" y="342111"/>
                </a:cubicBezTo>
                <a:cubicBezTo>
                  <a:pt x="754260" y="350702"/>
                  <a:pt x="739792" y="355223"/>
                  <a:pt x="728489" y="357936"/>
                </a:cubicBezTo>
                <a:cubicBezTo>
                  <a:pt x="684631" y="367883"/>
                  <a:pt x="648913" y="356580"/>
                  <a:pt x="613194" y="326287"/>
                </a:cubicBezTo>
                <a:cubicBezTo>
                  <a:pt x="540852" y="265248"/>
                  <a:pt x="463537" y="209636"/>
                  <a:pt x="388935" y="151310"/>
                </a:cubicBezTo>
                <a:cubicBezTo>
                  <a:pt x="374918" y="140007"/>
                  <a:pt x="365876" y="140911"/>
                  <a:pt x="352764" y="152667"/>
                </a:cubicBezTo>
                <a:cubicBezTo>
                  <a:pt x="278614" y="219583"/>
                  <a:pt x="203560" y="286047"/>
                  <a:pt x="128053" y="351606"/>
                </a:cubicBezTo>
                <a:cubicBezTo>
                  <a:pt x="117654" y="361101"/>
                  <a:pt x="100472" y="365622"/>
                  <a:pt x="86004" y="367431"/>
                </a:cubicBezTo>
                <a:cubicBezTo>
                  <a:pt x="66110" y="369692"/>
                  <a:pt x="45764" y="369240"/>
                  <a:pt x="25418" y="367431"/>
                </a:cubicBezTo>
                <a:cubicBezTo>
                  <a:pt x="15923" y="366527"/>
                  <a:pt x="551" y="360197"/>
                  <a:pt x="99" y="355675"/>
                </a:cubicBezTo>
                <a:cubicBezTo>
                  <a:pt x="-806" y="346633"/>
                  <a:pt x="4620" y="333521"/>
                  <a:pt x="11854" y="327191"/>
                </a:cubicBezTo>
                <a:cubicBezTo>
                  <a:pt x="71084" y="273387"/>
                  <a:pt x="130765" y="220939"/>
                  <a:pt x="190900" y="168491"/>
                </a:cubicBezTo>
                <a:cubicBezTo>
                  <a:pt x="229331" y="134581"/>
                  <a:pt x="266859" y="100219"/>
                  <a:pt x="306646" y="68117"/>
                </a:cubicBezTo>
                <a:cubicBezTo>
                  <a:pt x="358642" y="26069"/>
                  <a:pt x="397073" y="26521"/>
                  <a:pt x="451781" y="65857"/>
                </a:cubicBezTo>
                <a:cubicBezTo>
                  <a:pt x="460372" y="71734"/>
                  <a:pt x="468511" y="78064"/>
                  <a:pt x="479362" y="86203"/>
                </a:cubicBezTo>
                <a:cubicBezTo>
                  <a:pt x="479814" y="71282"/>
                  <a:pt x="479362" y="60431"/>
                  <a:pt x="480266" y="49580"/>
                </a:cubicBezTo>
                <a:cubicBezTo>
                  <a:pt x="482075" y="19287"/>
                  <a:pt x="498352" y="3010"/>
                  <a:pt x="528644" y="749"/>
                </a:cubicBezTo>
                <a:cubicBezTo>
                  <a:pt x="543113" y="-155"/>
                  <a:pt x="557129" y="-155"/>
                  <a:pt x="571597" y="297"/>
                </a:cubicBezTo>
                <a:close/>
              </a:path>
            </a:pathLst>
          </a:custGeom>
          <a:solidFill>
            <a:schemeClr val="bg1"/>
          </a:solidFill>
          <a:ln w="4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xmlns="" id="{E407876B-B4B8-474A-A177-79E970788789}"/>
              </a:ext>
            </a:extLst>
          </p:cNvPr>
          <p:cNvSpPr/>
          <p:nvPr/>
        </p:nvSpPr>
        <p:spPr>
          <a:xfrm>
            <a:off x="5970135" y="584902"/>
            <a:ext cx="511690" cy="605379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accent2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xmlns="" id="{D03A3D25-885A-4DB5-BEB7-8A657E2FC63A}"/>
              </a:ext>
            </a:extLst>
          </p:cNvPr>
          <p:cNvGrpSpPr/>
          <p:nvPr/>
        </p:nvGrpSpPr>
        <p:grpSpPr>
          <a:xfrm>
            <a:off x="6750795" y="4021733"/>
            <a:ext cx="3933092" cy="609291"/>
            <a:chOff x="1985513" y="4307149"/>
            <a:chExt cx="2380861" cy="609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4FDFBE7-06BC-4A6E-9170-C661F3701B40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持</a:t>
              </a:r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續學習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E54B89F-D526-45F6-9C3B-462207BBEE8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轉職不是最終目標，成就才是</a:t>
              </a:r>
              <a:r>
                <a:rPr lang="en-US" altLang="ko-KR" sz="1600" dirty="0" smtClean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: Shape 24">
            <a:extLst>
              <a:ext uri="{FF2B5EF4-FFF2-40B4-BE49-F238E27FC236}">
                <a16:creationId xmlns:a16="http://schemas.microsoft.com/office/drawing/2014/main" xmlns="" id="{087D0FEE-20EE-4C3A-806F-95EE4BB22C17}"/>
              </a:ext>
            </a:extLst>
          </p:cNvPr>
          <p:cNvSpPr/>
          <p:nvPr/>
        </p:nvSpPr>
        <p:spPr>
          <a:xfrm>
            <a:off x="6011051" y="4109042"/>
            <a:ext cx="381635" cy="567421"/>
          </a:xfrm>
          <a:custGeom>
            <a:avLst/>
            <a:gdLst>
              <a:gd name="connsiteX0" fmla="*/ 311936 w 623461"/>
              <a:gd name="connsiteY0" fmla="*/ 569143 h 1005574"/>
              <a:gd name="connsiteX1" fmla="*/ 240645 w 623461"/>
              <a:gd name="connsiteY1" fmla="*/ 611564 h 1005574"/>
              <a:gd name="connsiteX2" fmla="*/ 249483 w 623461"/>
              <a:gd name="connsiteY2" fmla="*/ 696405 h 1005574"/>
              <a:gd name="connsiteX3" fmla="*/ 276585 w 623461"/>
              <a:gd name="connsiteY3" fmla="*/ 777711 h 1005574"/>
              <a:gd name="connsiteX4" fmla="*/ 276585 w 623461"/>
              <a:gd name="connsiteY4" fmla="*/ 821900 h 1005574"/>
              <a:gd name="connsiteX5" fmla="*/ 310757 w 623461"/>
              <a:gd name="connsiteY5" fmla="*/ 858429 h 1005574"/>
              <a:gd name="connsiteX6" fmla="*/ 346108 w 623461"/>
              <a:gd name="connsiteY6" fmla="*/ 823078 h 1005574"/>
              <a:gd name="connsiteX7" fmla="*/ 346697 w 623461"/>
              <a:gd name="connsiteY7" fmla="*/ 761215 h 1005574"/>
              <a:gd name="connsiteX8" fmla="*/ 369675 w 623461"/>
              <a:gd name="connsiteY8" fmla="*/ 701708 h 1005574"/>
              <a:gd name="connsiteX9" fmla="*/ 385582 w 623461"/>
              <a:gd name="connsiteY9" fmla="*/ 618045 h 1005574"/>
              <a:gd name="connsiteX10" fmla="*/ 311936 w 623461"/>
              <a:gd name="connsiteY10" fmla="*/ 569143 h 1005574"/>
              <a:gd name="connsiteX11" fmla="*/ 61536 w 623461"/>
              <a:gd name="connsiteY11" fmla="*/ 439525 h 1005574"/>
              <a:gd name="connsiteX12" fmla="*/ 314881 w 623461"/>
              <a:gd name="connsiteY12" fmla="*/ 439525 h 1005574"/>
              <a:gd name="connsiteX13" fmla="*/ 562335 w 623461"/>
              <a:gd name="connsiteY13" fmla="*/ 439525 h 1005574"/>
              <a:gd name="connsiteX14" fmla="*/ 623020 w 623461"/>
              <a:gd name="connsiteY14" fmla="*/ 499621 h 1005574"/>
              <a:gd name="connsiteX15" fmla="*/ 623020 w 623461"/>
              <a:gd name="connsiteY15" fmla="*/ 943859 h 1005574"/>
              <a:gd name="connsiteX16" fmla="*/ 561157 w 623461"/>
              <a:gd name="connsiteY16" fmla="*/ 1005133 h 1005574"/>
              <a:gd name="connsiteX17" fmla="*/ 60947 w 623461"/>
              <a:gd name="connsiteY17" fmla="*/ 1005133 h 1005574"/>
              <a:gd name="connsiteX18" fmla="*/ 262 w 623461"/>
              <a:gd name="connsiteY18" fmla="*/ 943270 h 1005574"/>
              <a:gd name="connsiteX19" fmla="*/ 262 w 623461"/>
              <a:gd name="connsiteY19" fmla="*/ 499032 h 1005574"/>
              <a:gd name="connsiteX20" fmla="*/ 61536 w 623461"/>
              <a:gd name="connsiteY20" fmla="*/ 439525 h 1005574"/>
              <a:gd name="connsiteX21" fmla="*/ 308992 w 623461"/>
              <a:gd name="connsiteY21" fmla="*/ 0 h 1005574"/>
              <a:gd name="connsiteX22" fmla="*/ 559980 w 623461"/>
              <a:gd name="connsiteY22" fmla="*/ 252167 h 1005574"/>
              <a:gd name="connsiteX23" fmla="*/ 559980 w 623461"/>
              <a:gd name="connsiteY23" fmla="*/ 299301 h 1005574"/>
              <a:gd name="connsiteX24" fmla="*/ 559980 w 623461"/>
              <a:gd name="connsiteY24" fmla="*/ 372948 h 1005574"/>
              <a:gd name="connsiteX25" fmla="*/ 533467 w 623461"/>
              <a:gd name="connsiteY25" fmla="*/ 398872 h 1005574"/>
              <a:gd name="connsiteX26" fmla="*/ 463945 w 623461"/>
              <a:gd name="connsiteY26" fmla="*/ 333473 h 1005574"/>
              <a:gd name="connsiteX27" fmla="*/ 461588 w 623461"/>
              <a:gd name="connsiteY27" fmla="*/ 239205 h 1005574"/>
              <a:gd name="connsiteX28" fmla="*/ 301332 w 623461"/>
              <a:gd name="connsiteY28" fmla="*/ 98392 h 1005574"/>
              <a:gd name="connsiteX29" fmla="*/ 154037 w 623461"/>
              <a:gd name="connsiteY29" fmla="*/ 253935 h 1005574"/>
              <a:gd name="connsiteX30" fmla="*/ 154037 w 623461"/>
              <a:gd name="connsiteY30" fmla="*/ 368824 h 1005574"/>
              <a:gd name="connsiteX31" fmla="*/ 125168 w 623461"/>
              <a:gd name="connsiteY31" fmla="*/ 398872 h 1005574"/>
              <a:gd name="connsiteX32" fmla="*/ 58002 w 623461"/>
              <a:gd name="connsiteY32" fmla="*/ 334062 h 1005574"/>
              <a:gd name="connsiteX33" fmla="*/ 58002 w 623461"/>
              <a:gd name="connsiteY33" fmla="*/ 251578 h 1005574"/>
              <a:gd name="connsiteX34" fmla="*/ 308992 w 623461"/>
              <a:gd name="connsiteY34" fmla="*/ 0 h 100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3461" h="1005574">
                <a:moveTo>
                  <a:pt x="311936" y="569143"/>
                </a:moveTo>
                <a:cubicBezTo>
                  <a:pt x="280120" y="569143"/>
                  <a:pt x="255375" y="582105"/>
                  <a:pt x="240645" y="611564"/>
                </a:cubicBezTo>
                <a:cubicBezTo>
                  <a:pt x="225916" y="642201"/>
                  <a:pt x="225327" y="674606"/>
                  <a:pt x="249483" y="696405"/>
                </a:cubicBezTo>
                <a:cubicBezTo>
                  <a:pt x="275996" y="720561"/>
                  <a:pt x="278353" y="747074"/>
                  <a:pt x="276585" y="777711"/>
                </a:cubicBezTo>
                <a:cubicBezTo>
                  <a:pt x="275407" y="792441"/>
                  <a:pt x="275996" y="807170"/>
                  <a:pt x="276585" y="821900"/>
                </a:cubicBezTo>
                <a:cubicBezTo>
                  <a:pt x="277763" y="843699"/>
                  <a:pt x="288369" y="857839"/>
                  <a:pt x="310757" y="858429"/>
                </a:cubicBezTo>
                <a:cubicBezTo>
                  <a:pt x="333735" y="859018"/>
                  <a:pt x="344340" y="844288"/>
                  <a:pt x="346108" y="823078"/>
                </a:cubicBezTo>
                <a:cubicBezTo>
                  <a:pt x="347875" y="802457"/>
                  <a:pt x="347875" y="781836"/>
                  <a:pt x="346697" y="761215"/>
                </a:cubicBezTo>
                <a:cubicBezTo>
                  <a:pt x="345519" y="737648"/>
                  <a:pt x="350821" y="718794"/>
                  <a:pt x="369675" y="701708"/>
                </a:cubicBezTo>
                <a:cubicBezTo>
                  <a:pt x="393831" y="679319"/>
                  <a:pt x="398544" y="649271"/>
                  <a:pt x="385582" y="618045"/>
                </a:cubicBezTo>
                <a:cubicBezTo>
                  <a:pt x="373210" y="586819"/>
                  <a:pt x="345519" y="569143"/>
                  <a:pt x="311936" y="569143"/>
                </a:cubicBezTo>
                <a:close/>
                <a:moveTo>
                  <a:pt x="61536" y="439525"/>
                </a:moveTo>
                <a:cubicBezTo>
                  <a:pt x="146377" y="439525"/>
                  <a:pt x="230629" y="439525"/>
                  <a:pt x="314881" y="439525"/>
                </a:cubicBezTo>
                <a:cubicBezTo>
                  <a:pt x="397366" y="439525"/>
                  <a:pt x="479851" y="438936"/>
                  <a:pt x="562335" y="439525"/>
                </a:cubicBezTo>
                <a:cubicBezTo>
                  <a:pt x="607112" y="439525"/>
                  <a:pt x="623020" y="454843"/>
                  <a:pt x="623020" y="499621"/>
                </a:cubicBezTo>
                <a:cubicBezTo>
                  <a:pt x="623609" y="648093"/>
                  <a:pt x="623609" y="795976"/>
                  <a:pt x="623020" y="943859"/>
                </a:cubicBezTo>
                <a:cubicBezTo>
                  <a:pt x="622431" y="986869"/>
                  <a:pt x="604167" y="1005133"/>
                  <a:pt x="561157" y="1005133"/>
                </a:cubicBezTo>
                <a:cubicBezTo>
                  <a:pt x="394420" y="1005722"/>
                  <a:pt x="227684" y="1005722"/>
                  <a:pt x="60947" y="1005133"/>
                </a:cubicBezTo>
                <a:cubicBezTo>
                  <a:pt x="18526" y="1004544"/>
                  <a:pt x="262" y="986279"/>
                  <a:pt x="262" y="943270"/>
                </a:cubicBezTo>
                <a:cubicBezTo>
                  <a:pt x="-327" y="795387"/>
                  <a:pt x="262" y="646915"/>
                  <a:pt x="262" y="499032"/>
                </a:cubicBezTo>
                <a:cubicBezTo>
                  <a:pt x="262" y="454843"/>
                  <a:pt x="16170" y="439525"/>
                  <a:pt x="61536" y="439525"/>
                </a:cubicBezTo>
                <a:close/>
                <a:moveTo>
                  <a:pt x="308992" y="0"/>
                </a:moveTo>
                <a:cubicBezTo>
                  <a:pt x="446269" y="0"/>
                  <a:pt x="558802" y="112532"/>
                  <a:pt x="559980" y="252167"/>
                </a:cubicBezTo>
                <a:cubicBezTo>
                  <a:pt x="559980" y="268075"/>
                  <a:pt x="559980" y="283393"/>
                  <a:pt x="559980" y="299301"/>
                </a:cubicBezTo>
                <a:cubicBezTo>
                  <a:pt x="559980" y="324046"/>
                  <a:pt x="559391" y="348203"/>
                  <a:pt x="559980" y="372948"/>
                </a:cubicBezTo>
                <a:cubicBezTo>
                  <a:pt x="560569" y="392391"/>
                  <a:pt x="551732" y="398872"/>
                  <a:pt x="533467" y="398872"/>
                </a:cubicBezTo>
                <a:cubicBezTo>
                  <a:pt x="450983" y="398282"/>
                  <a:pt x="465123" y="405353"/>
                  <a:pt x="463945" y="333473"/>
                </a:cubicBezTo>
                <a:cubicBezTo>
                  <a:pt x="463356" y="302247"/>
                  <a:pt x="465123" y="270431"/>
                  <a:pt x="461588" y="239205"/>
                </a:cubicBezTo>
                <a:cubicBezTo>
                  <a:pt x="450983" y="152596"/>
                  <a:pt x="382049" y="94268"/>
                  <a:pt x="301332" y="98392"/>
                </a:cubicBezTo>
                <a:cubicBezTo>
                  <a:pt x="218848" y="103106"/>
                  <a:pt x="157573" y="167326"/>
                  <a:pt x="154037" y="253935"/>
                </a:cubicBezTo>
                <a:cubicBezTo>
                  <a:pt x="152270" y="292231"/>
                  <a:pt x="152859" y="330527"/>
                  <a:pt x="154037" y="368824"/>
                </a:cubicBezTo>
                <a:cubicBezTo>
                  <a:pt x="154627" y="390034"/>
                  <a:pt x="147557" y="398872"/>
                  <a:pt x="125168" y="398872"/>
                </a:cubicBezTo>
                <a:cubicBezTo>
                  <a:pt x="46218" y="397693"/>
                  <a:pt x="59180" y="405353"/>
                  <a:pt x="58002" y="334062"/>
                </a:cubicBezTo>
                <a:cubicBezTo>
                  <a:pt x="57413" y="306371"/>
                  <a:pt x="58002" y="279269"/>
                  <a:pt x="58002" y="251578"/>
                </a:cubicBezTo>
                <a:cubicBezTo>
                  <a:pt x="59180" y="111943"/>
                  <a:pt x="171713" y="0"/>
                  <a:pt x="308992" y="0"/>
                </a:cubicBezTo>
                <a:close/>
              </a:path>
            </a:pathLst>
          </a:custGeom>
          <a:solidFill>
            <a:schemeClr val="accent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588513" y="5573862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</a:rPr>
              <a:t>YES, </a:t>
            </a:r>
            <a:r>
              <a:rPr lang="en-US" altLang="zh-TW" sz="3600" dirty="0">
                <a:solidFill>
                  <a:schemeClr val="bg1"/>
                </a:solidFill>
              </a:rPr>
              <a:t>W</a:t>
            </a:r>
            <a:r>
              <a:rPr lang="en-US" altLang="zh-TW" sz="3600" dirty="0" smtClean="0">
                <a:solidFill>
                  <a:schemeClr val="bg1"/>
                </a:solidFill>
              </a:rPr>
              <a:t>E ARE READY FOR THIS!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7199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5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153</Words>
  <Application>Microsoft Office PowerPoint</Application>
  <PresentationFormat>寬螢幕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 Unicode MS</vt:lpstr>
      <vt:lpstr>FZShuTi</vt:lpstr>
      <vt:lpstr>Arial</vt:lpstr>
      <vt:lpstr>Calibri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91</cp:revision>
  <dcterms:created xsi:type="dcterms:W3CDTF">2020-01-20T05:08:25Z</dcterms:created>
  <dcterms:modified xsi:type="dcterms:W3CDTF">2024-09-20T00:57:22Z</dcterms:modified>
</cp:coreProperties>
</file>